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9" r:id="rId3"/>
    <p:sldId id="266" r:id="rId4"/>
    <p:sldId id="265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9B3"/>
    <a:srgbClr val="4B199F"/>
    <a:srgbClr val="441887"/>
    <a:srgbClr val="EA73FF"/>
    <a:srgbClr val="FB8A8A"/>
    <a:srgbClr val="FFA089"/>
    <a:srgbClr val="8077EA"/>
    <a:srgbClr val="FFE8BD"/>
    <a:srgbClr val="69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6340" autoAdjust="0"/>
  </p:normalViewPr>
  <p:slideViewPr>
    <p:cSldViewPr snapToGrid="0">
      <p:cViewPr>
        <p:scale>
          <a:sx n="75" d="100"/>
          <a:sy n="75" d="100"/>
        </p:scale>
        <p:origin x="2640" y="8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Tartalom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054393B-7C14-4BF7-B3BE-977FD580A87B}"/>
              </a:ext>
            </a:extLst>
          </p:cNvPr>
          <p:cNvSpPr/>
          <p:nvPr/>
        </p:nvSpPr>
        <p:spPr>
          <a:xfrm>
            <a:off x="3399551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Objektum orientáltság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12748AF-1348-4B58-90F4-37F17048BB84}"/>
              </a:ext>
            </a:extLst>
          </p:cNvPr>
          <p:cNvSpPr/>
          <p:nvPr/>
        </p:nvSpPr>
        <p:spPr>
          <a:xfrm>
            <a:off x="454770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Spriteok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29EE426C-E1ED-4BC2-A95D-B12B6380874E}"/>
              </a:ext>
            </a:extLst>
          </p:cNvPr>
          <p:cNvSpPr/>
          <p:nvPr/>
        </p:nvSpPr>
        <p:spPr>
          <a:xfrm>
            <a:off x="6344332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Weboldal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7170385F-4939-4517-881C-C91E6029C871}"/>
              </a:ext>
            </a:extLst>
          </p:cNvPr>
          <p:cNvSpPr/>
          <p:nvPr/>
        </p:nvSpPr>
        <p:spPr>
          <a:xfrm>
            <a:off x="9289113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BC187220-8284-1B2B-8CE3-7C613265D444}"/>
                </a:ext>
              </a:extLst>
            </p:cNvPr>
            <p:cNvSpPr/>
            <p:nvPr/>
          </p:nvSpPr>
          <p:spPr>
            <a:xfrm>
              <a:off x="880044" y="293914"/>
              <a:ext cx="4784269" cy="6270171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B6AC857-2A98-66B3-8AC9-33FBAB3EDDF5}"/>
                </a:ext>
              </a:extLst>
            </p:cNvPr>
            <p:cNvSpPr txBox="1"/>
            <p:nvPr/>
          </p:nvSpPr>
          <p:spPr>
            <a:xfrm>
              <a:off x="1128030" y="1597693"/>
              <a:ext cx="40957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In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, a sprite is an object that represents a game element. It can be an image, animation, or any other visual element in a game.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 provides a Sprite class that you can use to create and manage sprites efficiently.</a:t>
              </a:r>
              <a:br>
                <a:rPr lang="en-US" dirty="0"/>
              </a:br>
              <a:endParaRPr lang="hu-HU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7819F685-963E-271F-BC1B-FDA54155C9CE}"/>
                </a:ext>
              </a:extLst>
            </p:cNvPr>
            <p:cNvSpPr txBox="1"/>
            <p:nvPr/>
          </p:nvSpPr>
          <p:spPr>
            <a:xfrm>
              <a:off x="1647142" y="735919"/>
              <a:ext cx="30575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Mi is az a </a:t>
              </a:r>
              <a:r>
                <a:rPr lang="hu-HU" sz="3200" b="1" i="0" dirty="0" err="1">
                  <a:solidFill>
                    <a:srgbClr val="5019B3"/>
                  </a:solidFill>
                  <a:effectLst/>
                  <a:latin typeface="Rubik"/>
                </a:rPr>
                <a:t>sprite</a:t>
              </a:r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?</a:t>
              </a:r>
            </a:p>
            <a:p>
              <a:endParaRPr lang="hu-HU" dirty="0"/>
            </a:p>
          </p:txBody>
        </p:sp>
      </p:grp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104486A8-B0E8-F708-7D72-B551D3E54053}"/>
              </a:ext>
            </a:extLst>
          </p:cNvPr>
          <p:cNvSpPr/>
          <p:nvPr/>
        </p:nvSpPr>
        <p:spPr>
          <a:xfrm>
            <a:off x="6527687" y="3629018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" name="Group 1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82368D-859C-5EE3-8D89-77E6D75EA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70" y="1166806"/>
              <a:ext cx="4388302" cy="1234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74CBF98-6A67-702F-008D-E30CBEB44963}"/>
              </a:ext>
            </a:extLst>
          </p:cNvPr>
          <p:cNvSpPr/>
          <p:nvPr/>
        </p:nvSpPr>
        <p:spPr>
          <a:xfrm>
            <a:off x="6527687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48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E9B8A-DB08-5227-4E90-0FE396A4D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E051B4-6ACD-E318-EC79-47D89175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5BDCC62-F9EF-42AD-9B0E-82FDB2144CDA}"/>
              </a:ext>
            </a:extLst>
          </p:cNvPr>
          <p:cNvSpPr/>
          <p:nvPr/>
        </p:nvSpPr>
        <p:spPr>
          <a:xfrm>
            <a:off x="880044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01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8B38A860-78B7-48BD-A452-FE7ADB9753AD}"/>
              </a:ext>
            </a:extLst>
          </p:cNvPr>
          <p:cNvSpPr/>
          <p:nvPr/>
        </p:nvSpPr>
        <p:spPr>
          <a:xfrm>
            <a:off x="639682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 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-0.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145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Barlow</vt:lpstr>
      <vt:lpstr>Calibri</vt:lpstr>
      <vt:lpstr>Calibri Light</vt:lpstr>
      <vt:lpstr>Rubik</vt:lpstr>
      <vt:lpstr>Segoe UI Black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Bánhidai Mátyás</cp:lastModifiedBy>
  <cp:revision>19</cp:revision>
  <dcterms:created xsi:type="dcterms:W3CDTF">2024-01-22T17:28:04Z</dcterms:created>
  <dcterms:modified xsi:type="dcterms:W3CDTF">2024-01-26T08:29:51Z</dcterms:modified>
</cp:coreProperties>
</file>