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9" r:id="rId3"/>
    <p:sldId id="266" r:id="rId4"/>
    <p:sldId id="265" r:id="rId5"/>
    <p:sldId id="264" r:id="rId6"/>
    <p:sldId id="267" r:id="rId7"/>
    <p:sldId id="268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tyás Nagy" initials="MN" lastIdx="1" clrIdx="0">
    <p:extLst>
      <p:ext uri="{19B8F6BF-5375-455C-9EA6-DF929625EA0E}">
        <p15:presenceInfo xmlns:p15="http://schemas.microsoft.com/office/powerpoint/2012/main" userId="2ba31157574e31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9B3"/>
    <a:srgbClr val="4B199F"/>
    <a:srgbClr val="441887"/>
    <a:srgbClr val="EA73FF"/>
    <a:srgbClr val="FB8A8A"/>
    <a:srgbClr val="FFA089"/>
    <a:srgbClr val="8077EA"/>
    <a:srgbClr val="FFE8BD"/>
    <a:srgbClr val="695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6" autoAdjust="0"/>
    <p:restoredTop sz="96340" autoAdjust="0"/>
  </p:normalViewPr>
  <p:slideViewPr>
    <p:cSldViewPr snapToGrid="0">
      <p:cViewPr>
        <p:scale>
          <a:sx n="66" d="100"/>
          <a:sy n="66" d="100"/>
        </p:scale>
        <p:origin x="2250" y="7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CADAF-2C59-4E58-A455-8868FC9726FC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22D60-2C5D-4817-AA60-98F767DAA1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89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6456A-B89F-DB5E-FE02-0F1DA12AD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DE1E2A-F8A7-5B84-A151-03A46EFC3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80237B-C6D6-EEEC-6B52-84C6794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C59F81-E057-3434-B32E-2F293C1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AF783E-2A3F-DDD6-8CA2-C976E1B0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6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A30CDC-3A8E-3316-F1FC-A9220E50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3D8B0E5-C35F-E4C0-6AC3-2B5A64F7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E917AB-2C23-72BC-58BD-AD4F821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6D012D-1C6A-411E-6219-2F45E5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592276-49E8-0983-AC04-5D66492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67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6B2959D-F0DB-7505-3887-5F0F8A4ED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0E0E6C5-085C-D09C-084F-C460729F9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F17BF3-0335-8A93-5A46-EC3F20E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FF700C-B4A6-FF55-FA3A-93799721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56B9AE-E4C3-00FA-5622-26ECD962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33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09B032-43DE-EB55-9460-DDEBB15D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761993-65DF-B03B-15A1-DAAA88CF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19022C-9411-F196-94CA-7EB83954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2C1323-42F5-817C-23A6-5BD4829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ADE6D-0E59-9965-FCC6-DEC79020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2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FD609-97C6-FDCF-196C-C04CE372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F2CCF6-3BEC-B1BD-A408-1E0E439D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D96E93-B7FD-52C4-1976-571A32AA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7CAFE0-46BC-55A4-87F5-A8059EC7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3EFF7C-F069-DFE5-3306-0E561AF4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7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16BD1C-A96C-C433-11C4-7FB2F9CF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662B5-E8AA-B1E7-B29B-CC9EA1747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1EB719-6D94-619D-DA44-432529F07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19282D-DF51-71E0-FA65-579C7251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A010A5-65CA-F06E-E671-C1073A8C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635656-463D-7407-9573-D0E1E69D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5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5C929177-02C2-6B75-4903-1A897B6B857B}"/>
              </a:ext>
            </a:extLst>
          </p:cNvPr>
          <p:cNvSpPr/>
          <p:nvPr userDrawn="1"/>
        </p:nvSpPr>
        <p:spPr>
          <a:xfrm>
            <a:off x="783771" y="293908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4263DA3D-3720-84C8-46EF-56A35EEE76D5}"/>
              </a:ext>
            </a:extLst>
          </p:cNvPr>
          <p:cNvSpPr/>
          <p:nvPr userDrawn="1"/>
        </p:nvSpPr>
        <p:spPr>
          <a:xfrm>
            <a:off x="6623961" y="293909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03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B4D70D-713A-8887-D67D-44EF3100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F97F01-6921-2071-E7CF-B953B6A6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92745E5-843C-C4BC-0A40-C73AF021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68A0A24-A47E-950C-021B-05FD744D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14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id="{A0BDDF6C-542F-81C9-9F4B-8813C7292558}"/>
              </a:ext>
            </a:extLst>
          </p:cNvPr>
          <p:cNvSpPr/>
          <p:nvPr userDrawn="1"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9D7F498D-E1BA-D32F-5381-088641790353}"/>
              </a:ext>
            </a:extLst>
          </p:cNvPr>
          <p:cNvSpPr/>
          <p:nvPr userDrawn="1"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5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820B7-A734-61BA-025C-8A1D6FB9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5A7804-99D9-2553-C6EE-AE084D6A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E20636C-67A0-A9ED-9447-E65E3DBC6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312683-9595-AE25-326A-8C5877B6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66127D-5FB5-31BD-9ADA-D2182F34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7BE2A7-FA0F-D1CB-4C81-4F42A731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3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784514-8C93-1D41-0ADC-AE65182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322284F-F90F-B535-EB30-0E01F4BB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72DEB85-590B-1098-22C9-0A2BD358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F0EEE38-B9C3-57C4-28D5-83BF2BDF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8C60BB-E846-A556-7D6F-80E46665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0C4142-B31B-0592-C73D-7D1D225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51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7782075-6685-2989-CE63-F72F6A17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170818-01AE-3631-E7D4-F09960BC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44EABD-3951-FE87-043A-DEE26A772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2DDB-289F-42C2-8F57-09A656E29423}" type="datetimeFigureOut">
              <a:rPr lang="hu-HU" smtClean="0"/>
              <a:t>2024.01.26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8D541F-EDD3-7ECD-372B-4F0F3E42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1F9F43-DBAD-7623-FC58-2CBFA5EC9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27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937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FF8E1E1E-E25D-9D44-58A0-641AE3D16840}"/>
              </a:ext>
            </a:extLst>
          </p:cNvPr>
          <p:cNvSpPr/>
          <p:nvPr/>
        </p:nvSpPr>
        <p:spPr>
          <a:xfrm>
            <a:off x="7315202" y="3308351"/>
            <a:ext cx="781048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8077EA"/>
              </a:gs>
              <a:gs pos="77000">
                <a:srgbClr val="EA73FF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876BD73A-04ED-68D6-0CFC-B55B322B54B6}"/>
              </a:ext>
            </a:extLst>
          </p:cNvPr>
          <p:cNvSpPr/>
          <p:nvPr/>
        </p:nvSpPr>
        <p:spPr>
          <a:xfrm>
            <a:off x="6826249" y="1576390"/>
            <a:ext cx="774700" cy="2667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A949ACA4-0F6E-139B-8268-493DDA55C128}"/>
              </a:ext>
            </a:extLst>
          </p:cNvPr>
          <p:cNvSpPr/>
          <p:nvPr/>
        </p:nvSpPr>
        <p:spPr>
          <a:xfrm>
            <a:off x="4003674" y="2776540"/>
            <a:ext cx="1054101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D9B78EC0-CC66-2DDA-134B-90693F675712}"/>
              </a:ext>
            </a:extLst>
          </p:cNvPr>
          <p:cNvSpPr/>
          <p:nvPr/>
        </p:nvSpPr>
        <p:spPr>
          <a:xfrm>
            <a:off x="4059239" y="3790951"/>
            <a:ext cx="1031874" cy="414339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2E3A3B9D-563A-3AE1-8B49-D5C002EEA99D}"/>
              </a:ext>
            </a:extLst>
          </p:cNvPr>
          <p:cNvSpPr/>
          <p:nvPr/>
        </p:nvSpPr>
        <p:spPr>
          <a:xfrm>
            <a:off x="6307136" y="4830762"/>
            <a:ext cx="1038226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DF3EB93E-2E32-E334-3C4E-462E031D3FD7}"/>
              </a:ext>
            </a:extLst>
          </p:cNvPr>
          <p:cNvSpPr/>
          <p:nvPr/>
        </p:nvSpPr>
        <p:spPr>
          <a:xfrm>
            <a:off x="4386265" y="4514848"/>
            <a:ext cx="746124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B12CDA0D-4782-C9A6-DEFD-8858E69E0D7B}"/>
              </a:ext>
            </a:extLst>
          </p:cNvPr>
          <p:cNvSpPr/>
          <p:nvPr/>
        </p:nvSpPr>
        <p:spPr>
          <a:xfrm>
            <a:off x="6899277" y="2171702"/>
            <a:ext cx="774699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74CFAF27-3E7A-F8C8-BD2F-DD4524B7DCE9}"/>
              </a:ext>
            </a:extLst>
          </p:cNvPr>
          <p:cNvSpPr/>
          <p:nvPr/>
        </p:nvSpPr>
        <p:spPr>
          <a:xfrm>
            <a:off x="4759327" y="5143499"/>
            <a:ext cx="895352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126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4FF50EB6-58FD-EF34-ECC2-721D27B4C713}"/>
              </a:ext>
            </a:extLst>
          </p:cNvPr>
          <p:cNvSpPr/>
          <p:nvPr/>
        </p:nvSpPr>
        <p:spPr>
          <a:xfrm>
            <a:off x="6684962" y="2776539"/>
            <a:ext cx="774700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AD904EC-5503-CAE6-53A8-7648AE393A9D}"/>
              </a:ext>
            </a:extLst>
          </p:cNvPr>
          <p:cNvSpPr txBox="1"/>
          <p:nvPr/>
        </p:nvSpPr>
        <p:spPr>
          <a:xfrm>
            <a:off x="3378259" y="2438401"/>
            <a:ext cx="5857753" cy="1785104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10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pygame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9117FAE-FE67-5743-F7DB-0D7FE2C64D91}"/>
              </a:ext>
            </a:extLst>
          </p:cNvPr>
          <p:cNvSpPr txBox="1"/>
          <p:nvPr/>
        </p:nvSpPr>
        <p:spPr>
          <a:xfrm>
            <a:off x="4306474" y="4205290"/>
            <a:ext cx="4001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5. Fejezet dokumentációja:</a:t>
            </a:r>
            <a:br>
              <a:rPr lang="hu-HU" sz="2000" dirty="0"/>
            </a:br>
            <a:r>
              <a:rPr lang="hu-HU" sz="2000" b="0" i="0" dirty="0" err="1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Spriteok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80959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1.48148E-6 L -0.13204 -0.0009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20104 -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4.44444E-6 L -0.16354 0.000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4.44444E-6 L -0.18685 -4.44444E-6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7 -3.7037E-7 L 0.20534 -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repeatCount="indefinite" accel="50000" decel="50000" autoRev="1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animMotion origin="layout" path="M -3.33333E-6 -3.33333E-6 L 0.14948 -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75E-6 -2.22222E-6 L -0.1961 -2.22222E-6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E83F3BB-AE52-4C22-B3C7-E052C54A356D}"/>
              </a:ext>
            </a:extLst>
          </p:cNvPr>
          <p:cNvSpPr/>
          <p:nvPr/>
        </p:nvSpPr>
        <p:spPr>
          <a:xfrm>
            <a:off x="836499" y="812800"/>
            <a:ext cx="4784269" cy="2256972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59C7E15A-6049-4717-8363-2D58AB3A0EDC}"/>
              </a:ext>
            </a:extLst>
          </p:cNvPr>
          <p:cNvSpPr/>
          <p:nvPr/>
        </p:nvSpPr>
        <p:spPr>
          <a:xfrm>
            <a:off x="836498" y="3889829"/>
            <a:ext cx="4784269" cy="22569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73205799-383A-425A-AF8B-9CAFCC08C585}"/>
              </a:ext>
            </a:extLst>
          </p:cNvPr>
          <p:cNvSpPr/>
          <p:nvPr/>
        </p:nvSpPr>
        <p:spPr>
          <a:xfrm>
            <a:off x="6527686" y="812800"/>
            <a:ext cx="4784269" cy="20029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 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AAC4877-3D0E-473E-847D-33672580B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70" y="1166806"/>
            <a:ext cx="4388302" cy="123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0044" y="293914"/>
            <a:ext cx="4784269" cy="6270171"/>
            <a:chOff x="880044" y="293914"/>
            <a:chExt cx="4784269" cy="6270171"/>
          </a:xfrm>
        </p:grpSpPr>
        <p:sp>
          <p:nvSpPr>
            <p:cNvPr id="4" name="Téglalap: lekerekített 3">
              <a:extLst>
                <a:ext uri="{FF2B5EF4-FFF2-40B4-BE49-F238E27FC236}">
                  <a16:creationId xmlns:a16="http://schemas.microsoft.com/office/drawing/2014/main" id="{BC187220-8284-1B2B-8CE3-7C613265D444}"/>
                </a:ext>
              </a:extLst>
            </p:cNvPr>
            <p:cNvSpPr/>
            <p:nvPr/>
          </p:nvSpPr>
          <p:spPr>
            <a:xfrm>
              <a:off x="880044" y="293914"/>
              <a:ext cx="4784269" cy="6270171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5B6AC857-2A98-66B3-8AC9-33FBAB3EDDF5}"/>
                </a:ext>
              </a:extLst>
            </p:cNvPr>
            <p:cNvSpPr txBox="1"/>
            <p:nvPr/>
          </p:nvSpPr>
          <p:spPr>
            <a:xfrm>
              <a:off x="1128030" y="1597693"/>
              <a:ext cx="409575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In </a:t>
              </a:r>
              <a:r>
                <a:rPr lang="en-US" b="1" i="0" dirty="0" err="1">
                  <a:solidFill>
                    <a:srgbClr val="5019B3"/>
                  </a:solidFill>
                  <a:effectLst/>
                  <a:latin typeface="Rubik"/>
                </a:rPr>
                <a:t>Pygame</a:t>
              </a:r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, a sprite is an object that represents a game element. It can be an image, animation, or any other visual element in a game. </a:t>
              </a:r>
              <a:r>
                <a:rPr lang="en-US" b="1" i="0" dirty="0" err="1">
                  <a:solidFill>
                    <a:srgbClr val="5019B3"/>
                  </a:solidFill>
                  <a:effectLst/>
                  <a:latin typeface="Rubik"/>
                </a:rPr>
                <a:t>Pygame</a:t>
              </a:r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 provides a Sprite class that you can use to create and manage sprites efficiently.</a:t>
              </a:r>
              <a:br>
                <a:rPr lang="en-US" dirty="0"/>
              </a:br>
              <a:endParaRPr lang="hu-HU" dirty="0"/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7819F685-963E-271F-BC1B-FDA54155C9CE}"/>
                </a:ext>
              </a:extLst>
            </p:cNvPr>
            <p:cNvSpPr txBox="1"/>
            <p:nvPr/>
          </p:nvSpPr>
          <p:spPr>
            <a:xfrm>
              <a:off x="1647142" y="735919"/>
              <a:ext cx="30575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i="0" dirty="0">
                  <a:solidFill>
                    <a:srgbClr val="5019B3"/>
                  </a:solidFill>
                  <a:effectLst/>
                  <a:latin typeface="Rubik"/>
                </a:rPr>
                <a:t>Mi is az a </a:t>
              </a:r>
              <a:r>
                <a:rPr lang="hu-HU" sz="3200" b="1" i="0" dirty="0" err="1">
                  <a:solidFill>
                    <a:srgbClr val="5019B3"/>
                  </a:solidFill>
                  <a:effectLst/>
                  <a:latin typeface="Rubik"/>
                </a:rPr>
                <a:t>sprite</a:t>
              </a:r>
              <a:r>
                <a:rPr lang="hu-HU" sz="3200" b="1" i="0" dirty="0">
                  <a:solidFill>
                    <a:srgbClr val="5019B3"/>
                  </a:solidFill>
                  <a:effectLst/>
                  <a:latin typeface="Rubik"/>
                </a:rPr>
                <a:t>?</a:t>
              </a:r>
            </a:p>
            <a:p>
              <a:endParaRPr lang="hu-HU" dirty="0"/>
            </a:p>
          </p:txBody>
        </p:sp>
      </p:grp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104486A8-B0E8-F708-7D72-B551D3E54053}"/>
              </a:ext>
            </a:extLst>
          </p:cNvPr>
          <p:cNvSpPr/>
          <p:nvPr/>
        </p:nvSpPr>
        <p:spPr>
          <a:xfrm>
            <a:off x="6527687" y="3629018"/>
            <a:ext cx="4784269" cy="2811242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2" name="Group 1"/>
          <p:cNvGrpSpPr/>
          <p:nvPr/>
        </p:nvGrpSpPr>
        <p:grpSpPr>
          <a:xfrm>
            <a:off x="6527686" y="378290"/>
            <a:ext cx="4784269" cy="2811242"/>
            <a:chOff x="6527686" y="378290"/>
            <a:chExt cx="4784269" cy="2811242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B74CBF98-6A67-702F-008D-E30CBEB44963}"/>
                </a:ext>
              </a:extLst>
            </p:cNvPr>
            <p:cNvSpPr/>
            <p:nvPr/>
          </p:nvSpPr>
          <p:spPr>
            <a:xfrm>
              <a:off x="6527686" y="378290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 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A82368D-859C-5EE3-8D89-77E6D75EA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670" y="1166806"/>
              <a:ext cx="4388302" cy="1234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3985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BC187220-8284-1B2B-8CE3-7C613265D444}"/>
              </a:ext>
            </a:extLst>
          </p:cNvPr>
          <p:cNvSpPr/>
          <p:nvPr/>
        </p:nvSpPr>
        <p:spPr>
          <a:xfrm>
            <a:off x="880044" y="293914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B74CBF98-6A67-702F-008D-E30CBEB44963}"/>
              </a:ext>
            </a:extLst>
          </p:cNvPr>
          <p:cNvSpPr/>
          <p:nvPr/>
        </p:nvSpPr>
        <p:spPr>
          <a:xfrm>
            <a:off x="6527687" y="293914"/>
            <a:ext cx="4784269" cy="6270170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B6AC857-2A98-66B3-8AC9-33FBAB3EDDF5}"/>
              </a:ext>
            </a:extLst>
          </p:cNvPr>
          <p:cNvSpPr txBox="1"/>
          <p:nvPr/>
        </p:nvSpPr>
        <p:spPr>
          <a:xfrm>
            <a:off x="1128030" y="1597693"/>
            <a:ext cx="4095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In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, a sprite is an object that represents a game element. It can be an image, animation, or any other visual element in a game.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 provides a Sprite class that you can use to create and manage sprites efficiently.</a:t>
            </a:r>
            <a:br>
              <a:rPr lang="en-US" dirty="0"/>
            </a:b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819F685-963E-271F-BC1B-FDA54155C9CE}"/>
              </a:ext>
            </a:extLst>
          </p:cNvPr>
          <p:cNvSpPr txBox="1"/>
          <p:nvPr/>
        </p:nvSpPr>
        <p:spPr>
          <a:xfrm>
            <a:off x="1647142" y="735919"/>
            <a:ext cx="3057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Mi is az a </a:t>
            </a:r>
            <a:r>
              <a:rPr lang="hu-HU" sz="3200" b="1" i="0" dirty="0" err="1">
                <a:solidFill>
                  <a:srgbClr val="5019B3"/>
                </a:solidFill>
                <a:effectLst/>
                <a:latin typeface="Rubik"/>
              </a:rPr>
              <a:t>sprite</a:t>
            </a:r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483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CE9B8A-DB08-5227-4E90-0FE396A4D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3E051B4-6ACD-E318-EC79-47D89175A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C5BDCC62-F9EF-42AD-9B0E-82FDB2144CDA}"/>
              </a:ext>
            </a:extLst>
          </p:cNvPr>
          <p:cNvSpPr/>
          <p:nvPr/>
        </p:nvSpPr>
        <p:spPr>
          <a:xfrm>
            <a:off x="880044" y="293914"/>
            <a:ext cx="4784269" cy="6270170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5018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AD904EC-5503-CAE6-53A8-7648AE393A9D}"/>
              </a:ext>
            </a:extLst>
          </p:cNvPr>
          <p:cNvSpPr txBox="1"/>
          <p:nvPr/>
        </p:nvSpPr>
        <p:spPr>
          <a:xfrm>
            <a:off x="4049861" y="2141397"/>
            <a:ext cx="4396873" cy="175432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Köszönjük a figyelmet!</a:t>
            </a:r>
          </a:p>
        </p:txBody>
      </p:sp>
      <p:sp>
        <p:nvSpPr>
          <p:cNvPr id="17" name="Szövegdoboz 15">
            <a:extLst>
              <a:ext uri="{FF2B5EF4-FFF2-40B4-BE49-F238E27FC236}">
                <a16:creationId xmlns:a16="http://schemas.microsoft.com/office/drawing/2014/main" id="{C9117FAE-FE67-5743-F7DB-0D7FE2C64D91}"/>
              </a:ext>
            </a:extLst>
          </p:cNvPr>
          <p:cNvSpPr txBox="1"/>
          <p:nvPr/>
        </p:nvSpPr>
        <p:spPr>
          <a:xfrm>
            <a:off x="3745262" y="4098842"/>
            <a:ext cx="470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Készítette: </a:t>
            </a:r>
            <a:r>
              <a:rPr lang="hu-HU" sz="1600" dirty="0">
                <a:solidFill>
                  <a:srgbClr val="FFFFFF"/>
                </a:solidFill>
                <a:latin typeface="Barlow" panose="020F0502020204030204" pitchFamily="2" charset="-18"/>
              </a:rPr>
              <a:t>Kállai Gábor, Szalai Bence, Bánhidai Mátyás</a:t>
            </a:r>
            <a:endParaRPr lang="hu-HU" sz="1600" b="0" i="0" dirty="0">
              <a:solidFill>
                <a:srgbClr val="FFFFFF"/>
              </a:solidFill>
              <a:effectLst/>
              <a:latin typeface="Barlow" panose="020F0502020204030204" pitchFamily="2" charset="-18"/>
            </a:endParaRPr>
          </a:p>
          <a:p>
            <a:pPr algn="ctr"/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378275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zis 43">
            <a:extLst>
              <a:ext uri="{FF2B5EF4-FFF2-40B4-BE49-F238E27FC236}">
                <a16:creationId xmlns:a16="http://schemas.microsoft.com/office/drawing/2014/main" id="{645329D2-24D7-4E68-B864-0EBD807ED9C7}"/>
              </a:ext>
            </a:extLst>
          </p:cNvPr>
          <p:cNvSpPr/>
          <p:nvPr/>
        </p:nvSpPr>
        <p:spPr>
          <a:xfrm>
            <a:off x="4464495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1CF101B2-BBC2-495C-A7C8-A35500CDEADA}"/>
              </a:ext>
            </a:extLst>
          </p:cNvPr>
          <p:cNvSpPr/>
          <p:nvPr/>
        </p:nvSpPr>
        <p:spPr>
          <a:xfrm>
            <a:off x="4855026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8B38A860-78B7-48BD-A452-FE7ADB9753AD}"/>
              </a:ext>
            </a:extLst>
          </p:cNvPr>
          <p:cNvSpPr/>
          <p:nvPr/>
        </p:nvSpPr>
        <p:spPr>
          <a:xfrm>
            <a:off x="639682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 </a:t>
            </a:r>
          </a:p>
        </p:txBody>
      </p:sp>
      <p:pic>
        <p:nvPicPr>
          <p:cNvPr id="1032" name="Picture 8" descr="Your very First GitHub Repository. | by olatunde ibitoye | Medium">
            <a:extLst>
              <a:ext uri="{FF2B5EF4-FFF2-40B4-BE49-F238E27FC236}">
                <a16:creationId xmlns:a16="http://schemas.microsoft.com/office/drawing/2014/main" id="{65697C37-BB70-40DD-AFE7-60C0822C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772" y="-1657785"/>
            <a:ext cx="4472441" cy="16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llipszis 65">
            <a:extLst>
              <a:ext uri="{FF2B5EF4-FFF2-40B4-BE49-F238E27FC236}">
                <a16:creationId xmlns:a16="http://schemas.microsoft.com/office/drawing/2014/main" id="{56912AC2-6561-42FD-80C1-49350133FB8A}"/>
              </a:ext>
            </a:extLst>
          </p:cNvPr>
          <p:cNvSpPr/>
          <p:nvPr/>
        </p:nvSpPr>
        <p:spPr>
          <a:xfrm>
            <a:off x="477850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7" name="Ellipszis 66">
            <a:extLst>
              <a:ext uri="{FF2B5EF4-FFF2-40B4-BE49-F238E27FC236}">
                <a16:creationId xmlns:a16="http://schemas.microsoft.com/office/drawing/2014/main" id="{32F74799-D3F6-4A89-A83F-A3F32E86FA9E}"/>
              </a:ext>
            </a:extLst>
          </p:cNvPr>
          <p:cNvSpPr/>
          <p:nvPr/>
        </p:nvSpPr>
        <p:spPr>
          <a:xfrm>
            <a:off x="868381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EA0495DE-046E-4ED7-8708-5EC8AE2AC86E}"/>
              </a:ext>
            </a:extLst>
          </p:cNvPr>
          <p:cNvSpPr/>
          <p:nvPr/>
        </p:nvSpPr>
        <p:spPr>
          <a:xfrm>
            <a:off x="8332217" y="1686896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0" name="Ellipszis 69">
            <a:extLst>
              <a:ext uri="{FF2B5EF4-FFF2-40B4-BE49-F238E27FC236}">
                <a16:creationId xmlns:a16="http://schemas.microsoft.com/office/drawing/2014/main" id="{0B57A567-0E0A-4116-B280-EDE7321AE0BD}"/>
              </a:ext>
            </a:extLst>
          </p:cNvPr>
          <p:cNvSpPr/>
          <p:nvPr/>
        </p:nvSpPr>
        <p:spPr>
          <a:xfrm>
            <a:off x="8722748" y="2064385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38" name="Picture 14" descr="https://avatars.githubusercontent.com/u/122269847?v=4">
            <a:extLst>
              <a:ext uri="{FF2B5EF4-FFF2-40B4-BE49-F238E27FC236}">
                <a16:creationId xmlns:a16="http://schemas.microsoft.com/office/drawing/2014/main" id="{7CD961B7-2720-4DD3-A1FC-99878FAB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4" y="2366472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églalap: lekerekített 74">
            <a:extLst>
              <a:ext uri="{FF2B5EF4-FFF2-40B4-BE49-F238E27FC236}">
                <a16:creationId xmlns:a16="http://schemas.microsoft.com/office/drawing/2014/main" id="{F061B00D-FF28-417F-8E89-78FED159E63E}"/>
              </a:ext>
            </a:extLst>
          </p:cNvPr>
          <p:cNvSpPr/>
          <p:nvPr/>
        </p:nvSpPr>
        <p:spPr>
          <a:xfrm>
            <a:off x="4626323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 </a:t>
            </a:r>
          </a:p>
        </p:txBody>
      </p:sp>
      <p:sp>
        <p:nvSpPr>
          <p:cNvPr id="76" name="Téglalap: lekerekített 75">
            <a:extLst>
              <a:ext uri="{FF2B5EF4-FFF2-40B4-BE49-F238E27FC236}">
                <a16:creationId xmlns:a16="http://schemas.microsoft.com/office/drawing/2014/main" id="{4A770DFA-F1B4-42B9-ACDE-1808FFD1ECEF}"/>
              </a:ext>
            </a:extLst>
          </p:cNvPr>
          <p:cNvSpPr/>
          <p:nvPr/>
        </p:nvSpPr>
        <p:spPr>
          <a:xfrm>
            <a:off x="8494046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911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2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3.125E-6 -0.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7.40741E-7 L 0 -0.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7.40741E-7 L 2.5E-6 -0.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0" grpId="0" animBg="1"/>
      <p:bldP spid="66" grpId="0" animBg="1"/>
      <p:bldP spid="67" grpId="0" animBg="1"/>
      <p:bldP spid="69" grpId="0" animBg="1"/>
      <p:bldP spid="70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135</Words>
  <Application>Microsoft Office PowerPoint</Application>
  <PresentationFormat>Szélesvásznú</PresentationFormat>
  <Paragraphs>13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Arial</vt:lpstr>
      <vt:lpstr>Barlow</vt:lpstr>
      <vt:lpstr>Calibri</vt:lpstr>
      <vt:lpstr>Calibri Light</vt:lpstr>
      <vt:lpstr>Rubik</vt:lpstr>
      <vt:lpstr>Segoe UI Black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Mátyás Nagy</dc:creator>
  <cp:lastModifiedBy>Bánhidai Mátyás</cp:lastModifiedBy>
  <cp:revision>17</cp:revision>
  <dcterms:created xsi:type="dcterms:W3CDTF">2024-01-22T17:28:04Z</dcterms:created>
  <dcterms:modified xsi:type="dcterms:W3CDTF">2024-01-26T08:04:45Z</dcterms:modified>
</cp:coreProperties>
</file>