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9" r:id="rId3"/>
    <p:sldId id="270" r:id="rId4"/>
    <p:sldId id="266" r:id="rId5"/>
    <p:sldId id="265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5019B3"/>
    <a:srgbClr val="4B199F"/>
    <a:srgbClr val="441887"/>
    <a:srgbClr val="EA73FF"/>
    <a:srgbClr val="FB8A8A"/>
    <a:srgbClr val="FFA089"/>
    <a:srgbClr val="8077EA"/>
    <a:srgbClr val="FFE8BD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>
        <p:scale>
          <a:sx n="25" d="100"/>
          <a:sy n="25" d="100"/>
        </p:scale>
        <p:origin x="1812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xmlns="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xmlns="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xmlns="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xmlns="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Spriteok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xmlns="" id="{29EE426C-E1ED-4BC2-A95D-B12B6380874E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=""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=""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=""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=""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SAP (@greensock) / X">
            <a:extLst>
              <a:ext uri="{FF2B5EF4-FFF2-40B4-BE49-F238E27FC236}">
                <a16:creationId xmlns="" xmlns:a16="http://schemas.microsoft.com/office/drawing/2014/main" id="{4B8323EF-07BE-41C7-8721-4356E599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69" y="918100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  <a:endParaRPr lang="hu-HU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xmlns="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xmlns="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r>
                <a:rPr lang="en-US" dirty="0"/>
                <a:t/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xmlns="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xmlns="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527687" y="3629018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xmlns="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9" name="Kép 8">
              <a:extLst>
                <a:ext uri="{FF2B5EF4-FFF2-40B4-BE49-F238E27FC236}">
                  <a16:creationId xmlns:a16="http://schemas.microsoft.com/office/drawing/2014/main" xmlns="" id="{5B790B36-93CA-4AF6-AADC-C651C05A2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125" y="3738021"/>
              <a:ext cx="3865390" cy="2593236"/>
            </a:xfrm>
            <a:prstGeom prst="roundRect">
              <a:avLst>
                <a:gd name="adj" fmla="val 228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xmlns="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xmlns="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r>
              <a:rPr lang="en-US" dirty="0"/>
              <a:t/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xmlns="" id="{C5BDCC62-F9EF-42AD-9B0E-82FDB2144CDA}"/>
              </a:ext>
            </a:extLst>
          </p:cNvPr>
          <p:cNvSpPr/>
          <p:nvPr/>
        </p:nvSpPr>
        <p:spPr>
          <a:xfrm>
            <a:off x="880044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xmlns="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xmlns="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xmlns="" id="{8B38A860-78B7-48BD-A452-FE7ADB9753AD}"/>
              </a:ext>
            </a:extLst>
          </p:cNvPr>
          <p:cNvSpPr/>
          <p:nvPr/>
        </p:nvSpPr>
        <p:spPr>
          <a:xfrm>
            <a:off x="639682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xmlns="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xmlns="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xmlns="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xmlns="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xmlns="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xmlns="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xmlns="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xmlns="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Nagy Mátyás</cp:lastModifiedBy>
  <cp:revision>23</cp:revision>
  <dcterms:created xsi:type="dcterms:W3CDTF">2024-01-22T17:28:04Z</dcterms:created>
  <dcterms:modified xsi:type="dcterms:W3CDTF">2024-01-27T13:58:40Z</dcterms:modified>
</cp:coreProperties>
</file>