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70" r:id="rId4"/>
    <p:sldId id="271" r:id="rId5"/>
    <p:sldId id="273" r:id="rId6"/>
    <p:sldId id="272" r:id="rId7"/>
    <p:sldId id="266" r:id="rId8"/>
    <p:sldId id="274" r:id="rId9"/>
    <p:sldId id="267" r:id="rId10"/>
    <p:sldId id="26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7"/>
    <a:srgbClr val="F0F1F1"/>
    <a:srgbClr val="700000"/>
    <a:srgbClr val="CD6799"/>
    <a:srgbClr val="09E448"/>
    <a:srgbClr val="5019B3"/>
    <a:srgbClr val="4B199F"/>
    <a:srgbClr val="441887"/>
    <a:srgbClr val="EA73FF"/>
    <a:srgbClr val="FB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 varScale="1">
        <p:scale>
          <a:sx n="72" d="100"/>
          <a:sy n="72" d="100"/>
        </p:scale>
        <p:origin x="9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xmlns="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937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xmlns="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xmlns="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r>
              <a:rPr lang="hu-HU" sz="2000" dirty="0"/>
              <a:t/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zis 43">
            <a:extLst>
              <a:ext uri="{FF2B5EF4-FFF2-40B4-BE49-F238E27FC236}">
                <a16:creationId xmlns:a16="http://schemas.microsoft.com/office/drawing/2014/main" xmlns="" id="{645329D2-24D7-4E68-B864-0EBD807ED9C7}"/>
              </a:ext>
            </a:extLst>
          </p:cNvPr>
          <p:cNvSpPr/>
          <p:nvPr/>
        </p:nvSpPr>
        <p:spPr>
          <a:xfrm>
            <a:off x="4464495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xmlns="" id="{1CF101B2-BBC2-495C-A7C8-A35500CDEADA}"/>
              </a:ext>
            </a:extLst>
          </p:cNvPr>
          <p:cNvSpPr/>
          <p:nvPr/>
        </p:nvSpPr>
        <p:spPr>
          <a:xfrm>
            <a:off x="4855026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xmlns="" id="{8B38A860-78B7-48BD-A452-FE7ADB9753AD}"/>
              </a:ext>
            </a:extLst>
          </p:cNvPr>
          <p:cNvSpPr/>
          <p:nvPr/>
        </p:nvSpPr>
        <p:spPr>
          <a:xfrm>
            <a:off x="639679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</a:p>
        </p:txBody>
      </p:sp>
      <p:pic>
        <p:nvPicPr>
          <p:cNvPr id="1032" name="Picture 8" descr="Your very First GitHub Repository. | by olatunde ibitoye | Medium">
            <a:extLst>
              <a:ext uri="{FF2B5EF4-FFF2-40B4-BE49-F238E27FC236}">
                <a16:creationId xmlns:a16="http://schemas.microsoft.com/office/drawing/2014/main" xmlns="" id="{65697C37-BB70-40DD-AFE7-60C0822C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72" y="-1657785"/>
            <a:ext cx="4472441" cy="1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llipszis 65">
            <a:extLst>
              <a:ext uri="{FF2B5EF4-FFF2-40B4-BE49-F238E27FC236}">
                <a16:creationId xmlns:a16="http://schemas.microsoft.com/office/drawing/2014/main" xmlns="" id="{56912AC2-6561-42FD-80C1-49350133FB8A}"/>
              </a:ext>
            </a:extLst>
          </p:cNvPr>
          <p:cNvSpPr/>
          <p:nvPr/>
        </p:nvSpPr>
        <p:spPr>
          <a:xfrm>
            <a:off x="477850" y="1699940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7" name="Ellipszis 66">
            <a:extLst>
              <a:ext uri="{FF2B5EF4-FFF2-40B4-BE49-F238E27FC236}">
                <a16:creationId xmlns:a16="http://schemas.microsoft.com/office/drawing/2014/main" xmlns="" id="{32F74799-D3F6-4A89-A83F-A3F32E86FA9E}"/>
              </a:ext>
            </a:extLst>
          </p:cNvPr>
          <p:cNvSpPr/>
          <p:nvPr/>
        </p:nvSpPr>
        <p:spPr>
          <a:xfrm>
            <a:off x="868381" y="2077429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xmlns="" id="{EA0495DE-046E-4ED7-8708-5EC8AE2AC86E}"/>
              </a:ext>
            </a:extLst>
          </p:cNvPr>
          <p:cNvSpPr/>
          <p:nvPr/>
        </p:nvSpPr>
        <p:spPr>
          <a:xfrm>
            <a:off x="8332217" y="1686896"/>
            <a:ext cx="3263000" cy="3263000"/>
          </a:xfrm>
          <a:prstGeom prst="ellipse">
            <a:avLst/>
          </a:prstGeom>
          <a:solidFill>
            <a:srgbClr val="5019B3"/>
          </a:solidFill>
          <a:ln>
            <a:noFill/>
          </a:ln>
          <a:effectLst>
            <a:innerShdw blurRad="381000">
              <a:prstClr val="black">
                <a:alpha val="6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0" name="Ellipszis 69">
            <a:extLst>
              <a:ext uri="{FF2B5EF4-FFF2-40B4-BE49-F238E27FC236}">
                <a16:creationId xmlns:a16="http://schemas.microsoft.com/office/drawing/2014/main" xmlns="" id="{0B57A567-0E0A-4116-B280-EDE7321AE0BD}"/>
              </a:ext>
            </a:extLst>
          </p:cNvPr>
          <p:cNvSpPr/>
          <p:nvPr/>
        </p:nvSpPr>
        <p:spPr>
          <a:xfrm>
            <a:off x="8722748" y="2064385"/>
            <a:ext cx="2481934" cy="2481934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254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8" name="Picture 14" descr="https://avatars.githubusercontent.com/u/122269847?v=4">
            <a:extLst>
              <a:ext uri="{FF2B5EF4-FFF2-40B4-BE49-F238E27FC236}">
                <a16:creationId xmlns:a16="http://schemas.microsoft.com/office/drawing/2014/main" xmlns="" id="{7CD961B7-2720-4DD3-A1FC-99878FAB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4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églalap: lekerekített 74">
            <a:extLst>
              <a:ext uri="{FF2B5EF4-FFF2-40B4-BE49-F238E27FC236}">
                <a16:creationId xmlns:a16="http://schemas.microsoft.com/office/drawing/2014/main" xmlns="" id="{F061B00D-FF28-417F-8E89-78FED159E63E}"/>
              </a:ext>
            </a:extLst>
          </p:cNvPr>
          <p:cNvSpPr/>
          <p:nvPr/>
        </p:nvSpPr>
        <p:spPr>
          <a:xfrm>
            <a:off x="4626323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 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</p:txBody>
      </p:sp>
      <p:sp>
        <p:nvSpPr>
          <p:cNvPr id="76" name="Téglalap: lekerekített 75">
            <a:extLst>
              <a:ext uri="{FF2B5EF4-FFF2-40B4-BE49-F238E27FC236}">
                <a16:creationId xmlns:a16="http://schemas.microsoft.com/office/drawing/2014/main" xmlns="" id="{4A770DFA-F1B4-42B9-ACDE-1808FFD1ECEF}"/>
              </a:ext>
            </a:extLst>
          </p:cNvPr>
          <p:cNvSpPr/>
          <p:nvPr/>
        </p:nvSpPr>
        <p:spPr>
          <a:xfrm>
            <a:off x="8494046" y="6858000"/>
            <a:ext cx="2939337" cy="3214914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5019B3"/>
                </a:solidFill>
              </a:rPr>
              <a:t>33%</a:t>
            </a: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endParaRPr lang="hu-HU" dirty="0">
              <a:solidFill>
                <a:srgbClr val="5019B3"/>
              </a:solidFill>
            </a:endParaRPr>
          </a:p>
          <a:p>
            <a:pPr algn="ctr"/>
            <a:r>
              <a:rPr lang="hu-HU" dirty="0">
                <a:solidFill>
                  <a:srgbClr val="5019B3"/>
                </a:solidFill>
              </a:rPr>
              <a:t> </a:t>
            </a:r>
            <a:r>
              <a:rPr lang="hu-HU" dirty="0"/>
              <a:t> </a:t>
            </a:r>
          </a:p>
        </p:txBody>
      </p:sp>
      <p:pic>
        <p:nvPicPr>
          <p:cNvPr id="1030" name="Picture 6" descr="View Benceszalaiii's full-sized avatar">
            <a:extLst>
              <a:ext uri="{FF2B5EF4-FFF2-40B4-BE49-F238E27FC236}">
                <a16:creationId xmlns:a16="http://schemas.microsoft.com/office/drawing/2014/main" xmlns="" id="{07E059F9-3A19-44ED-8C2E-22C8B58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76" y="2379516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View kallaigabor06's full-sized avatar">
            <a:extLst>
              <a:ext uri="{FF2B5EF4-FFF2-40B4-BE49-F238E27FC236}">
                <a16:creationId xmlns:a16="http://schemas.microsoft.com/office/drawing/2014/main" xmlns="" id="{813DCCF5-8F15-401B-9890-E04DE565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90" y="2366472"/>
            <a:ext cx="1903848" cy="19038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1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-0.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7.40741E-7 L 0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40741E-7 L 2.5E-6 -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66" grpId="0" animBg="1"/>
      <p:bldP spid="67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xmlns="" id="{9E83F3BB-AE52-4C22-B3C7-E052C54A356D}"/>
              </a:ext>
            </a:extLst>
          </p:cNvPr>
          <p:cNvSpPr/>
          <p:nvPr/>
        </p:nvSpPr>
        <p:spPr>
          <a:xfrm>
            <a:off x="-5910146" y="194253"/>
            <a:ext cx="5656146" cy="1640305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Tartalom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xmlns="" id="{7054393B-7C14-4BF7-B3BE-977FD580A87B}"/>
              </a:ext>
            </a:extLst>
          </p:cNvPr>
          <p:cNvSpPr/>
          <p:nvPr/>
        </p:nvSpPr>
        <p:spPr>
          <a:xfrm>
            <a:off x="3399551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Objektum orientáltság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012748AF-1348-4B58-90F4-37F17048BB84}"/>
              </a:ext>
            </a:extLst>
          </p:cNvPr>
          <p:cNvSpPr/>
          <p:nvPr/>
        </p:nvSpPr>
        <p:spPr>
          <a:xfrm>
            <a:off x="454770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Weboldal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xmlns="" id="{7170385F-4939-4517-881C-C91E6029C871}"/>
              </a:ext>
            </a:extLst>
          </p:cNvPr>
          <p:cNvSpPr/>
          <p:nvPr/>
        </p:nvSpPr>
        <p:spPr>
          <a:xfrm>
            <a:off x="9289113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églalap: lekerekített 5">
            <a:extLst>
              <a:ext uri="{FF2B5EF4-FFF2-40B4-BE49-F238E27FC236}">
                <a16:creationId xmlns:a16="http://schemas.microsoft.com/office/drawing/2014/main" xmlns="" id="{7054393B-7C14-4BF7-B3BE-977FD580A87B}"/>
              </a:ext>
            </a:extLst>
          </p:cNvPr>
          <p:cNvSpPr/>
          <p:nvPr/>
        </p:nvSpPr>
        <p:spPr>
          <a:xfrm>
            <a:off x="6344332" y="3429000"/>
            <a:ext cx="2500311" cy="2335886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5019B3"/>
                </a:solidFill>
                <a:effectLst>
                  <a:outerShdw dist="38100" sx="101000" sy="101000" algn="l" rotWithShape="0">
                    <a:prstClr val="black">
                      <a:alpha val="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Mintapy</a:t>
            </a:r>
            <a:endParaRPr lang="hu-HU" sz="2800" dirty="0">
              <a:solidFill>
                <a:srgbClr val="5019B3"/>
              </a:solidFill>
              <a:effectLst>
                <a:outerShdw dist="38100" sx="101000" sy="101000" algn="l" rotWithShape="0">
                  <a:prstClr val="black">
                    <a:alpha val="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4684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  <p:bldP spid="1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xmlns="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xmlns="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109305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567" y="130143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26" name="Picture 2" descr="Nem érhető el leírás a fényképhez.">
            <a:extLst>
              <a:ext uri="{FF2B5EF4-FFF2-40B4-BE49-F238E27FC236}">
                <a16:creationId xmlns:a16="http://schemas.microsoft.com/office/drawing/2014/main" xmlns="" id="{C4F4104E-9947-4266-A1FF-657ABF19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53" y="1157522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2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6523 -1.48148E-6 L 1.07136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xmlns="" id="{320388CF-6B7B-4133-B1A6-BB1004E72F35}"/>
              </a:ext>
            </a:extLst>
          </p:cNvPr>
          <p:cNvSpPr/>
          <p:nvPr/>
        </p:nvSpPr>
        <p:spPr>
          <a:xfrm>
            <a:off x="-3268639" y="-718356"/>
            <a:ext cx="18070489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Parallelogram 10"/>
          <p:cNvSpPr/>
          <p:nvPr/>
        </p:nvSpPr>
        <p:spPr>
          <a:xfrm>
            <a:off x="-13605813" y="4788823"/>
            <a:ext cx="13506931" cy="1739932"/>
          </a:xfrm>
          <a:prstGeom prst="parallelogram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Felhasznált technológiák</a:t>
            </a:r>
          </a:p>
        </p:txBody>
      </p:sp>
      <p:pic>
        <p:nvPicPr>
          <p:cNvPr id="10" name="Picture 2" descr="Nem érhető el leírás a fényképhez.">
            <a:extLst>
              <a:ext uri="{FF2B5EF4-FFF2-40B4-BE49-F238E27FC236}">
                <a16:creationId xmlns:a16="http://schemas.microsoft.com/office/drawing/2014/main" xmlns="" id="{89FB9315-CF1D-4D9A-8B58-27C3C2D8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61" y="-540649"/>
            <a:ext cx="2271478" cy="2271478"/>
          </a:xfrm>
          <a:prstGeom prst="rect">
            <a:avLst/>
          </a:prstGeom>
          <a:solidFill>
            <a:srgbClr val="09E448"/>
          </a:solidFill>
          <a:extLst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xmlns="" id="{474BE274-0FDE-485B-8C28-F1A5FAF1316C}"/>
              </a:ext>
            </a:extLst>
          </p:cNvPr>
          <p:cNvSpPr txBox="1"/>
          <p:nvPr/>
        </p:nvSpPr>
        <p:spPr>
          <a:xfrm>
            <a:off x="2823591" y="1908387"/>
            <a:ext cx="71144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Animációs sorozatok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Időzített események és </a:t>
            </a:r>
            <a:r>
              <a:rPr lang="hu-HU" sz="3200" dirty="0" smtClean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triggerek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rgbClr val="09E44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Reszponzív</a:t>
            </a:r>
            <a:endParaRPr lang="hu-HU" sz="32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800" dirty="0">
              <a:solidFill>
                <a:srgbClr val="09E448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534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xmlns="" id="{8926B01F-DF41-47D5-AA37-0DF3C9519D4D}"/>
              </a:ext>
            </a:extLst>
          </p:cNvPr>
          <p:cNvSpPr/>
          <p:nvPr/>
        </p:nvSpPr>
        <p:spPr>
          <a:xfrm>
            <a:off x="-4672318" y="-358630"/>
            <a:ext cx="20445717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xmlns="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03" y="0"/>
            <a:ext cx="2247394" cy="1685545"/>
          </a:xfrm>
          <a:prstGeom prst="rect">
            <a:avLst/>
          </a:prstGeom>
          <a:noFill/>
          <a:extLst/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4EA37CB-C533-4153-A868-FB8D12258A5D}"/>
              </a:ext>
            </a:extLst>
          </p:cNvPr>
          <p:cNvSpPr txBox="1"/>
          <p:nvPr/>
        </p:nvSpPr>
        <p:spPr>
          <a:xfrm>
            <a:off x="2595283" y="2251682"/>
            <a:ext cx="8700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Stíluslapok előfeldolgozása CSS stílusokra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Változók használata stílusértékek egyszerű </a:t>
            </a:r>
            <a:r>
              <a:rPr lang="hu-HU" sz="3200" dirty="0" smtClean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kezelésére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 smtClean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Beágyazott </a:t>
            </a:r>
            <a:r>
              <a:rPr lang="hu-HU" sz="3200" dirty="0">
                <a:solidFill>
                  <a:srgbClr val="CD67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kódblokkok lehetősége</a:t>
            </a:r>
            <a:endParaRPr lang="hu-HU" sz="3200" dirty="0" smtClean="0">
              <a:solidFill>
                <a:srgbClr val="CD6799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41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xmlns="" id="{A9669614-0D7C-436A-A55C-63D5F965F1C5}"/>
              </a:ext>
            </a:extLst>
          </p:cNvPr>
          <p:cNvSpPr/>
          <p:nvPr/>
        </p:nvSpPr>
        <p:spPr>
          <a:xfrm>
            <a:off x="-4703562" y="-544222"/>
            <a:ext cx="20324561" cy="7575259"/>
          </a:xfrm>
          <a:prstGeom prst="parallelogram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 descr="Make a Code Snippet component in Blazor using Highlight JS | Science Viking 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2" y="291783"/>
            <a:ext cx="2742556" cy="1268798"/>
          </a:xfrm>
          <a:prstGeom prst="rect">
            <a:avLst/>
          </a:prstGeom>
          <a:solidFill>
            <a:srgbClr val="700000"/>
          </a:solidFill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2A3E2DDB-080C-4B7B-A2E6-717251DED09E}"/>
              </a:ext>
            </a:extLst>
          </p:cNvPr>
          <p:cNvSpPr txBox="1"/>
          <p:nvPr/>
        </p:nvSpPr>
        <p:spPr>
          <a:xfrm>
            <a:off x="3048508" y="2320077"/>
            <a:ext cx="67673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Szövegkiemelés (syntax highlighting) a weboldalakon és </a:t>
            </a:r>
            <a:r>
              <a:rPr lang="hu-HU" sz="3200" dirty="0" smtClean="0">
                <a:solidFill>
                  <a:srgbClr val="F3F7F7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alkalmazásokban</a:t>
            </a:r>
            <a:endParaRPr lang="hu-HU" sz="3200" dirty="0">
              <a:solidFill>
                <a:srgbClr val="F3F7F7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3052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0044" y="293914"/>
            <a:ext cx="4784269" cy="6270171"/>
            <a:chOff x="880044" y="293914"/>
            <a:chExt cx="4784269" cy="6270171"/>
          </a:xfrm>
        </p:grpSpPr>
        <p:grpSp>
          <p:nvGrpSpPr>
            <p:cNvPr id="3" name="Group 2"/>
            <p:cNvGrpSpPr/>
            <p:nvPr/>
          </p:nvGrpSpPr>
          <p:grpSpPr>
            <a:xfrm>
              <a:off x="880044" y="293914"/>
              <a:ext cx="4784269" cy="6270171"/>
              <a:chOff x="880044" y="293914"/>
              <a:chExt cx="4784269" cy="6270171"/>
            </a:xfrm>
          </p:grpSpPr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xmlns="" id="{BC187220-8284-1B2B-8CE3-7C613265D444}"/>
                  </a:ext>
                </a:extLst>
              </p:cNvPr>
              <p:cNvSpPr/>
              <p:nvPr/>
            </p:nvSpPr>
            <p:spPr>
              <a:xfrm>
                <a:off x="880044" y="293914"/>
                <a:ext cx="4784269" cy="6270171"/>
              </a:xfrm>
              <a:prstGeom prst="roundRect">
                <a:avLst>
                  <a:gd name="adj" fmla="val 4094"/>
                </a:avLst>
              </a:prstGeom>
              <a:solidFill>
                <a:schemeClr val="bg1">
                  <a:alpha val="80000"/>
                </a:schemeClr>
              </a:solidFill>
              <a:ln w="120650" cap="sq">
                <a:noFill/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xmlns="" id="{7819F685-963E-271F-BC1B-FDA54155C9CE}"/>
                  </a:ext>
                </a:extLst>
              </p:cNvPr>
              <p:cNvSpPr txBox="1"/>
              <p:nvPr/>
            </p:nvSpPr>
            <p:spPr>
              <a:xfrm>
                <a:off x="1743415" y="944925"/>
                <a:ext cx="305752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b="1" dirty="0" smtClean="0">
                    <a:solidFill>
                      <a:srgbClr val="5019B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Objektum orientáltság</a:t>
                </a:r>
                <a:endParaRPr lang="hu-HU" sz="3200" b="1" i="0" dirty="0">
                  <a:solidFill>
                    <a:srgbClr val="5019B3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hu-HU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408669" y="2683573"/>
              <a:ext cx="381510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Rövid</a:t>
              </a:r>
            </a:p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Jól szervezett</a:t>
              </a:r>
            </a:p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Átlátható</a:t>
              </a:r>
            </a:p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Többen egyszerre</a:t>
              </a:r>
            </a:p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Karbantartható</a:t>
              </a:r>
            </a:p>
            <a:p>
              <a:pPr marL="457200" lvl="0" indent="-457200" algn="just">
                <a:buFont typeface="Arial" panose="020B0604020202020204" pitchFamily="34" charset="0"/>
                <a:buChar char="•"/>
              </a:pPr>
              <a:r>
                <a:rPr lang="hu-HU" sz="2800" dirty="0" smtClean="0">
                  <a:solidFill>
                    <a:srgbClr val="5019B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Újrafelhasználható </a:t>
              </a:r>
              <a:endParaRPr lang="hu-HU" sz="2800" dirty="0">
                <a:solidFill>
                  <a:srgbClr val="5019B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27686" y="378290"/>
            <a:ext cx="4784269" cy="2811242"/>
            <a:chOff x="6527686" y="378290"/>
            <a:chExt cx="4784269" cy="281124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xmlns="" id="{B74CBF98-6A67-702F-008D-E30CBEB44963}"/>
                </a:ext>
              </a:extLst>
            </p:cNvPr>
            <p:cNvSpPr/>
            <p:nvPr/>
          </p:nvSpPr>
          <p:spPr>
            <a:xfrm>
              <a:off x="6527686" y="378290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92D05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 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4073" y="557104"/>
              <a:ext cx="2851494" cy="245361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27687" y="3629018"/>
            <a:ext cx="4784269" cy="2811242"/>
            <a:chOff x="6527687" y="3629018"/>
            <a:chExt cx="4784269" cy="2811242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xmlns="" id="{104486A8-B0E8-F708-7D72-B551D3E54053}"/>
                </a:ext>
              </a:extLst>
            </p:cNvPr>
            <p:cNvSpPr/>
            <p:nvPr/>
          </p:nvSpPr>
          <p:spPr>
            <a:xfrm>
              <a:off x="6527687" y="3629018"/>
              <a:ext cx="4784269" cy="2811242"/>
            </a:xfrm>
            <a:prstGeom prst="roundRect">
              <a:avLst>
                <a:gd name="adj" fmla="val 4094"/>
              </a:avLst>
            </a:prstGeom>
            <a:solidFill>
              <a:srgbClr val="FF0000">
                <a:alpha val="75000"/>
              </a:srgbClr>
            </a:solidFill>
            <a:ln w="120650" cap="sq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9627" y="3720541"/>
              <a:ext cx="3780385" cy="2628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xmlns="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xmlns="" id="{B74CBF98-6A67-702F-008D-E30CBEB44963}"/>
              </a:ext>
            </a:extLst>
          </p:cNvPr>
          <p:cNvSpPr/>
          <p:nvPr/>
        </p:nvSpPr>
        <p:spPr>
          <a:xfrm>
            <a:off x="6527686" y="378290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 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Szövegdoboz 6">
            <a:extLst>
              <a:ext uri="{FF2B5EF4-FFF2-40B4-BE49-F238E27FC236}">
                <a16:creationId xmlns:a16="http://schemas.microsoft.com/office/drawing/2014/main" xmlns="" id="{7819F685-963E-271F-BC1B-FDA54155C9CE}"/>
              </a:ext>
            </a:extLst>
          </p:cNvPr>
          <p:cNvSpPr txBox="1"/>
          <p:nvPr/>
        </p:nvSpPr>
        <p:spPr>
          <a:xfrm>
            <a:off x="1743415" y="944925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solidFill>
                  <a:srgbClr val="5019B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Mintaproject</a:t>
            </a:r>
            <a:endParaRPr lang="hu-HU" sz="3200" b="1" i="0" dirty="0">
              <a:solidFill>
                <a:srgbClr val="5019B3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1408669" y="2683573"/>
            <a:ext cx="381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rgbClr val="5019B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asd</a:t>
            </a:r>
            <a:endParaRPr lang="hu-HU" sz="2800" dirty="0">
              <a:solidFill>
                <a:srgbClr val="5019B3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xmlns="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xmlns="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BAD904EC-5503-CAE6-53A8-7648AE393A9D}"/>
              </a:ext>
            </a:extLst>
          </p:cNvPr>
          <p:cNvSpPr txBox="1"/>
          <p:nvPr/>
        </p:nvSpPr>
        <p:spPr>
          <a:xfrm>
            <a:off x="4049861" y="2141397"/>
            <a:ext cx="4396873" cy="1754326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Köszönjük a figyelmet!</a:t>
            </a:r>
          </a:p>
        </p:txBody>
      </p:sp>
      <p:sp>
        <p:nvSpPr>
          <p:cNvPr id="17" name="Szövegdoboz 15">
            <a:extLst>
              <a:ext uri="{FF2B5EF4-FFF2-40B4-BE49-F238E27FC236}">
                <a16:creationId xmlns:a16="http://schemas.microsoft.com/office/drawing/2014/main" xmlns="" id="{C9117FAE-FE67-5743-F7DB-0D7FE2C64D91}"/>
              </a:ext>
            </a:extLst>
          </p:cNvPr>
          <p:cNvSpPr txBox="1"/>
          <p:nvPr/>
        </p:nvSpPr>
        <p:spPr>
          <a:xfrm>
            <a:off x="3745262" y="4098842"/>
            <a:ext cx="47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Készítette: </a:t>
            </a:r>
            <a:r>
              <a:rPr lang="hu-HU" sz="1600" dirty="0">
                <a:solidFill>
                  <a:srgbClr val="FFFFFF"/>
                </a:solidFill>
                <a:latin typeface="Barlow" panose="020F0502020204030204" pitchFamily="2" charset="-18"/>
              </a:rPr>
              <a:t>Kállai Gábor, Szalai Bence, Bánhidai Mátyás</a:t>
            </a:r>
            <a:endParaRPr lang="hu-HU" sz="1600" b="0" i="0" dirty="0">
              <a:solidFill>
                <a:srgbClr val="FFFFFF"/>
              </a:solidFill>
              <a:effectLst/>
              <a:latin typeface="Barlow" panose="020F0502020204030204" pitchFamily="2" charset="-18"/>
            </a:endParaRPr>
          </a:p>
          <a:p>
            <a:pPr algn="ctr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782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Segoe UI</vt:lpstr>
      <vt:lpstr>Segoe UI Black</vt:lpstr>
      <vt:lpstr>Wingdings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Nagy Mátyás</cp:lastModifiedBy>
  <cp:revision>36</cp:revision>
  <dcterms:created xsi:type="dcterms:W3CDTF">2024-01-22T17:28:04Z</dcterms:created>
  <dcterms:modified xsi:type="dcterms:W3CDTF">2024-02-05T19:31:09Z</dcterms:modified>
</cp:coreProperties>
</file>