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6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EA73FF"/>
    <a:srgbClr val="FB8A8A"/>
    <a:srgbClr val="FFA089"/>
    <a:srgbClr val="8077EA"/>
    <a:srgbClr val="FFE8BD"/>
    <a:srgbClr val="441887"/>
    <a:srgbClr val="4B199F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>
        <p:scale>
          <a:sx n="100" d="100"/>
          <a:sy n="100" d="100"/>
        </p:scale>
        <p:origin x="3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xmlns="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xmlns="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xmlns="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 smtClean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  <a:endParaRPr lang="hu-HU" sz="11000" dirty="0">
              <a:solidFill>
                <a:schemeClr val="bg1"/>
              </a:solidFill>
              <a:effectLst>
                <a:outerShdw dist="38100" sx="101000" sy="101000" algn="l" rotWithShape="0">
                  <a:prstClr val="black">
                    <a:alpha val="1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xmlns="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xmlns="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r>
                <a:rPr lang="en-US" dirty="0"/>
                <a:t/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xmlns="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xmlns="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 </a:t>
              </a:r>
              <a:endParaRPr lang="hu-HU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xmlns="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xmlns="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r>
              <a:rPr lang="en-US" dirty="0"/>
              <a:t/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4">
            <a:extLst>
              <a:ext uri="{FF2B5EF4-FFF2-40B4-BE49-F238E27FC236}">
                <a16:creationId xmlns:a16="http://schemas.microsoft.com/office/drawing/2014/main" xmlns="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 smtClean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  <a:endParaRPr lang="hu-HU" sz="5400" dirty="0">
              <a:solidFill>
                <a:schemeClr val="bg1"/>
              </a:solidFill>
              <a:effectLst>
                <a:outerShdw dist="38100" sx="101000" sy="101000" algn="l" rotWithShape="0">
                  <a:prstClr val="black">
                    <a:alpha val="1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 smtClean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</a:t>
            </a:r>
            <a:r>
              <a:rPr lang="hu-HU" sz="1600" dirty="0" smtClean="0">
                <a:solidFill>
                  <a:srgbClr val="FFFFFF"/>
                </a:solidFill>
                <a:latin typeface="Barlow" panose="020F0502020204030204" pitchFamily="2" charset="-18"/>
              </a:rPr>
              <a:t>Gábor,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Szalai </a:t>
            </a:r>
            <a:r>
              <a:rPr lang="hu-HU" sz="1600" dirty="0" smtClean="0">
                <a:solidFill>
                  <a:srgbClr val="FFFFFF"/>
                </a:solidFill>
                <a:latin typeface="Barlow" panose="020F0502020204030204" pitchFamily="2" charset="-18"/>
              </a:rPr>
              <a:t>Bence,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Bánhidai </a:t>
            </a:r>
            <a:r>
              <a:rPr lang="hu-HU" sz="1600" dirty="0" smtClean="0">
                <a:solidFill>
                  <a:srgbClr val="FFFFFF"/>
                </a:solidFill>
                <a:latin typeface="Barlow" panose="020F0502020204030204" pitchFamily="2" charset="-18"/>
              </a:rPr>
              <a:t>Mátyás</a:t>
            </a:r>
            <a:endParaRPr lang="hu-HU" sz="1600" b="0" i="0" dirty="0" smtClean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Nagy Mátyás</cp:lastModifiedBy>
  <cp:revision>9</cp:revision>
  <dcterms:created xsi:type="dcterms:W3CDTF">2024-01-22T17:28:04Z</dcterms:created>
  <dcterms:modified xsi:type="dcterms:W3CDTF">2024-01-25T21:02:40Z</dcterms:modified>
</cp:coreProperties>
</file>