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9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9B3"/>
    <a:srgbClr val="FB8A8A"/>
    <a:srgbClr val="FFA089"/>
    <a:srgbClr val="EA73FF"/>
    <a:srgbClr val="8077EA"/>
    <a:srgbClr val="FFE8BD"/>
    <a:srgbClr val="441887"/>
    <a:srgbClr val="4B199F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6340" autoAdjust="0"/>
  </p:normalViewPr>
  <p:slideViewPr>
    <p:cSldViewPr snapToGrid="0">
      <p:cViewPr varScale="1">
        <p:scale>
          <a:sx n="87" d="100"/>
          <a:sy n="87" d="100"/>
        </p:scale>
        <p:origin x="90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2T18:58:27.5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4F479-3953-8B84-BC66-A042FCDA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A025C5-9777-3CCA-1261-F5ADFC4C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F893820-243D-1C19-E2BD-EF9D0084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A87FC9D-AB07-0387-338A-0B6198580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1C68D3-AB18-443C-44A9-254707B71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86DE5FD-F1A9-32CA-7CBA-ED448028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9D7783A-C5B2-1B72-B035-2BB4A1B1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A2DF993-E159-03EB-2049-DBDDB8FA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 err="1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  <a:endParaRPr lang="hu-HU" sz="11000" dirty="0">
              <a:solidFill>
                <a:schemeClr val="bg1"/>
              </a:solidFill>
              <a:effectLst>
                <a:outerShdw dist="38100" sx="101000" sy="101000" algn="l" rotWithShape="0">
                  <a:prstClr val="black">
                    <a:alpha val="1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EBE85C7-AE08-4448-2174-EB8B624FA078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CAC1FBD-D49E-2CD4-DD50-1CC263F7B7FE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705F652-2E38-5F53-FF22-63EEADE89133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E73AD0B7-5CA4-7877-656D-4405E099FBC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1B9F179F-C0D6-6856-06A6-2FB61516E47A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2A7C8FD-E660-C1DD-330D-8F9FF02129DD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2F51215C-9865-927A-E51C-C3176DB0DDB4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F57FFDA-20CC-0E1D-F310-D2E72237D670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1A2C1A2-6203-CD38-74DE-D78075CFCB24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33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1" animBg="1"/>
      <p:bldP spid="15" grpId="0" animBg="1"/>
      <p:bldP spid="10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Barlow</vt:lpstr>
      <vt:lpstr>Calibri</vt:lpstr>
      <vt:lpstr>Calibri Light</vt:lpstr>
      <vt:lpstr>Segoe UI Black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Mátyás Nagy</cp:lastModifiedBy>
  <cp:revision>3</cp:revision>
  <dcterms:created xsi:type="dcterms:W3CDTF">2024-01-22T17:28:04Z</dcterms:created>
  <dcterms:modified xsi:type="dcterms:W3CDTF">2024-01-24T14:34:20Z</dcterms:modified>
</cp:coreProperties>
</file>