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74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8B4"/>
    <a:srgbClr val="5019B3"/>
    <a:srgbClr val="F3F7F7"/>
    <a:srgbClr val="F0F1F1"/>
    <a:srgbClr val="700000"/>
    <a:srgbClr val="CD6799"/>
    <a:srgbClr val="09E448"/>
    <a:srgbClr val="4B199F"/>
    <a:srgbClr val="441887"/>
    <a:srgbClr val="EA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>
        <p:scale>
          <a:sx n="50" d="100"/>
          <a:sy n="50" d="100"/>
        </p:scale>
        <p:origin x="930" y="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xmlns="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xmlns="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xmlns="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xmlns="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xmlns="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xmlns="" id="{8B38A860-78B7-48BD-A452-FE7ADB9753AD}"/>
              </a:ext>
            </a:extLst>
          </p:cNvPr>
          <p:cNvSpPr/>
          <p:nvPr/>
        </p:nvSpPr>
        <p:spPr>
          <a:xfrm>
            <a:off x="639679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xmlns="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xmlns="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xmlns="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xmlns="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xmlns="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xmlns="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xmlns="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xmlns="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  <p:pic>
        <p:nvPicPr>
          <p:cNvPr id="1030" name="Picture 6" descr="View Benceszalaiii's full-sized avatar">
            <a:extLst>
              <a:ext uri="{FF2B5EF4-FFF2-40B4-BE49-F238E27FC236}">
                <a16:creationId xmlns:a16="http://schemas.microsoft.com/office/drawing/2014/main" xmlns="" id="{07E059F9-3A19-44ED-8C2E-22C8B5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76" y="2379516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iew kallaigabor06's full-sized avatar">
            <a:extLst>
              <a:ext uri="{FF2B5EF4-FFF2-40B4-BE49-F238E27FC236}">
                <a16:creationId xmlns:a16="http://schemas.microsoft.com/office/drawing/2014/main" xmlns="" id="{813DCCF5-8F15-401B-9890-E04DE565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0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-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églalap: lekerekített 5">
            <a:extLst>
              <a:ext uri="{FF2B5EF4-FFF2-40B4-BE49-F238E27FC236}">
                <a16:creationId xmlns:a16="http://schemas.microsoft.com/office/drawing/2014/main" xmlns="" id="{7054393B-7C14-4BF7-B3BE-977FD580A87B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Mintapy</a:t>
            </a: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xmlns="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xmlns="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xmlns="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xmlns="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xmlns="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solidFill>
            <a:srgbClr val="09E448"/>
          </a:solidFill>
          <a:extLst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xmlns="" id="{474BE274-0FDE-485B-8C28-F1A5FAF1316C}"/>
              </a:ext>
            </a:extLst>
          </p:cNvPr>
          <p:cNvSpPr txBox="1"/>
          <p:nvPr/>
        </p:nvSpPr>
        <p:spPr>
          <a:xfrm>
            <a:off x="2823591" y="1908387"/>
            <a:ext cx="7114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Animációs sorozatok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Időzített események és triggerek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Reszponzív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8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xmlns="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4EA37CB-C533-4153-A868-FB8D12258A5D}"/>
              </a:ext>
            </a:extLst>
          </p:cNvPr>
          <p:cNvSpPr txBox="1"/>
          <p:nvPr/>
        </p:nvSpPr>
        <p:spPr>
          <a:xfrm>
            <a:off x="2595283" y="2251682"/>
            <a:ext cx="8700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Stíluslapok előfeldolgozása CSS stílusokra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Változók használata stílusértékek egyszerű kezelésére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Beágyazott kódblokkok lehetősége</a:t>
            </a:r>
          </a:p>
        </p:txBody>
      </p:sp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2A3E2DDB-080C-4B7B-A2E6-717251DED09E}"/>
              </a:ext>
            </a:extLst>
          </p:cNvPr>
          <p:cNvSpPr txBox="1"/>
          <p:nvPr/>
        </p:nvSpPr>
        <p:spPr>
          <a:xfrm>
            <a:off x="3048508" y="2320077"/>
            <a:ext cx="6767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Szövegkiemelés (syntax highlighting) a weboldalakon és alkalmazásokban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grpSp>
          <p:nvGrpSpPr>
            <p:cNvPr id="3" name="Group 2"/>
            <p:cNvGrpSpPr/>
            <p:nvPr/>
          </p:nvGrpSpPr>
          <p:grpSpPr>
            <a:xfrm>
              <a:off x="880044" y="293914"/>
              <a:ext cx="4784269" cy="6270171"/>
              <a:chOff x="880044" y="293914"/>
              <a:chExt cx="4784269" cy="6270171"/>
            </a:xfrm>
          </p:grpSpPr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xmlns="" id="{BC187220-8284-1B2B-8CE3-7C613265D444}"/>
                  </a:ext>
                </a:extLst>
              </p:cNvPr>
              <p:cNvSpPr/>
              <p:nvPr/>
            </p:nvSpPr>
            <p:spPr>
              <a:xfrm>
                <a:off x="880044" y="293914"/>
                <a:ext cx="4784269" cy="6270171"/>
              </a:xfrm>
              <a:prstGeom prst="roundRect">
                <a:avLst>
                  <a:gd name="adj" fmla="val 4094"/>
                </a:avLst>
              </a:prstGeom>
              <a:solidFill>
                <a:schemeClr val="bg1">
                  <a:alpha val="80000"/>
                </a:schemeClr>
              </a:solidFill>
              <a:ln w="120650" cap="sq">
                <a:noFill/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xmlns="" id="{7819F685-963E-271F-BC1B-FDA54155C9CE}"/>
                  </a:ext>
                </a:extLst>
              </p:cNvPr>
              <p:cNvSpPr txBox="1"/>
              <p:nvPr/>
            </p:nvSpPr>
            <p:spPr>
              <a:xfrm>
                <a:off x="1743415" y="944925"/>
                <a:ext cx="305752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dirty="0">
                    <a:solidFill>
                      <a:srgbClr val="5019B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Objektum orientáltság</a:t>
                </a:r>
                <a:endParaRPr lang="hu-HU" sz="3200" b="1" i="0" dirty="0">
                  <a:solidFill>
                    <a:srgbClr val="5019B3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hu-HU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669" y="2683573"/>
              <a:ext cx="381510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Rövid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Jól szervezett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Átlátható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Többen egyszerre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Karbantartható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Újrafelhasználható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xmlns="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92D05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4072" y="557104"/>
              <a:ext cx="2851494" cy="245361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27684" y="3752843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xmlns="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FF000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504" t="6304" r="-504" b="-725"/>
            <a:stretch/>
          </p:blipFill>
          <p:spPr>
            <a:xfrm>
              <a:off x="7029627" y="3793845"/>
              <a:ext cx="3780385" cy="248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6">
            <a:extLst>
              <a:ext uri="{FF2B5EF4-FFF2-40B4-BE49-F238E27FC236}">
                <a16:creationId xmlns:a16="http://schemas.microsoft.com/office/drawing/2014/main" xmlns="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Mintaproject</a:t>
            </a:r>
            <a:endParaRPr lang="hu-HU" sz="44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5829" y="2802283"/>
            <a:ext cx="28274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Ugrás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hu-HU" sz="3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38588" y="2397352"/>
            <a:ext cx="6146545" cy="4349294"/>
            <a:chOff x="5738588" y="2397352"/>
            <a:chExt cx="6146545" cy="4349294"/>
          </a:xfrm>
        </p:grpSpPr>
        <p:sp>
          <p:nvSpPr>
            <p:cNvPr id="11" name="Téglalap: lekerekített 5">
              <a:extLst>
                <a:ext uri="{FF2B5EF4-FFF2-40B4-BE49-F238E27FC236}">
                  <a16:creationId xmlns:a16="http://schemas.microsoft.com/office/drawing/2014/main" xmlns="" id="{7054393B-7C14-4BF7-B3BE-977FD580A87B}"/>
                </a:ext>
              </a:extLst>
            </p:cNvPr>
            <p:cNvSpPr/>
            <p:nvPr/>
          </p:nvSpPr>
          <p:spPr>
            <a:xfrm>
              <a:off x="5738588" y="2397352"/>
              <a:ext cx="6146545" cy="4349294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9199" y="2557180"/>
              <a:ext cx="5725324" cy="402963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-1691573" y="-265296"/>
            <a:ext cx="13883573" cy="7123296"/>
            <a:chOff x="-1691573" y="-265296"/>
            <a:chExt cx="13883573" cy="7123296"/>
          </a:xfrm>
        </p:grpSpPr>
        <p:sp>
          <p:nvSpPr>
            <p:cNvPr id="2" name="Rectangle 1"/>
            <p:cNvSpPr/>
            <p:nvPr/>
          </p:nvSpPr>
          <p:spPr>
            <a:xfrm>
              <a:off x="1433392" y="2286000"/>
              <a:ext cx="10758608" cy="4572000"/>
            </a:xfrm>
            <a:prstGeom prst="rect">
              <a:avLst/>
            </a:prstGeom>
            <a:solidFill>
              <a:srgbClr val="501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xmlns="" id="{118B224A-E193-49AD-83D8-09F6A71D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1573" y="-265296"/>
              <a:ext cx="7123296" cy="712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9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04167E-6 4.44444E-6 L 0.88659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Segoe UI</vt:lpstr>
      <vt:lpstr>Segoe UI Black</vt:lpstr>
      <vt:lpstr>Wingdings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Nagy Mátyás</cp:lastModifiedBy>
  <cp:revision>42</cp:revision>
  <dcterms:created xsi:type="dcterms:W3CDTF">2024-01-22T17:28:04Z</dcterms:created>
  <dcterms:modified xsi:type="dcterms:W3CDTF">2024-02-07T17:06:18Z</dcterms:modified>
</cp:coreProperties>
</file>