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70" r:id="rId4"/>
    <p:sldId id="271" r:id="rId5"/>
    <p:sldId id="273" r:id="rId6"/>
    <p:sldId id="272" r:id="rId7"/>
    <p:sldId id="266" r:id="rId8"/>
    <p:sldId id="274" r:id="rId9"/>
    <p:sldId id="267" r:id="rId10"/>
    <p:sldId id="268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8B4"/>
    <a:srgbClr val="5019B3"/>
    <a:srgbClr val="F3F7F7"/>
    <a:srgbClr val="F0F1F1"/>
    <a:srgbClr val="700000"/>
    <a:srgbClr val="CD6799"/>
    <a:srgbClr val="09E448"/>
    <a:srgbClr val="4B199F"/>
    <a:srgbClr val="441887"/>
    <a:srgbClr val="EA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6340" autoAdjust="0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8B38A860-78B7-48BD-A452-FE7ADB9753AD}"/>
              </a:ext>
            </a:extLst>
          </p:cNvPr>
          <p:cNvSpPr/>
          <p:nvPr/>
        </p:nvSpPr>
        <p:spPr>
          <a:xfrm>
            <a:off x="639679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 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  <a:r>
              <a:rPr lang="hu-HU" dirty="0"/>
              <a:t> </a:t>
            </a:r>
          </a:p>
        </p:txBody>
      </p:sp>
      <p:pic>
        <p:nvPicPr>
          <p:cNvPr id="1030" name="Picture 6" descr="View Benceszalaiii's full-sized avatar">
            <a:extLst>
              <a:ext uri="{FF2B5EF4-FFF2-40B4-BE49-F238E27FC236}">
                <a16:creationId xmlns:a16="http://schemas.microsoft.com/office/drawing/2014/main" id="{07E059F9-3A19-44ED-8C2E-22C8B58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076" y="2379516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View kallaigabor06's full-sized avatar">
            <a:extLst>
              <a:ext uri="{FF2B5EF4-FFF2-40B4-BE49-F238E27FC236}">
                <a16:creationId xmlns:a16="http://schemas.microsoft.com/office/drawing/2014/main" id="{813DCCF5-8F15-401B-9890-E04DE565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90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-0.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Tartalom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054393B-7C14-4BF7-B3BE-977FD580A87B}"/>
              </a:ext>
            </a:extLst>
          </p:cNvPr>
          <p:cNvSpPr/>
          <p:nvPr/>
        </p:nvSpPr>
        <p:spPr>
          <a:xfrm>
            <a:off x="3399551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Objektum orientáltság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12748AF-1348-4B58-90F4-37F17048BB84}"/>
              </a:ext>
            </a:extLst>
          </p:cNvPr>
          <p:cNvSpPr/>
          <p:nvPr/>
        </p:nvSpPr>
        <p:spPr>
          <a:xfrm>
            <a:off x="454770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Weboldal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7170385F-4939-4517-881C-C91E6029C871}"/>
              </a:ext>
            </a:extLst>
          </p:cNvPr>
          <p:cNvSpPr/>
          <p:nvPr/>
        </p:nvSpPr>
        <p:spPr>
          <a:xfrm>
            <a:off x="9289113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églalap: lekerekített 5">
            <a:extLst>
              <a:ext uri="{FF2B5EF4-FFF2-40B4-BE49-F238E27FC236}">
                <a16:creationId xmlns:a16="http://schemas.microsoft.com/office/drawing/2014/main" id="{7054393B-7C14-4BF7-B3BE-977FD580A87B}"/>
              </a:ext>
            </a:extLst>
          </p:cNvPr>
          <p:cNvSpPr/>
          <p:nvPr/>
        </p:nvSpPr>
        <p:spPr>
          <a:xfrm>
            <a:off x="6344332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Mintapy</a:t>
            </a:r>
          </a:p>
        </p:txBody>
      </p:sp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357228" y="8128000"/>
            <a:ext cx="6339513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04" y="1093059"/>
            <a:ext cx="2247394" cy="16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67" y="130143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26" name="Picture 2" descr="Nem érhető el leírás a fényképhez.">
            <a:extLst>
              <a:ext uri="{FF2B5EF4-FFF2-40B4-BE49-F238E27FC236}">
                <a16:creationId xmlns:a16="http://schemas.microsoft.com/office/drawing/2014/main" id="{C4F4104E-9947-4266-A1FF-657ABF19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53" y="1157522"/>
            <a:ext cx="2271478" cy="22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7037E-6 L 0.14036 -1.28125 " pathEditMode="relative" rAng="0" ptsTypes="AA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6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43385 -0.07269 L -0.58177 1.18287 " pathEditMode="relative" rAng="0" ptsTypes="AA">
                                      <p:cBhvr>
                                        <p:cTn id="8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6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56835 0.62153 L -0.43398 -0.56065 " pathEditMode="relative" rAng="0" ptsTypes="AA">
                                      <p:cBhvr>
                                        <p:cTn id="10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5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6523 -1.48148E-6 L 1.07136 -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268639" y="-718356"/>
            <a:ext cx="18070489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" name="Picture 2" descr="Nem érhető el leírás a fényképhez.">
            <a:extLst>
              <a:ext uri="{FF2B5EF4-FFF2-40B4-BE49-F238E27FC236}">
                <a16:creationId xmlns:a16="http://schemas.microsoft.com/office/drawing/2014/main" id="{89FB9315-CF1D-4D9A-8B58-27C3C2D8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61" y="-540649"/>
            <a:ext cx="2271478" cy="2271478"/>
          </a:xfrm>
          <a:prstGeom prst="rect">
            <a:avLst/>
          </a:prstGeom>
          <a:solidFill>
            <a:srgbClr val="09E448"/>
          </a:solidFill>
          <a:extLst/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74BE274-0FDE-485B-8C28-F1A5FAF1316C}"/>
              </a:ext>
            </a:extLst>
          </p:cNvPr>
          <p:cNvSpPr txBox="1"/>
          <p:nvPr/>
        </p:nvSpPr>
        <p:spPr>
          <a:xfrm>
            <a:off x="2823591" y="1908387"/>
            <a:ext cx="71144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Animációs sorozatok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Időzített események és triggerek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Reszponzív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800" dirty="0">
              <a:solidFill>
                <a:srgbClr val="09E44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534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-4672318" y="-358630"/>
            <a:ext cx="20445717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03" y="0"/>
            <a:ext cx="2247394" cy="1685545"/>
          </a:xfrm>
          <a:prstGeom prst="rect">
            <a:avLst/>
          </a:prstGeom>
          <a:noFill/>
          <a:ex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4EA37CB-C533-4153-A868-FB8D12258A5D}"/>
              </a:ext>
            </a:extLst>
          </p:cNvPr>
          <p:cNvSpPr txBox="1"/>
          <p:nvPr/>
        </p:nvSpPr>
        <p:spPr>
          <a:xfrm>
            <a:off x="2595283" y="2251682"/>
            <a:ext cx="87002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Stíluslapok előfeldolgozása CSS stílusokra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Változók használata stílusértékek egyszerű kezelésére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Beágyazott kódblokkok lehetősége</a:t>
            </a:r>
          </a:p>
        </p:txBody>
      </p:sp>
    </p:spTree>
    <p:extLst>
      <p:ext uri="{BB962C8B-B14F-4D97-AF65-F5344CB8AC3E}">
        <p14:creationId xmlns:p14="http://schemas.microsoft.com/office/powerpoint/2010/main" val="1099541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-4703562" y="-544222"/>
            <a:ext cx="20324561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22" y="29178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A3E2DDB-080C-4B7B-A2E6-717251DED09E}"/>
              </a:ext>
            </a:extLst>
          </p:cNvPr>
          <p:cNvSpPr txBox="1"/>
          <p:nvPr/>
        </p:nvSpPr>
        <p:spPr>
          <a:xfrm>
            <a:off x="3048508" y="2320077"/>
            <a:ext cx="6767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F3F7F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Szövegkiemelés (syntax highlighting) a weboldalakon és alkalmazásokban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305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grpSp>
          <p:nvGrpSpPr>
            <p:cNvPr id="3" name="Group 2"/>
            <p:cNvGrpSpPr/>
            <p:nvPr/>
          </p:nvGrpSpPr>
          <p:grpSpPr>
            <a:xfrm>
              <a:off x="880044" y="293914"/>
              <a:ext cx="4784269" cy="6270171"/>
              <a:chOff x="880044" y="293914"/>
              <a:chExt cx="4784269" cy="6270171"/>
            </a:xfrm>
          </p:grpSpPr>
          <p:sp>
            <p:nvSpPr>
              <p:cNvPr id="4" name="Téglalap: lekerekített 3">
                <a:extLst>
                  <a:ext uri="{FF2B5EF4-FFF2-40B4-BE49-F238E27FC236}">
                    <a16:creationId xmlns:a16="http://schemas.microsoft.com/office/drawing/2014/main" id="{BC187220-8284-1B2B-8CE3-7C613265D444}"/>
                  </a:ext>
                </a:extLst>
              </p:cNvPr>
              <p:cNvSpPr/>
              <p:nvPr/>
            </p:nvSpPr>
            <p:spPr>
              <a:xfrm>
                <a:off x="880044" y="293914"/>
                <a:ext cx="4784269" cy="6270171"/>
              </a:xfrm>
              <a:prstGeom prst="roundRect">
                <a:avLst>
                  <a:gd name="adj" fmla="val 4094"/>
                </a:avLst>
              </a:prstGeom>
              <a:solidFill>
                <a:schemeClr val="bg1">
                  <a:alpha val="80000"/>
                </a:schemeClr>
              </a:solidFill>
              <a:ln w="120650" cap="sq">
                <a:noFill/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819F685-963E-271F-BC1B-FDA54155C9CE}"/>
                  </a:ext>
                </a:extLst>
              </p:cNvPr>
              <p:cNvSpPr txBox="1"/>
              <p:nvPr/>
            </p:nvSpPr>
            <p:spPr>
              <a:xfrm>
                <a:off x="1743415" y="944925"/>
                <a:ext cx="305752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dirty="0">
                    <a:solidFill>
                      <a:srgbClr val="5019B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Objektum orientáltság</a:t>
                </a:r>
                <a:endParaRPr lang="hu-HU" sz="3200" b="1" i="0" dirty="0">
                  <a:solidFill>
                    <a:srgbClr val="5019B3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endParaRPr lang="hu-HU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08669" y="2683573"/>
              <a:ext cx="381510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Rövid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Jól szervezett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Átlátható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Többen egyszerre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Karbantartható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Újrafelhasználható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rgbClr val="92D050">
                <a:alpha val="75000"/>
              </a:srgb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4072" y="557104"/>
              <a:ext cx="2851494" cy="245361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527684" y="3752843"/>
            <a:ext cx="4784269" cy="2811242"/>
            <a:chOff x="6527687" y="3629018"/>
            <a:chExt cx="4784269" cy="2811242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104486A8-B0E8-F708-7D72-B551D3E54053}"/>
                </a:ext>
              </a:extLst>
            </p:cNvPr>
            <p:cNvSpPr/>
            <p:nvPr/>
          </p:nvSpPr>
          <p:spPr>
            <a:xfrm>
              <a:off x="6527687" y="3629018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rgbClr val="FF0000">
                <a:alpha val="75000"/>
              </a:srgb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504" t="6304" r="-504" b="-725"/>
            <a:stretch/>
          </p:blipFill>
          <p:spPr>
            <a:xfrm>
              <a:off x="7029627" y="3793845"/>
              <a:ext cx="3780385" cy="2481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: lekerekített 6">
            <a:extLst>
              <a:ext uri="{FF2B5EF4-FFF2-40B4-BE49-F238E27FC236}">
                <a16:creationId xmlns:a16="http://schemas.microsoft.com/office/drawing/2014/main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Mintaproject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5829" y="2802283"/>
            <a:ext cx="28274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Collision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Ugrás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hu-H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38588" y="2397352"/>
            <a:ext cx="6146545" cy="4349294"/>
            <a:chOff x="5738588" y="2397352"/>
            <a:chExt cx="6146545" cy="4349294"/>
          </a:xfrm>
        </p:grpSpPr>
        <p:sp>
          <p:nvSpPr>
            <p:cNvPr id="11" name="Téglalap: lekerekített 5">
              <a:extLst>
                <a:ext uri="{FF2B5EF4-FFF2-40B4-BE49-F238E27FC236}">
                  <a16:creationId xmlns:a16="http://schemas.microsoft.com/office/drawing/2014/main" id="{7054393B-7C14-4BF7-B3BE-977FD580A87B}"/>
                </a:ext>
              </a:extLst>
            </p:cNvPr>
            <p:cNvSpPr/>
            <p:nvPr/>
          </p:nvSpPr>
          <p:spPr>
            <a:xfrm>
              <a:off x="5738588" y="2397352"/>
              <a:ext cx="6146545" cy="4349294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9199" y="2557180"/>
              <a:ext cx="5725324" cy="402963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-1691573" y="-265296"/>
            <a:ext cx="13883573" cy="7123296"/>
            <a:chOff x="-1691573" y="-265296"/>
            <a:chExt cx="13883573" cy="7123296"/>
          </a:xfrm>
        </p:grpSpPr>
        <p:sp>
          <p:nvSpPr>
            <p:cNvPr id="2" name="Rectangle 1"/>
            <p:cNvSpPr/>
            <p:nvPr/>
          </p:nvSpPr>
          <p:spPr>
            <a:xfrm>
              <a:off x="1433392" y="2286000"/>
              <a:ext cx="10758608" cy="4572000"/>
            </a:xfrm>
            <a:prstGeom prst="rect">
              <a:avLst/>
            </a:prstGeom>
            <a:solidFill>
              <a:srgbClr val="501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118B224A-E193-49AD-83D8-09F6A71D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1573" y="-265296"/>
              <a:ext cx="7123296" cy="7123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97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04167E-6 4.44444E-6 L 0.88659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81</Words>
  <Application>Microsoft Office PowerPoint</Application>
  <PresentationFormat>Szélesvásznú</PresentationFormat>
  <Paragraphs>51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8" baseType="lpstr">
      <vt:lpstr>Arial</vt:lpstr>
      <vt:lpstr>Barlow</vt:lpstr>
      <vt:lpstr>Calibri</vt:lpstr>
      <vt:lpstr>Calibri Light</vt:lpstr>
      <vt:lpstr>Segoe UI</vt:lpstr>
      <vt:lpstr>Segoe UI Black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Bánhidai Mátyás</cp:lastModifiedBy>
  <cp:revision>43</cp:revision>
  <dcterms:created xsi:type="dcterms:W3CDTF">2024-01-22T17:28:04Z</dcterms:created>
  <dcterms:modified xsi:type="dcterms:W3CDTF">2024-02-08T11:00:01Z</dcterms:modified>
</cp:coreProperties>
</file>