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yás Nagy" initials="MN" lastIdx="1" clrIdx="0">
    <p:extLst>
      <p:ext uri="{19B8F6BF-5375-455C-9EA6-DF929625EA0E}">
        <p15:presenceInfo xmlns:p15="http://schemas.microsoft.com/office/powerpoint/2012/main" userId="2ba31157574e31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A8A"/>
    <a:srgbClr val="FFA089"/>
    <a:srgbClr val="EA73FF"/>
    <a:srgbClr val="8077EA"/>
    <a:srgbClr val="FFE8BD"/>
    <a:srgbClr val="441887"/>
    <a:srgbClr val="5019B3"/>
    <a:srgbClr val="4B199F"/>
    <a:srgbClr val="695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6" autoAdjust="0"/>
    <p:restoredTop sz="96340" autoAdjust="0"/>
  </p:normalViewPr>
  <p:slideViewPr>
    <p:cSldViewPr snapToGrid="0">
      <p:cViewPr>
        <p:scale>
          <a:sx n="150" d="100"/>
          <a:sy n="150" d="100"/>
        </p:scale>
        <p:origin x="-1626" y="-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0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2T18:58:27.5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ADAF-2C59-4E58-A455-8868FC9726FC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22D60-2C5D-4817-AA60-98F767DAA1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89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6456A-B89F-DB5E-FE02-0F1DA12AD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DE1E2A-F8A7-5B84-A151-03A46EF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80237B-C6D6-EEEC-6B52-84C67949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C59F81-E057-3434-B32E-2F293C1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AF783E-2A3F-DDD6-8CA2-C976E1B0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30CDC-3A8E-3316-F1FC-A9220E50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3D8B0E5-C35F-E4C0-6AC3-2B5A64F7A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917AB-2C23-72BC-58BD-AD4F821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6D012D-1C6A-411E-6219-2F45E552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92276-49E8-0983-AC04-5D66492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6B2959D-F0DB-7505-3887-5F0F8A4ED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E0E6C5-085C-D09C-084F-C460729F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F17BF3-0335-8A93-5A46-EC3F20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FF700C-B4A6-FF55-FA3A-9379972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56B9AE-E4C3-00FA-5622-26ECD962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33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9B032-43DE-EB55-9460-DDEBB15D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761993-65DF-B03B-15A1-DAAA88CF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19022C-9411-F196-94CA-7EB8395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2C1323-42F5-817C-23A6-5BD4829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DE6D-0E59-9965-FCC6-DEC79020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2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FD609-97C6-FDCF-196C-C04CE372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2CCF6-3BEC-B1BD-A408-1E0E439D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D96E93-B7FD-52C4-1976-571A32A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7CAFE0-46BC-55A4-87F5-A8059EC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3EFF7C-F069-DFE5-3306-0E561AF4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16BD1C-A96C-C433-11C4-7FB2F9CF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662B5-E8AA-B1E7-B29B-CC9EA174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1EB719-6D94-619D-DA44-432529F0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19282D-DF51-71E0-FA65-579C7251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010A5-65CA-F06E-E671-C1073A8C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635656-463D-7407-9573-D0E1E69D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5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4F479-3953-8B84-BC66-A042FCDA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A025C5-9777-3CCA-1261-F5ADFC4C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893820-243D-1C19-E2BD-EF9D0084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A87FC9D-AB07-0387-338A-0B619858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1C68D3-AB18-443C-44A9-254707B71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86DE5FD-F1A9-32CA-7CBA-ED448028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D7783A-C5B2-1B72-B035-2BB4A1B1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A2DF993-E159-03EB-2049-DBDDB8FA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3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D70D-713A-8887-D67D-44EF310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F97F01-6921-2071-E7CF-B953B6A6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2745E5-843C-C4BC-0A40-C73AF021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68A0A24-A47E-950C-021B-05FD744D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14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solidFill>
          <a:srgbClr val="501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A0BDDF6C-542F-81C9-9F4B-8813C7292558}"/>
              </a:ext>
            </a:extLst>
          </p:cNvPr>
          <p:cNvSpPr/>
          <p:nvPr userDrawn="1"/>
        </p:nvSpPr>
        <p:spPr>
          <a:xfrm>
            <a:off x="2803967" y="136967"/>
            <a:ext cx="6584065" cy="6584065"/>
          </a:xfrm>
          <a:prstGeom prst="ellipse">
            <a:avLst/>
          </a:prstGeom>
          <a:solidFill>
            <a:srgbClr val="4B199F"/>
          </a:solidFill>
          <a:ln>
            <a:noFill/>
          </a:ln>
          <a:effectLst>
            <a:innerShdw blurRad="533400">
              <a:prstClr val="black">
                <a:alpha val="7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9D7F498D-E1BA-D32F-5381-088641790353}"/>
              </a:ext>
            </a:extLst>
          </p:cNvPr>
          <p:cNvSpPr/>
          <p:nvPr userDrawn="1"/>
        </p:nvSpPr>
        <p:spPr>
          <a:xfrm>
            <a:off x="3530277" y="863277"/>
            <a:ext cx="5131443" cy="5131443"/>
          </a:xfrm>
          <a:prstGeom prst="ellipse">
            <a:avLst/>
          </a:prstGeom>
          <a:solidFill>
            <a:srgbClr val="441887"/>
          </a:solidFill>
          <a:effectLst>
            <a:innerShdw blurRad="368300">
              <a:prstClr val="black">
                <a:alpha val="4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5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A820B7-A734-61BA-025C-8A1D6FB9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5A7804-99D9-2553-C6EE-AE084D6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E20636C-67A0-A9ED-9447-E65E3DBC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312683-9595-AE25-326A-8C5877B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66127D-5FB5-31BD-9ADA-D2182F3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7BE2A7-FA0F-D1CB-4C81-4F42A731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93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784514-8C93-1D41-0ADC-AE65182F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22284F-F90F-B535-EB30-0E01F4BB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DEB85-590B-1098-22C9-0A2BD358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F0EEE38-B9C3-57C4-28D5-83BF2BDF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8C60BB-E846-A556-7D6F-80E4666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0C4142-B31B-0592-C73D-7D1D2251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51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7782075-6685-2989-CE63-F72F6A1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170818-01AE-3631-E7D4-F09960BC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4EABD-3951-FE87-043A-DEE26A77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2DDB-289F-42C2-8F57-09A656E29423}" type="datetimeFigureOut">
              <a:rPr lang="hu-HU" smtClean="0"/>
              <a:t>2024. 01. 22.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8D541F-EDD3-7ECD-372B-4F0F3E4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1F9F43-DBAD-7623-FC58-2CBFA5EC9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70EAF-F6FB-4A33-9A89-56AF8B4470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12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EBE85C7-AE08-4448-2174-EB8B624FA078}"/>
              </a:ext>
            </a:extLst>
          </p:cNvPr>
          <p:cNvSpPr/>
          <p:nvPr/>
        </p:nvSpPr>
        <p:spPr>
          <a:xfrm>
            <a:off x="7315202" y="3308351"/>
            <a:ext cx="781048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8077EA"/>
              </a:gs>
              <a:gs pos="77000">
                <a:srgbClr val="EA73FF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CAC1FBD-D49E-2CD4-DD50-1CC263F7B7FE}"/>
              </a:ext>
            </a:extLst>
          </p:cNvPr>
          <p:cNvSpPr/>
          <p:nvPr/>
        </p:nvSpPr>
        <p:spPr>
          <a:xfrm>
            <a:off x="6826249" y="1576390"/>
            <a:ext cx="774700" cy="2667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705F652-2E38-5F53-FF22-63EEADE89133}"/>
              </a:ext>
            </a:extLst>
          </p:cNvPr>
          <p:cNvSpPr/>
          <p:nvPr/>
        </p:nvSpPr>
        <p:spPr>
          <a:xfrm>
            <a:off x="4003674" y="2776540"/>
            <a:ext cx="1054101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E73AD0B7-5CA4-7877-656D-4405E099FBC2}"/>
              </a:ext>
            </a:extLst>
          </p:cNvPr>
          <p:cNvSpPr/>
          <p:nvPr/>
        </p:nvSpPr>
        <p:spPr>
          <a:xfrm>
            <a:off x="4059239" y="3790951"/>
            <a:ext cx="1031874" cy="414339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1B9F179F-C0D6-6856-06A6-2FB61516E47A}"/>
              </a:ext>
            </a:extLst>
          </p:cNvPr>
          <p:cNvSpPr/>
          <p:nvPr/>
        </p:nvSpPr>
        <p:spPr>
          <a:xfrm>
            <a:off x="6307136" y="4830762"/>
            <a:ext cx="1038226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2A7C8FD-E660-C1DD-330D-8F9FF02129DD}"/>
              </a:ext>
            </a:extLst>
          </p:cNvPr>
          <p:cNvSpPr/>
          <p:nvPr/>
        </p:nvSpPr>
        <p:spPr>
          <a:xfrm>
            <a:off x="4386265" y="4514848"/>
            <a:ext cx="746124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2F51215C-9865-927A-E51C-C3176DB0DDB4}"/>
              </a:ext>
            </a:extLst>
          </p:cNvPr>
          <p:cNvSpPr/>
          <p:nvPr/>
        </p:nvSpPr>
        <p:spPr>
          <a:xfrm>
            <a:off x="6899277" y="2171702"/>
            <a:ext cx="774699" cy="419100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FFA089"/>
              </a:gs>
              <a:gs pos="77000">
                <a:srgbClr val="FFE8BD"/>
              </a:gs>
            </a:gsLst>
            <a:lin ang="84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EF57FFDA-20CC-0E1D-F310-D2E72237D670}"/>
              </a:ext>
            </a:extLst>
          </p:cNvPr>
          <p:cNvSpPr/>
          <p:nvPr/>
        </p:nvSpPr>
        <p:spPr>
          <a:xfrm>
            <a:off x="4759327" y="5143499"/>
            <a:ext cx="895352" cy="200025"/>
          </a:xfrm>
          <a:prstGeom prst="roundRect">
            <a:avLst>
              <a:gd name="adj" fmla="val 50000"/>
            </a:avLst>
          </a:prstGeom>
          <a:gradFill>
            <a:gsLst>
              <a:gs pos="38000">
                <a:srgbClr val="EA73FF"/>
              </a:gs>
              <a:gs pos="77000">
                <a:srgbClr val="8077EA"/>
              </a:gs>
            </a:gsLst>
            <a:lin ang="12600000" scaled="0"/>
          </a:gra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21A2C1A2-6203-CD38-74DE-D78075CFCB24}"/>
              </a:ext>
            </a:extLst>
          </p:cNvPr>
          <p:cNvSpPr/>
          <p:nvPr/>
        </p:nvSpPr>
        <p:spPr>
          <a:xfrm>
            <a:off x="6684962" y="2776539"/>
            <a:ext cx="774700" cy="200025"/>
          </a:xfrm>
          <a:prstGeom prst="roundRect">
            <a:avLst>
              <a:gd name="adj" fmla="val 50000"/>
            </a:avLst>
          </a:prstGeom>
          <a:solidFill>
            <a:srgbClr val="FB8A8A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3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1.48148E-6 L -0.13204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20104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4.44444E-6 L -0.16354 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4.44444E-6 L -0.18685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autoRev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-3.7037E-7 L 0.20534 -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0.25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autoRev="1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animMotion origin="layout" path="M -3.33333E-6 -3.33333E-6 L 0.1494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75E-6 -2.22222E-6 L -0.1961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1" animBg="1"/>
      <p:bldP spid="15" grpId="0" animBg="1"/>
      <p:bldP spid="10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Mátyás Nagy</dc:creator>
  <cp:lastModifiedBy>Mátyás Nagy</cp:lastModifiedBy>
  <cp:revision>2</cp:revision>
  <dcterms:created xsi:type="dcterms:W3CDTF">2024-01-22T17:28:04Z</dcterms:created>
  <dcterms:modified xsi:type="dcterms:W3CDTF">2024-01-22T18:27:22Z</dcterms:modified>
</cp:coreProperties>
</file>