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83" r:id="rId2"/>
  </p:sldIdLst>
  <p:sldSz cx="9144000" cy="5143500" type="screen16x9"/>
  <p:notesSz cx="6858000" cy="9144000"/>
  <p:embeddedFontLst>
    <p:embeddedFont>
      <p:font typeface="Yu Gothic" panose="020B0400000000000000" pitchFamily="34" charset="-128"/>
      <p:regular r:id="rId4"/>
      <p:bold r:id="rId5"/>
    </p:embeddedFont>
    <p:embeddedFont>
      <p:font typeface="Roboto" panose="020B0604020202020204" charset="0"/>
      <p:regular r:id="rId6"/>
      <p:bold r:id="rId7"/>
      <p:italic r:id="rId8"/>
      <p:boldItalic r:id="rId9"/>
    </p:embeddedFont>
    <p:embeddedFont>
      <p:font typeface="Bebas Neue" panose="020B0604020202020204" charset="0"/>
      <p:regular r:id="rId10"/>
    </p:embeddedFont>
    <p:embeddedFont>
      <p:font typeface="Cordia New" panose="020B0304020202020204" pitchFamily="34" charset="-34"/>
      <p:regular r:id="rId11"/>
      <p:bold r:id="rId12"/>
      <p:italic r:id="rId13"/>
      <p:boldItalic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1C37AB-C8AC-4213-8DC9-D6219DA786E8}">
  <a:tblStyle styleId="{0B1C37AB-C8AC-4213-8DC9-D6219DA786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1"/>
    <p:restoredTop sz="94687"/>
  </p:normalViewPr>
  <p:slideViewPr>
    <p:cSldViewPr snapToGrid="0" snapToObjects="1">
      <p:cViewPr varScale="1">
        <p:scale>
          <a:sx n="144" d="100"/>
          <a:sy n="144" d="100"/>
        </p:scale>
        <p:origin x="2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3fb8c42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3fb8c42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30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rgbClr val="3F4D8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1086825"/>
            <a:ext cx="4419000" cy="21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39975" y="3411500"/>
            <a:ext cx="2259900" cy="5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rgbClr val="3F4D8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rgbClr val="3F4D8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rgbClr val="3F4D8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rgbClr val="3F4D8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rgbClr val="3F4D8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rgbClr val="3F4D8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rgbClr val="3F4D8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rgbClr val="3F4D8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ack Pattern Images | Free Vectors, Stock Photos &amp; PSD">
            <a:extLst>
              <a:ext uri="{FF2B5EF4-FFF2-40B4-BE49-F238E27FC236}">
                <a16:creationId xmlns:a16="http://schemas.microsoft.com/office/drawing/2014/main" id="{017DB802-4C79-1ED8-349E-1669CADB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280" y="-41066"/>
            <a:ext cx="9326879" cy="51845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xtLst/>
        </p:spPr>
      </p:pic>
      <p:sp>
        <p:nvSpPr>
          <p:cNvPr id="34" name="Google Shape;60;p15">
            <a:extLst>
              <a:ext uri="{FF2B5EF4-FFF2-40B4-BE49-F238E27FC236}">
                <a16:creationId xmlns:a16="http://schemas.microsoft.com/office/drawing/2014/main" id="{F6FFDDF9-561E-4DDF-45E7-32A4D6CA44DC}"/>
              </a:ext>
            </a:extLst>
          </p:cNvPr>
          <p:cNvSpPr/>
          <p:nvPr/>
        </p:nvSpPr>
        <p:spPr>
          <a:xfrm>
            <a:off x="953670" y="983204"/>
            <a:ext cx="2847892" cy="526018"/>
          </a:xfrm>
          <a:prstGeom prst="roundRect">
            <a:avLst>
              <a:gd name="adj" fmla="val 86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34;p19">
            <a:extLst>
              <a:ext uri="{FF2B5EF4-FFF2-40B4-BE49-F238E27FC236}">
                <a16:creationId xmlns:a16="http://schemas.microsoft.com/office/drawing/2014/main" id="{CE49FCD7-27DB-480E-F707-7B8A1B2C6A77}"/>
              </a:ext>
            </a:extLst>
          </p:cNvPr>
          <p:cNvSpPr/>
          <p:nvPr/>
        </p:nvSpPr>
        <p:spPr>
          <a:xfrm rot="10800000" flipH="1">
            <a:off x="273195" y="-40640"/>
            <a:ext cx="505978" cy="660946"/>
          </a:xfrm>
          <a:prstGeom prst="flowChartManualInput">
            <a:avLst/>
          </a:prstGeom>
          <a:solidFill>
            <a:srgbClr val="E208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972273" y="143983"/>
            <a:ext cx="61920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solidFill>
                  <a:schemeClr val="tx1"/>
                </a:solidFill>
              </a:rPr>
              <a:t>W</a:t>
            </a:r>
            <a:r>
              <a:rPr lang="en" sz="2000" dirty="0">
                <a:solidFill>
                  <a:schemeClr val="tx1"/>
                </a:solidFill>
              </a:rPr>
              <a:t>eekly </a:t>
            </a:r>
            <a:r>
              <a:rPr lang="en" sz="2000" dirty="0" smtClean="0">
                <a:solidFill>
                  <a:schemeClr val="tx1"/>
                </a:solidFill>
              </a:rPr>
              <a:t>Work log Report Week35</a:t>
            </a:r>
            <a:r>
              <a:rPr lang="en" sz="2400" dirty="0">
                <a:solidFill>
                  <a:schemeClr val="lt1"/>
                </a:solidFill>
              </a:rPr>
              <a:t/>
            </a:r>
            <a:br>
              <a:rPr lang="en" sz="2400" dirty="0">
                <a:solidFill>
                  <a:schemeClr val="lt1"/>
                </a:solidFill>
              </a:rPr>
            </a:br>
            <a:r>
              <a:rPr lang="en" sz="2400" dirty="0">
                <a:solidFill>
                  <a:schemeClr val="lt1"/>
                </a:solidFill>
              </a:rPr>
              <a:t>             </a:t>
            </a:r>
            <a:r>
              <a:rPr lang="en" sz="2400" dirty="0" smtClean="0">
                <a:solidFill>
                  <a:schemeClr val="lt1"/>
                </a:solidFill>
              </a:rPr>
              <a:t> </a:t>
            </a:r>
            <a:r>
              <a:rPr lang="th-TH" sz="1800" dirty="0">
                <a:solidFill>
                  <a:srgbClr val="FF0000"/>
                </a:solidFill>
              </a:rPr>
              <a:t>8</a:t>
            </a:r>
            <a:r>
              <a:rPr lang="en" sz="1800" dirty="0" smtClean="0">
                <a:solidFill>
                  <a:srgbClr val="FF0000"/>
                </a:solidFill>
              </a:rPr>
              <a:t> MAY – </a:t>
            </a:r>
            <a:r>
              <a:rPr lang="en-US" sz="1800" dirty="0" smtClean="0">
                <a:solidFill>
                  <a:srgbClr val="FF0000"/>
                </a:solidFill>
              </a:rPr>
              <a:t>13</a:t>
            </a:r>
            <a:r>
              <a:rPr lang="en" sz="1800" dirty="0" smtClean="0">
                <a:solidFill>
                  <a:srgbClr val="FF0000"/>
                </a:solidFill>
              </a:rPr>
              <a:t> MAY 2023  </a:t>
            </a:r>
            <a:r>
              <a:rPr lang="en" sz="2400" dirty="0">
                <a:solidFill>
                  <a:schemeClr val="lt1"/>
                </a:solidFill>
              </a:rPr>
              <a:t/>
            </a:r>
            <a:br>
              <a:rPr lang="en" sz="2400" dirty="0">
                <a:solidFill>
                  <a:schemeClr val="lt1"/>
                </a:solidFill>
              </a:rPr>
            </a:br>
            <a:endParaRPr sz="2400" dirty="0"/>
          </a:p>
        </p:txBody>
      </p:sp>
      <p:sp>
        <p:nvSpPr>
          <p:cNvPr id="5" name="Google Shape;60;p15">
            <a:extLst>
              <a:ext uri="{FF2B5EF4-FFF2-40B4-BE49-F238E27FC236}">
                <a16:creationId xmlns:a16="http://schemas.microsoft.com/office/drawing/2014/main" id="{7EE1D3D1-9887-DB5A-B66E-73F3240B1DB9}"/>
              </a:ext>
            </a:extLst>
          </p:cNvPr>
          <p:cNvSpPr/>
          <p:nvPr/>
        </p:nvSpPr>
        <p:spPr>
          <a:xfrm>
            <a:off x="5352892" y="983204"/>
            <a:ext cx="2847892" cy="526018"/>
          </a:xfrm>
          <a:prstGeom prst="roundRect">
            <a:avLst>
              <a:gd name="adj" fmla="val 86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6FDD9F-8FAB-C9BB-73D7-D12EBE5F5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3" y="1088624"/>
            <a:ext cx="3048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57F3F7-96F6-D8AA-645F-4316D12C7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104" y="1089788"/>
            <a:ext cx="285626" cy="304800"/>
          </a:xfrm>
          <a:prstGeom prst="rect">
            <a:avLst/>
          </a:prstGeom>
        </p:spPr>
      </p:pic>
      <p:sp>
        <p:nvSpPr>
          <p:cNvPr id="24" name="Google Shape;835;p19">
            <a:extLst>
              <a:ext uri="{FF2B5EF4-FFF2-40B4-BE49-F238E27FC236}">
                <a16:creationId xmlns:a16="http://schemas.microsoft.com/office/drawing/2014/main" id="{8D1B38BD-4268-4147-FC03-482DEF4A4EC3}"/>
              </a:ext>
            </a:extLst>
          </p:cNvPr>
          <p:cNvSpPr/>
          <p:nvPr/>
        </p:nvSpPr>
        <p:spPr>
          <a:xfrm>
            <a:off x="5178395" y="1649890"/>
            <a:ext cx="3778792" cy="304723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1" name="Google Shape;842;p19">
            <a:extLst>
              <a:ext uri="{FF2B5EF4-FFF2-40B4-BE49-F238E27FC236}">
                <a16:creationId xmlns:a16="http://schemas.microsoft.com/office/drawing/2014/main" id="{E4DE9A19-9BED-EBB2-3D01-0CC0788AFD02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>
            <a:off x="4332441" y="2105937"/>
            <a:ext cx="1913523" cy="221614"/>
          </a:xfrm>
          <a:prstGeom prst="bentConnector4">
            <a:avLst>
              <a:gd name="adj1" fmla="val 10188"/>
              <a:gd name="adj2" fmla="val 20315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772480-17B9-45AA-2B84-EB2F6FAF5D41}"/>
              </a:ext>
            </a:extLst>
          </p:cNvPr>
          <p:cNvSpPr txBox="1"/>
          <p:nvPr/>
        </p:nvSpPr>
        <p:spPr>
          <a:xfrm>
            <a:off x="5748869" y="1105421"/>
            <a:ext cx="210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Target this week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6" name="Google Shape;835;p19">
            <a:extLst>
              <a:ext uri="{FF2B5EF4-FFF2-40B4-BE49-F238E27FC236}">
                <a16:creationId xmlns:a16="http://schemas.microsoft.com/office/drawing/2014/main" id="{7B5F9B33-703B-A8BA-BA50-E7D5E79FD70E}"/>
              </a:ext>
            </a:extLst>
          </p:cNvPr>
          <p:cNvSpPr/>
          <p:nvPr/>
        </p:nvSpPr>
        <p:spPr>
          <a:xfrm>
            <a:off x="779172" y="1649890"/>
            <a:ext cx="3888439" cy="304723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7" name="Google Shape;842;p19">
            <a:extLst>
              <a:ext uri="{FF2B5EF4-FFF2-40B4-BE49-F238E27FC236}">
                <a16:creationId xmlns:a16="http://schemas.microsoft.com/office/drawing/2014/main" id="{1133F4A2-22AB-801D-38B7-DD442F1BCB3B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>
            <a:off x="-66781" y="2105935"/>
            <a:ext cx="1913524" cy="221618"/>
          </a:xfrm>
          <a:prstGeom prst="bentConnector4">
            <a:avLst>
              <a:gd name="adj1" fmla="val 10188"/>
              <a:gd name="adj2" fmla="val 20315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9FB61D-92F4-5863-6DBB-9BFB6CF56B7F}"/>
              </a:ext>
            </a:extLst>
          </p:cNvPr>
          <p:cNvSpPr txBox="1"/>
          <p:nvPr/>
        </p:nvSpPr>
        <p:spPr>
          <a:xfrm>
            <a:off x="1402189" y="1093011"/>
            <a:ext cx="210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Results </a:t>
            </a:r>
            <a:r>
              <a: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 last week</a:t>
            </a:r>
            <a:endParaRPr lang="en-TH" b="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Google Shape;60;p15">
            <a:extLst>
              <a:ext uri="{FF2B5EF4-FFF2-40B4-BE49-F238E27FC236}">
                <a16:creationId xmlns:a16="http://schemas.microsoft.com/office/drawing/2014/main" id="{D15DAC17-1313-720D-8AB6-5666DD13B667}"/>
              </a:ext>
            </a:extLst>
          </p:cNvPr>
          <p:cNvSpPr/>
          <p:nvPr/>
        </p:nvSpPr>
        <p:spPr>
          <a:xfrm>
            <a:off x="1052367" y="540001"/>
            <a:ext cx="811185" cy="234606"/>
          </a:xfrm>
          <a:prstGeom prst="roundRect">
            <a:avLst>
              <a:gd name="adj" fmla="val 86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61FD88-D659-3EE0-10A8-234CE206D541}"/>
              </a:ext>
            </a:extLst>
          </p:cNvPr>
          <p:cNvSpPr txBox="1"/>
          <p:nvPr/>
        </p:nvSpPr>
        <p:spPr>
          <a:xfrm>
            <a:off x="1090325" y="508830"/>
            <a:ext cx="848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Week35</a:t>
            </a:r>
            <a:endParaRPr lang="en-TH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9CACEC-848A-36AF-3390-F97524D1170C}"/>
              </a:ext>
            </a:extLst>
          </p:cNvPr>
          <p:cNvSpPr/>
          <p:nvPr/>
        </p:nvSpPr>
        <p:spPr>
          <a:xfrm>
            <a:off x="-81280" y="4914499"/>
            <a:ext cx="9326879" cy="2434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" name="Google Shape;832;p19">
            <a:extLst>
              <a:ext uri="{FF2B5EF4-FFF2-40B4-BE49-F238E27FC236}">
                <a16:creationId xmlns:a16="http://schemas.microsoft.com/office/drawing/2014/main" id="{ADB38C88-0224-2AD7-9870-DA8F8CDB7F76}"/>
              </a:ext>
            </a:extLst>
          </p:cNvPr>
          <p:cNvSpPr txBox="1"/>
          <p:nvPr/>
        </p:nvSpPr>
        <p:spPr>
          <a:xfrm>
            <a:off x="188233" y="4706378"/>
            <a:ext cx="6883800" cy="66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Name-Surname : Waratcharpon Ponpiya </a:t>
            </a:r>
            <a:r>
              <a:rPr lang="en" sz="1000" b="1" dirty="0" smtClean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Employee ID : </a:t>
            </a:r>
            <a:r>
              <a:rPr lang="en" sz="10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05600 Department : Innovation Section : In House Development</a:t>
            </a:r>
            <a:endParaRPr sz="1000" b="1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0" y="1471844"/>
            <a:ext cx="731272" cy="49227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73" y="375494"/>
            <a:ext cx="895047" cy="628827"/>
          </a:xfrm>
          <a:prstGeom prst="rect">
            <a:avLst/>
          </a:prstGeom>
        </p:spPr>
      </p:pic>
      <p:pic>
        <p:nvPicPr>
          <p:cNvPr id="41" name="Picture 2" descr="https://cdn-icons-png.flaticon.com/512/4320/432023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60" y="1863311"/>
            <a:ext cx="273570" cy="2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472645" y="1835832"/>
            <a:ext cx="282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Develop of </a:t>
            </a:r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the MCS system program is expected to be </a:t>
            </a:r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100% </a:t>
            </a:r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complete by </a:t>
            </a:r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May 15th</a:t>
            </a:r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2023.</a:t>
            </a:r>
            <a:endParaRPr lang="th-TH" sz="1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54932" y="2819719"/>
            <a:ext cx="282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Review junior </a:t>
            </a:r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intern in </a:t>
            </a:r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project </a:t>
            </a:r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and final presentation slides</a:t>
            </a:r>
            <a:endParaRPr lang="th-TH" sz="1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2150" y="2509642"/>
            <a:ext cx="2829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Follow </a:t>
            </a:r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up </a:t>
            </a:r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VSL </a:t>
            </a:r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team</a:t>
            </a:r>
            <a:endParaRPr lang="th-TH" sz="1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9093" y="2509642"/>
            <a:ext cx="242481" cy="24248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9093" y="2873521"/>
            <a:ext cx="242481" cy="242481"/>
          </a:xfrm>
          <a:prstGeom prst="rect">
            <a:avLst/>
          </a:prstGeom>
        </p:spPr>
      </p:pic>
      <p:pic>
        <p:nvPicPr>
          <p:cNvPr id="46" name="Picture 2" descr="https://cdn-icons-png.flaticon.com/512/4320/432023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45" y="1865293"/>
            <a:ext cx="273570" cy="2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732730" y="1837814"/>
            <a:ext cx="282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Develop of </a:t>
            </a:r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the MCS system program is expected to be </a:t>
            </a:r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100% </a:t>
            </a:r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complete by </a:t>
            </a:r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May 15th</a:t>
            </a:r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2023.</a:t>
            </a:r>
            <a:endParaRPr lang="th-TH" sz="1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32730" y="2483383"/>
            <a:ext cx="282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Gather </a:t>
            </a:r>
            <a:r>
              <a:rPr lang="en-US" sz="1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AES V.3 system requirements from HR department and plan internship student project.</a:t>
            </a:r>
            <a:endParaRPr lang="th-TH" sz="1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6" name="Picture 2" descr="https://cdn-icons-png.flaticon.com/512/4320/432023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45" y="2488028"/>
            <a:ext cx="273570" cy="2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ies Screenwriter Portfolio Minitheme Infographics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105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Yu Gothic</vt:lpstr>
      <vt:lpstr>Arial</vt:lpstr>
      <vt:lpstr>Roboto</vt:lpstr>
      <vt:lpstr>Bebas Neue</vt:lpstr>
      <vt:lpstr>Cordia New</vt:lpstr>
      <vt:lpstr>Roboto Condensed</vt:lpstr>
      <vt:lpstr>Series Screenwriter Portfolio Minitheme Infographics by Slidesgo</vt:lpstr>
      <vt:lpstr> Weekly Work log Report Week35               8 MAY – 13 MAY 2023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Work log Report Week2 22 Aug – 28 Aug 2022 </dc:title>
  <cp:lastModifiedBy>WARATCHARPON PONPIYA (SM0005600)</cp:lastModifiedBy>
  <cp:revision>665</cp:revision>
  <dcterms:modified xsi:type="dcterms:W3CDTF">2023-05-09T03:00:21Z</dcterms:modified>
</cp:coreProperties>
</file>