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7" r:id="rId6"/>
    <p:sldId id="262" r:id="rId7"/>
    <p:sldId id="264" r:id="rId8"/>
    <p:sldId id="265" r:id="rId9"/>
    <p:sldId id="26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8926" autoAdjust="0"/>
  </p:normalViewPr>
  <p:slideViewPr>
    <p:cSldViewPr snapToGrid="0">
      <p:cViewPr varScale="1">
        <p:scale>
          <a:sx n="106" d="100"/>
          <a:sy n="106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36CB-4412-4F69-92A8-AC697F82B4C4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8F6A0-0FF3-42FB-9456-AB95E0FDC9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753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szoftver célja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8F6A0-0FF3-42FB-9456-AB95E0FDC9C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528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Feladat megosztás, projektben betöltött szerep, a fejlesztés során projektszervezési eszközök.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8F6A0-0FF3-42FB-9456-AB95E0FDC9C0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0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Műszaki megvalósítás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8F6A0-0FF3-42FB-9456-AB95E0FDC9C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38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Téma:</a:t>
            </a:r>
          </a:p>
          <a:p>
            <a:r>
              <a:rPr lang="hu-HU" dirty="0"/>
              <a:t>Miért ezt választottuk, miért nem mást(ellenérvek más backendek ellen).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8F6A0-0FF3-42FB-9456-AB95E0FDC9C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25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Téma:</a:t>
            </a:r>
          </a:p>
          <a:p>
            <a:r>
              <a:rPr lang="hu-HU" dirty="0"/>
              <a:t>Miért ezt választottuk, miért nem mást(ellenérvek más frontend </a:t>
            </a:r>
            <a:r>
              <a:rPr lang="hu-HU" dirty="0" err="1"/>
              <a:t>frameworkok</a:t>
            </a:r>
            <a:r>
              <a:rPr lang="hu-HU" dirty="0"/>
              <a:t> ellen).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8F6A0-0FF3-42FB-9456-AB95E0FDC9C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3149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Téma:</a:t>
            </a:r>
          </a:p>
          <a:p>
            <a:r>
              <a:rPr lang="hu-HU" dirty="0"/>
              <a:t>Miért szükséges, hogyan van felhasználva.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8F6A0-0FF3-42FB-9456-AB95E0FDC9C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204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Téma:</a:t>
            </a:r>
          </a:p>
          <a:p>
            <a:r>
              <a:rPr lang="hu-HU" dirty="0"/>
              <a:t>Miért szükséges, hogyan van felhasználva.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8F6A0-0FF3-42FB-9456-AB95E0FDC9C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934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Téma:</a:t>
            </a:r>
          </a:p>
          <a:p>
            <a:r>
              <a:rPr lang="hu-HU" dirty="0"/>
              <a:t>Miért szükséges, hogyan van felhasználva és mi van használva (</a:t>
            </a:r>
            <a:r>
              <a:rPr lang="hu-HU" dirty="0" err="1"/>
              <a:t>Jose</a:t>
            </a:r>
            <a:r>
              <a:rPr lang="hu-HU" dirty="0"/>
              <a:t>, JWT etc.).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8F6A0-0FF3-42FB-9456-AB95E0FDC9C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7521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Működése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8F6A0-0FF3-42FB-9456-AB95E0FDC9C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4952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Forráskódja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8F6A0-0FF3-42FB-9456-AB95E0FDC9C0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62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DF83C5-04E5-44C5-A2DC-5FFF125E8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DDA4E8-A420-44C8-BBA3-4E6801F23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BB4F51-FD9C-46F7-B307-4B9F5AF2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EFA-A934-4E5B-8CBF-E429910AE3BD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21DF3A-F51C-4C91-95C2-F6EBE421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73C04F-E6DF-4E87-9159-21A6221D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542D-389B-46A1-83F1-712B85B505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620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F75365-27C7-4128-B8F9-8FEDA7FE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CC32386-A439-4FB9-A073-F3CB28ACA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EBE96E9-9BFA-49B1-B050-F60A9B4A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EFA-A934-4E5B-8CBF-E429910AE3BD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9229CD-2118-4ED1-8333-29FF7130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099567-193A-47B5-8DA5-5CCBF044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542D-389B-46A1-83F1-712B85B505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760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25E6F81-657C-4F72-804B-8829ED88A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A9AFCBF-4D45-49A8-B751-CAB341D2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EC9CFB-8D52-44A4-B21E-9D11895F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EFA-A934-4E5B-8CBF-E429910AE3BD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FB2A-C3A8-4E18-A0A6-04324D71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F23E26-F9DE-47C7-98C2-978AFDF0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542D-389B-46A1-83F1-712B85B505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79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962209-4535-4A74-BC3D-0B7BA113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176E37-D28D-49C6-8FEA-BDEBD101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2DCF65-614C-48FC-AFC9-64B5683E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EFA-A934-4E5B-8CBF-E429910AE3BD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646E71-5677-49B9-A3D4-030AC6AC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21D1AC-3824-4744-8E65-38E32557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542D-389B-46A1-83F1-712B85B505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45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9C8807-4281-42A9-BC15-D480A3F6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C6BF81-3760-4D1A-AA21-0F1CC59CB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B3E642-817A-4DB5-BE80-BB083E82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EFA-A934-4E5B-8CBF-E429910AE3BD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856877-6BF6-4D26-80B7-AE4C171A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1AF2AC-2E36-4263-8CA0-26E76D65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542D-389B-46A1-83F1-712B85B505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7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64E962-3133-4DD7-B6AC-4803545F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7DC86-E396-4CB5-8B79-F01A6C6F4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20E522-AB12-4DBB-B852-24875C0BE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0ACB828-CDA2-4458-882B-065C8953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EFA-A934-4E5B-8CBF-E429910AE3BD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86DF60E-656D-4CA7-9CC6-A19F69E9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3E63DE2-59BA-465E-BFF4-6F156147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542D-389B-46A1-83F1-712B85B505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6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87D1B5-1EA6-4C4F-B3E6-04B467F7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4C6B7A9-1C0C-43DE-98F0-5D1F4EBA0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45CEF3-F04B-4031-A041-D6463F811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174BE1B-A95A-4E6D-955E-3607F79F4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51AECEA-1CC4-4F67-83C2-C6493BD28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12A565-AC36-4A51-9DC5-EEF53D8E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EFA-A934-4E5B-8CBF-E429910AE3BD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412BC15-6943-4271-8906-B00A55F3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3C974F0-0B80-4981-84A2-812791A6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542D-389B-46A1-83F1-712B85B505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20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0816FE-E922-40EC-9D18-612A6A73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8CDF49-D63C-4876-A9C8-AD0BAAF0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EFA-A934-4E5B-8CBF-E429910AE3BD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4439683-3E82-4452-B09A-117E23D2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540874E-4857-41B8-9DCB-469BFA37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542D-389B-46A1-83F1-712B85B505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668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29E1605-F38F-416B-A035-3E27A7AE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EFA-A934-4E5B-8CBF-E429910AE3BD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9B53695-6856-48C4-8F76-19E0BE27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3B758A6-BB5B-46A9-9C13-6C6E4C75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542D-389B-46A1-83F1-712B85B505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85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C8F434-147E-4BC2-971D-D98C8119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2DAB8D-3801-4032-9631-A6FDC47F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B76AF43-DA43-4A63-B835-115129EE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36FF6D-3A2B-43EE-9137-0BBE768B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EFA-A934-4E5B-8CBF-E429910AE3BD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1E6428B-FDD0-4FAA-9B67-05031569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09C7437-72ED-444A-AE76-0D9BA2C1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542D-389B-46A1-83F1-712B85B505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54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785C61-F787-482B-91F0-AA1F13F7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5184A0D-E3A4-4888-8810-84893BA4E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2406BAE-B5C1-45FB-84D1-C8EBCC504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B00BA69-8C1F-466D-A439-E2AD04AE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EFA-A934-4E5B-8CBF-E429910AE3BD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FA6F48-E8B9-4917-881B-E74DF8D0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C8C11E8-8DE7-43FA-BD89-2F5EB822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542D-389B-46A1-83F1-712B85B505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538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3B85B4B-9FB3-4820-840F-22B31A96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959C50-339E-4EDD-B459-295E6BF79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EAC0C8-AF04-4AF2-B08A-7E7C6BBAE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CEFA-A934-4E5B-8CBF-E429910AE3BD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548896-F90D-4CD4-9DC3-D41739017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FF015EA-9283-41D6-859E-9C5C27FB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542D-389B-46A1-83F1-712B85B505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763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3B6D05-79A7-4AE9-A0EB-65C8A8163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Message</a:t>
            </a:r>
            <a:r>
              <a:rPr lang="hu-HU" dirty="0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-App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13B7B08-B635-4CFB-B326-B1AAEB516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822" y="5321686"/>
            <a:ext cx="4729824" cy="413951"/>
          </a:xfrm>
        </p:spPr>
        <p:txBody>
          <a:bodyPr>
            <a:normAutofit/>
          </a:bodyPr>
          <a:lstStyle/>
          <a:p>
            <a:r>
              <a:rPr lang="hu-HU" sz="1200" dirty="0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Készítette: </a:t>
            </a:r>
            <a:r>
              <a:rPr lang="hu-HU" sz="1200" dirty="0" err="1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Bánszky</a:t>
            </a:r>
            <a:r>
              <a:rPr lang="hu-HU" sz="1200" dirty="0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 Balázs Ferenc, Bencsik Attila</a:t>
            </a:r>
          </a:p>
        </p:txBody>
      </p:sp>
    </p:spTree>
    <p:extLst>
      <p:ext uri="{BB962C8B-B14F-4D97-AF65-F5344CB8AC3E}">
        <p14:creationId xmlns:p14="http://schemas.microsoft.com/office/powerpoint/2010/main" val="287076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72E685-A42E-456B-A244-6296C193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6F8D74-A1B1-4D3B-BAF1-55B2129D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676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14E370-F3B5-4F63-8870-7F87FC6F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3C7118-96CA-462A-8641-A4B44574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01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23A70D-A9D6-4DD7-901C-E83E5326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D0554A-26EE-46C3-817B-BA00E2C1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7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2CD9A-F65C-4AD9-891E-5948916D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szoftver célja: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F148B7-5628-425E-85DB-CBFE39D3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Felhasználók összekötése üzenet küldés és fogadás céljából.</a:t>
            </a:r>
          </a:p>
        </p:txBody>
      </p:sp>
    </p:spTree>
    <p:extLst>
      <p:ext uri="{BB962C8B-B14F-4D97-AF65-F5344CB8AC3E}">
        <p14:creationId xmlns:p14="http://schemas.microsoft.com/office/powerpoint/2010/main" val="216360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0469FF-03C4-44A7-B666-7A839620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Műszaki megvalósítás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39E4CE-6924-448A-A993-C55089CE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2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DF1A61-E117-42CC-9862-40D2F127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3E4E92-F6CC-4D8C-84E5-5AFA714F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Node.js</a:t>
            </a:r>
          </a:p>
          <a:p>
            <a:r>
              <a:rPr lang="hu-HU" dirty="0"/>
              <a:t>JavaScript</a:t>
            </a:r>
          </a:p>
          <a:p>
            <a:r>
              <a:rPr lang="hu-HU" dirty="0"/>
              <a:t>Felhasználható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moduluk</a:t>
            </a:r>
            <a:endParaRPr lang="hu-HU" dirty="0"/>
          </a:p>
          <a:p>
            <a:r>
              <a:rPr lang="hu-HU" dirty="0"/>
              <a:t>Támogatottság</a:t>
            </a:r>
          </a:p>
        </p:txBody>
      </p:sp>
    </p:spTree>
    <p:extLst>
      <p:ext uri="{BB962C8B-B14F-4D97-AF65-F5344CB8AC3E}">
        <p14:creationId xmlns:p14="http://schemas.microsoft.com/office/powerpoint/2010/main" val="125174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E46C5C-59A7-4B90-BA76-ECA47F45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926D30-A444-4064-AF16-A3C046E2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Handlebars</a:t>
            </a:r>
            <a:endParaRPr lang="hu-HU" dirty="0"/>
          </a:p>
          <a:p>
            <a:r>
              <a:rPr lang="hu-HU" dirty="0"/>
              <a:t>Letisztult</a:t>
            </a:r>
          </a:p>
          <a:p>
            <a:r>
              <a:rPr lang="hu-HU" dirty="0"/>
              <a:t>Sokkal gyorsabb mint a frontend </a:t>
            </a:r>
            <a:r>
              <a:rPr lang="hu-HU" dirty="0" err="1"/>
              <a:t>framework-ök</a:t>
            </a:r>
            <a:r>
              <a:rPr lang="hu-HU" dirty="0"/>
              <a:t> nagyrésze</a:t>
            </a:r>
          </a:p>
        </p:txBody>
      </p:sp>
    </p:spTree>
    <p:extLst>
      <p:ext uri="{BB962C8B-B14F-4D97-AF65-F5344CB8AC3E}">
        <p14:creationId xmlns:p14="http://schemas.microsoft.com/office/powerpoint/2010/main" val="287083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0228B6-6560-4231-8DCC-6E41DE0A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Valós idejű kommunikáció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1C17E6-B05F-46DC-9DC2-9213FD4E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WebSocket</a:t>
            </a:r>
            <a:endParaRPr lang="hu-HU" dirty="0"/>
          </a:p>
          <a:p>
            <a:r>
              <a:rPr lang="hu-HU" dirty="0"/>
              <a:t>Szerver oldalról kezdeményezett üzenetek küldése</a:t>
            </a:r>
          </a:p>
        </p:txBody>
      </p:sp>
    </p:spTree>
    <p:extLst>
      <p:ext uri="{BB962C8B-B14F-4D97-AF65-F5344CB8AC3E}">
        <p14:creationId xmlns:p14="http://schemas.microsoft.com/office/powerpoint/2010/main" val="359286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A6EC33-BD02-4155-BA37-FC40A8DA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UUID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074127-5A58-4786-9A98-C47B88CAC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410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06286C-DAC7-4D8F-9FE5-67C7087E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Encryption</a:t>
            </a:r>
            <a:r>
              <a:rPr lang="hu-HU" dirty="0"/>
              <a:t>/Titkosítás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858DEE-2799-470D-856C-E4B59146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Jose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084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A95EAA-2D5D-4D56-8603-35932E04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7338F1-6AF1-43A5-BCF7-2AC267CD8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SQLite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57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Roboto Mono"/>
        <a:ea typeface=""/>
        <a:cs typeface=""/>
      </a:majorFont>
      <a:minorFont>
        <a:latin typeface="Roboto Mo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Szélesvásznú</PresentationFormat>
  <Paragraphs>48</Paragraphs>
  <Slides>12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 Mono</vt:lpstr>
      <vt:lpstr>Times New Roman</vt:lpstr>
      <vt:lpstr>Office-téma</vt:lpstr>
      <vt:lpstr>Message-App</vt:lpstr>
      <vt:lpstr>A szoftver célja:</vt:lpstr>
      <vt:lpstr>Műszaki megvalósítás</vt:lpstr>
      <vt:lpstr>Backend</vt:lpstr>
      <vt:lpstr>Frontend</vt:lpstr>
      <vt:lpstr>Valós idejű kommunikáció</vt:lpstr>
      <vt:lpstr>UUID</vt:lpstr>
      <vt:lpstr>Encryption/Titkosítás</vt:lpstr>
      <vt:lpstr>Adatbázis</vt:lpstr>
      <vt:lpstr>Működése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Message-App</dc:title>
  <dc:creator>Bencsik Attila</dc:creator>
  <cp:lastModifiedBy>Bencsik Attila</cp:lastModifiedBy>
  <cp:revision>11</cp:revision>
  <dcterms:created xsi:type="dcterms:W3CDTF">2025-04-04T07:59:45Z</dcterms:created>
  <dcterms:modified xsi:type="dcterms:W3CDTF">2025-04-04T09:17:03Z</dcterms:modified>
</cp:coreProperties>
</file>