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2.xml"/><Relationship Id="rId18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u-H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Működése</a:t>
            </a:r>
            <a:endParaRPr/>
          </a:p>
        </p:txBody>
      </p:sp>
      <p:sp>
        <p:nvSpPr>
          <p:cNvPr id="127" name="Google Shape;12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Forráskódja</a:t>
            </a:r>
            <a:endParaRPr/>
          </a:p>
        </p:txBody>
      </p:sp>
      <p:sp>
        <p:nvSpPr>
          <p:cNvPr id="134" name="Google Shape;13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Feladatmegosztás</a:t>
            </a:r>
            <a:r>
              <a:rPr lang="hu-HU"/>
              <a:t>, projektben betöltött szerep, a fejlesztés során projektszervezési eszközök.</a:t>
            </a:r>
            <a:endParaRPr/>
          </a:p>
        </p:txBody>
      </p:sp>
      <p:sp>
        <p:nvSpPr>
          <p:cNvPr id="141" name="Google Shape;14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A szoftver célja</a:t>
            </a:r>
            <a:endParaRPr/>
          </a:p>
        </p:txBody>
      </p:sp>
      <p:sp>
        <p:nvSpPr>
          <p:cNvPr id="69" name="Google Shape;6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Műszaki megvalósítás</a:t>
            </a:r>
            <a:endParaRPr/>
          </a:p>
        </p:txBody>
      </p:sp>
      <p:sp>
        <p:nvSpPr>
          <p:cNvPr id="77" name="Google Shape;7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Téma: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Miért ezt választottuk, miért nem mást(ellenérvek más backendek ellen).</a:t>
            </a:r>
            <a:endParaRPr/>
          </a:p>
        </p:txBody>
      </p:sp>
      <p:sp>
        <p:nvSpPr>
          <p:cNvPr id="85" name="Google Shape;8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Téma: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Miért ezt választottuk, miért nem mást(ellenérvek más frontend frameworkok ellen).</a:t>
            </a:r>
            <a:endParaRPr/>
          </a:p>
        </p:txBody>
      </p:sp>
      <p:sp>
        <p:nvSpPr>
          <p:cNvPr id="93" name="Google Shape;9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Téma: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Miért szükséges, hogyan van felhasználva.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Téma: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Miért szükséges, hogyan van felhasználva.</a:t>
            </a:r>
            <a:endParaRPr/>
          </a:p>
        </p:txBody>
      </p:sp>
      <p:sp>
        <p:nvSpPr>
          <p:cNvPr id="107" name="Google Shape;10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Téma: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/>
              <a:t>Miért szükséges, hogyan van felhasználva és mi van használva (Jose, JWT etc.).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Mono"/>
              <a:buNone/>
            </a:pPr>
            <a:r>
              <a:rPr lang="hu-HU">
                <a:latin typeface="Roboto Mono"/>
                <a:ea typeface="Roboto Mono"/>
                <a:cs typeface="Roboto Mono"/>
                <a:sym typeface="Roboto Mono"/>
              </a:rPr>
              <a:t>Message-App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hu-HU" sz="1200">
                <a:latin typeface="Roboto Mono"/>
                <a:ea typeface="Roboto Mono"/>
                <a:cs typeface="Roboto Mono"/>
                <a:sym typeface="Roboto Mono"/>
              </a:rPr>
              <a:t>Készítette: Bánszky Balázs Ferenc, Bencsik Attila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hu-HU"/>
              <a:t>Működése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-HU"/>
              <a:t>Node.js es SQLite egyszerre fut.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-HU"/>
              <a:t>Felhasznalo HTTP </a:t>
            </a:r>
            <a:r>
              <a:rPr lang="hu-HU"/>
              <a:t>request-el tud adatot kerni es adni a szervernek.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-HU"/>
              <a:t>A szerver WebSocket-el kepes real-time küldeni az üzeneteket.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hu-HU"/>
              <a:t>A szoftver célja: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>
                <a:latin typeface="Roboto Mono"/>
                <a:ea typeface="Roboto Mono"/>
                <a:cs typeface="Roboto Mono"/>
                <a:sym typeface="Roboto Mono"/>
              </a:rPr>
              <a:t>Felhasználók </a:t>
            </a:r>
            <a:r>
              <a:rPr lang="hu-HU">
                <a:latin typeface="Roboto Mono"/>
                <a:ea typeface="Roboto Mono"/>
                <a:cs typeface="Roboto Mono"/>
                <a:sym typeface="Roboto Mono"/>
              </a:rPr>
              <a:t>közötti</a:t>
            </a:r>
            <a:r>
              <a:rPr lang="hu-H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hu-HU">
                <a:latin typeface="Roboto Mono"/>
                <a:ea typeface="Roboto Mono"/>
                <a:cs typeface="Roboto Mono"/>
                <a:sym typeface="Roboto Mono"/>
              </a:rPr>
              <a:t>üzenetküldés</a:t>
            </a:r>
            <a:r>
              <a:rPr lang="hu-HU">
                <a:latin typeface="Roboto Mono"/>
                <a:ea typeface="Roboto Mono"/>
                <a:cs typeface="Roboto Mono"/>
                <a:sym typeface="Roboto Mono"/>
              </a:rPr>
              <a:t> és fogadás.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3" name="Google Shape;73;p15" title="msg.drawio.png"/>
          <p:cNvPicPr preferRelativeResize="0"/>
          <p:nvPr/>
        </p:nvPicPr>
        <p:blipFill rotWithShape="1">
          <a:blip r:embed="rId3">
            <a:alphaModFix/>
          </a:blip>
          <a:srcRect b="0" l="4470" r="0" t="79949"/>
          <a:stretch/>
        </p:blipFill>
        <p:spPr>
          <a:xfrm>
            <a:off x="4089800" y="3427413"/>
            <a:ext cx="4012400" cy="11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hu-HU"/>
              <a:t>Műszaki megvalósítás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6" title="diagram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725" y="2477300"/>
            <a:ext cx="420052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hu-HU"/>
              <a:t>Backend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hu-HU"/>
              <a:t>Node.js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hu-HU"/>
              <a:t>JavaScript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hu-HU"/>
              <a:t>Felhasználható Node modulok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hu-HU"/>
              <a:t>Támogatottság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775" y="1825625"/>
            <a:ext cx="3514050" cy="21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hu-HU"/>
              <a:t>Front-end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hu-HU"/>
              <a:t>Handlebars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hu-HU"/>
              <a:t>Letisztult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hu-HU"/>
              <a:t>Sokkal gyorsabb mint a </a:t>
            </a:r>
            <a:r>
              <a:rPr lang="hu-HU"/>
              <a:t>front-end</a:t>
            </a:r>
            <a:r>
              <a:rPr lang="hu-HU"/>
              <a:t> framework-ök </a:t>
            </a:r>
            <a:r>
              <a:rPr lang="hu-HU"/>
              <a:t>nagy része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hu-HU"/>
              <a:t>Valós idejű kommunikáció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hu-HU"/>
              <a:t>WebSocket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hu-HU"/>
              <a:t>Szerver oldalról kezdeményezett üzenetek küldése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hu-HU"/>
              <a:t>UUID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hu-HU"/>
              <a:t>Encryption/Titkosítás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hu-HU"/>
              <a:t>Jose</a:t>
            </a:r>
            <a:endParaRPr/>
          </a:p>
          <a:p>
            <a:pPr indent="-165100" lvl="0" marL="228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hu-HU"/>
              <a:t>JWT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Mono"/>
              <a:buNone/>
            </a:pPr>
            <a:r>
              <a:rPr lang="hu-HU"/>
              <a:t>Adatbázis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hu-HU"/>
              <a:t>Sajat adatbazis migracio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-HU"/>
              <a:t>Opciók</a:t>
            </a:r>
            <a:r>
              <a:rPr lang="hu-HU"/>
              <a:t>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hu-HU"/>
              <a:t>SQLite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hu-HU"/>
              <a:t>MySQL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