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F4EE-00A7-4566-A03C-CE10AC859D41}" type="datetimeFigureOut">
              <a:rPr lang="zh-TW" altLang="en-US" smtClean="0"/>
              <a:t>2012/2/21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B52C-09E3-49BF-A501-7503FBDAEC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圓角矩形 100"/>
          <p:cNvSpPr/>
          <p:nvPr/>
        </p:nvSpPr>
        <p:spPr>
          <a:xfrm>
            <a:off x="539552" y="692696"/>
            <a:ext cx="8064896" cy="5472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2987824" y="4581128"/>
            <a:ext cx="4441676" cy="1348754"/>
            <a:chOff x="1259632" y="2492896"/>
            <a:chExt cx="4441676" cy="13487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9632" y="2492896"/>
              <a:ext cx="4441676" cy="1348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2316932" y="3409602"/>
              <a:ext cx="2606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oper Black" pitchFamily="18" charset="0"/>
                </a:rPr>
                <a:t>Apache </a:t>
              </a:r>
              <a:r>
                <a:rPr lang="en-US" altLang="zh-TW" dirty="0" err="1" smtClean="0">
                  <a:latin typeface="Cooper Black" pitchFamily="18" charset="0"/>
                </a:rPr>
                <a:t>ZooKeeper</a:t>
              </a:r>
              <a:r>
                <a:rPr lang="en-US" altLang="zh-TW" dirty="0" smtClean="0">
                  <a:latin typeface="Cooper Black" pitchFamily="18" charset="0"/>
                </a:rPr>
                <a:t>™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79712" y="2708920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omic Sans MS" pitchFamily="66" charset="0"/>
                </a:rPr>
                <a:t>Broker</a:t>
              </a:r>
              <a:br>
                <a:rPr lang="en-US" altLang="zh-TW" dirty="0" smtClean="0">
                  <a:solidFill>
                    <a:schemeClr val="bg1"/>
                  </a:solidFill>
                  <a:latin typeface="Comic Sans MS" pitchFamily="66" charset="0"/>
                </a:rPr>
              </a:br>
              <a:r>
                <a:rPr lang="en-US" altLang="zh-TW" dirty="0" smtClean="0">
                  <a:solidFill>
                    <a:schemeClr val="bg1"/>
                  </a:solidFill>
                  <a:latin typeface="Comic Sans MS" pitchFamily="66" charset="0"/>
                </a:rPr>
                <a:t>  Info</a:t>
              </a:r>
              <a:endParaRPr lang="zh-TW" alt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81777" y="2852936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omic Sans MS" pitchFamily="66" charset="0"/>
                </a:rPr>
                <a:t>Routing</a:t>
              </a:r>
              <a:endParaRPr lang="zh-TW" alt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211960" y="285293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bg1"/>
                  </a:solidFill>
                  <a:latin typeface="Comic Sans MS" pitchFamily="66" charset="0"/>
                </a:rPr>
                <a:t>Config</a:t>
              </a:r>
              <a:endParaRPr lang="zh-TW" alt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555776" y="908720"/>
            <a:ext cx="1818432" cy="1426632"/>
            <a:chOff x="2339752" y="1268760"/>
            <a:chExt cx="1818432" cy="14266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987824" y="1268760"/>
              <a:ext cx="112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oper Black" pitchFamily="18" charset="0"/>
                </a:rPr>
                <a:t>Brokers</a:t>
              </a:r>
              <a:endParaRPr lang="zh-TW" altLang="en-US" dirty="0">
                <a:latin typeface="Cooper Black" pitchFamily="18" charset="0"/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339752" y="1375380"/>
              <a:ext cx="1818432" cy="1320012"/>
              <a:chOff x="1475656" y="1159356"/>
              <a:chExt cx="1818432" cy="132001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b="29840"/>
              <a:stretch>
                <a:fillRect/>
              </a:stretch>
            </p:blipFill>
            <p:spPr bwMode="auto">
              <a:xfrm>
                <a:off x="1979712" y="1422068"/>
                <a:ext cx="1026344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b="29840"/>
              <a:stretch>
                <a:fillRect/>
              </a:stretch>
            </p:blipFill>
            <p:spPr bwMode="auto">
              <a:xfrm>
                <a:off x="2123728" y="1566084"/>
                <a:ext cx="1026344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b="29840"/>
              <a:stretch>
                <a:fillRect/>
              </a:stretch>
            </p:blipFill>
            <p:spPr bwMode="auto">
              <a:xfrm>
                <a:off x="2267744" y="1710100"/>
                <a:ext cx="1026344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75656" y="1159356"/>
                <a:ext cx="800807" cy="1320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0272" y="1412776"/>
            <a:ext cx="1373993" cy="15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群組 30"/>
          <p:cNvGrpSpPr/>
          <p:nvPr/>
        </p:nvGrpSpPr>
        <p:grpSpPr>
          <a:xfrm>
            <a:off x="5364088" y="2390885"/>
            <a:ext cx="1691232" cy="1254139"/>
            <a:chOff x="4248920" y="1628800"/>
            <a:chExt cx="1691232" cy="1254139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36000"/>
            </a:blip>
            <a:srcRect/>
            <a:stretch>
              <a:fillRect/>
            </a:stretch>
          </p:blipFill>
          <p:spPr bwMode="auto">
            <a:xfrm>
              <a:off x="4499992" y="1628800"/>
              <a:ext cx="1284102" cy="1254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文字方塊 29"/>
            <p:cNvSpPr txBox="1"/>
            <p:nvPr/>
          </p:nvSpPr>
          <p:spPr>
            <a:xfrm>
              <a:off x="4248920" y="2060848"/>
              <a:ext cx="1691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latin typeface="Cooper Black" pitchFamily="18" charset="0"/>
                </a:rPr>
                <a:t>GraphEditor</a:t>
              </a:r>
              <a:endParaRPr lang="zh-TW" altLang="en-US" dirty="0">
                <a:latin typeface="Cooper Black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948264" y="3717032"/>
            <a:ext cx="1103187" cy="1008112"/>
            <a:chOff x="5940152" y="2348880"/>
            <a:chExt cx="1103187" cy="1008112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84168" y="2348880"/>
              <a:ext cx="780678" cy="780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文字方塊 31"/>
            <p:cNvSpPr txBox="1"/>
            <p:nvPr/>
          </p:nvSpPr>
          <p:spPr>
            <a:xfrm>
              <a:off x="5940152" y="298766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oper Black" pitchFamily="18" charset="0"/>
                </a:rPr>
                <a:t>Console</a:t>
              </a:r>
              <a:endParaRPr lang="zh-TW" altLang="en-US" dirty="0">
                <a:latin typeface="Cooper Black" pitchFamily="18" charset="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55576" y="2780928"/>
            <a:ext cx="2292846" cy="2436862"/>
            <a:chOff x="2339752" y="764704"/>
            <a:chExt cx="2292846" cy="2436862"/>
          </a:xfrm>
        </p:grpSpPr>
        <p:grpSp>
          <p:nvGrpSpPr>
            <p:cNvPr id="44" name="群組 43"/>
            <p:cNvGrpSpPr/>
            <p:nvPr/>
          </p:nvGrpSpPr>
          <p:grpSpPr>
            <a:xfrm>
              <a:off x="2339752" y="1124744"/>
              <a:ext cx="1144996" cy="1644774"/>
              <a:chOff x="2771800" y="908720"/>
              <a:chExt cx="1144996" cy="1644774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15816" y="908720"/>
                <a:ext cx="1000980" cy="673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771800" y="1412776"/>
                <a:ext cx="1140718" cy="1140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BFBFBF"/>
                  </a:clrFrom>
                  <a:clrTo>
                    <a:srgbClr val="BFBFB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15816" y="1772816"/>
                <a:ext cx="600067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16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BFBFBF"/>
                  </a:clrFrom>
                  <a:clrTo>
                    <a:srgbClr val="BFBFB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068216" y="1925216"/>
                <a:ext cx="600067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79912" y="1412776"/>
              <a:ext cx="634951" cy="780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91880" y="2060848"/>
              <a:ext cx="1140718" cy="1140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BFBFBF"/>
                </a:clrFrom>
                <a:clrTo>
                  <a:srgbClr val="BFBFB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5896" y="2420888"/>
              <a:ext cx="600067" cy="360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BFBFBF"/>
                </a:clrFrom>
                <a:clrTo>
                  <a:srgbClr val="BFBFB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88296" y="2573288"/>
              <a:ext cx="600067" cy="3600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9" name="文字方塊 48"/>
            <p:cNvSpPr txBox="1"/>
            <p:nvPr/>
          </p:nvSpPr>
          <p:spPr>
            <a:xfrm>
              <a:off x="2411760" y="2636912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oper Black" pitchFamily="18" charset="0"/>
                </a:rPr>
                <a:t>Clients</a:t>
              </a:r>
              <a:endParaRPr lang="zh-TW" altLang="en-US" dirty="0">
                <a:latin typeface="Cooper Black" pitchFamily="18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2433464" y="764704"/>
              <a:ext cx="986408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Cooper Black" pitchFamily="18" charset="0"/>
                </a:rPr>
                <a:t>MIST</a:t>
              </a:r>
              <a:endParaRPr lang="zh-TW" altLang="en-US" dirty="0">
                <a:solidFill>
                  <a:schemeClr val="tx1"/>
                </a:solidFill>
                <a:latin typeface="Cooper Black" pitchFamily="18" charset="0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3563888" y="1052736"/>
              <a:ext cx="986408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Cooper Black" pitchFamily="18" charset="0"/>
                </a:rPr>
                <a:t>MIST</a:t>
              </a:r>
              <a:endParaRPr lang="zh-TW" altLang="en-US" dirty="0">
                <a:solidFill>
                  <a:schemeClr val="tx1"/>
                </a:solidFill>
                <a:latin typeface="Cooper Black" pitchFamily="18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5364088" y="764704"/>
            <a:ext cx="1224136" cy="1233428"/>
            <a:chOff x="4139952" y="1916832"/>
            <a:chExt cx="1224136" cy="1233428"/>
          </a:xfrm>
        </p:grpSpPr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139952" y="1916832"/>
              <a:ext cx="1224136" cy="122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文字方塊 54"/>
            <p:cNvSpPr txBox="1"/>
            <p:nvPr/>
          </p:nvSpPr>
          <p:spPr>
            <a:xfrm>
              <a:off x="4291805" y="2780928"/>
              <a:ext cx="928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oper Black" pitchFamily="18" charset="0"/>
                </a:rPr>
                <a:t>Portal</a:t>
              </a:r>
              <a:endParaRPr lang="zh-TW" altLang="en-US" dirty="0">
                <a:latin typeface="Cooper Black" pitchFamily="18" charset="0"/>
              </a:endParaRPr>
            </a:p>
          </p:txBody>
        </p:sp>
      </p:grpSp>
      <p:cxnSp>
        <p:nvCxnSpPr>
          <p:cNvPr id="59" name="直線單箭頭接點 58"/>
          <p:cNvCxnSpPr/>
          <p:nvPr/>
        </p:nvCxnSpPr>
        <p:spPr>
          <a:xfrm flipV="1">
            <a:off x="1331640" y="1772816"/>
            <a:ext cx="129614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2" idx="0"/>
          </p:cNvCxnSpPr>
          <p:nvPr/>
        </p:nvCxnSpPr>
        <p:spPr>
          <a:xfrm flipV="1">
            <a:off x="2472916" y="2420888"/>
            <a:ext cx="298884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619672" y="2348880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messages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987824" y="3429000"/>
            <a:ext cx="1080120" cy="1152128"/>
          </a:xfrm>
          <a:prstGeom prst="straightConnector1">
            <a:avLst/>
          </a:prstGeom>
          <a:ln w="22225"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7" idx="2"/>
          </p:cNvCxnSpPr>
          <p:nvPr/>
        </p:nvCxnSpPr>
        <p:spPr>
          <a:xfrm>
            <a:off x="3861036" y="2286164"/>
            <a:ext cx="278916" cy="2294964"/>
          </a:xfrm>
          <a:prstGeom prst="straightConnector1">
            <a:avLst/>
          </a:prstGeom>
          <a:ln w="22225"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987824" y="3284984"/>
            <a:ext cx="2088232" cy="1296144"/>
          </a:xfrm>
          <a:prstGeom prst="straightConnector1">
            <a:avLst/>
          </a:prstGeom>
          <a:ln w="22225"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2987824" y="3140968"/>
            <a:ext cx="3240360" cy="1512168"/>
          </a:xfrm>
          <a:prstGeom prst="straightConnector1">
            <a:avLst/>
          </a:prstGeom>
          <a:ln w="22225"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4427984" y="1412776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4427984" y="1484784"/>
            <a:ext cx="8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metrics</a:t>
            </a:r>
            <a:endParaRPr lang="zh-TW" altLang="en-US" dirty="0"/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5364088" y="3573016"/>
            <a:ext cx="504056" cy="1080120"/>
          </a:xfrm>
          <a:prstGeom prst="straightConnector1">
            <a:avLst/>
          </a:prstGeom>
          <a:ln w="22225"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6516216" y="4221088"/>
            <a:ext cx="504056" cy="504056"/>
          </a:xfrm>
          <a:prstGeom prst="straightConnector1">
            <a:avLst/>
          </a:prstGeom>
          <a:ln w="22225"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3923929" y="3923764"/>
            <a:ext cx="194421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coordination</a:t>
            </a:r>
            <a:endParaRPr lang="zh-TW" altLang="en-US" dirty="0"/>
          </a:p>
        </p:txBody>
      </p:sp>
      <p:cxnSp>
        <p:nvCxnSpPr>
          <p:cNvPr id="103" name="直線單箭頭接點 102"/>
          <p:cNvCxnSpPr/>
          <p:nvPr/>
        </p:nvCxnSpPr>
        <p:spPr>
          <a:xfrm flipH="1" flipV="1">
            <a:off x="6660232" y="155679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6516216" y="234888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7452320" y="292494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6876256" y="111545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operation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TrendMicro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Scott Shih-Yu Wang</dc:creator>
  <cp:lastModifiedBy>Scott Shih-Yu Wang</cp:lastModifiedBy>
  <cp:revision>5</cp:revision>
  <dcterms:created xsi:type="dcterms:W3CDTF">2012-02-21T02:29:33Z</dcterms:created>
  <dcterms:modified xsi:type="dcterms:W3CDTF">2012-02-21T07:07:21Z</dcterms:modified>
</cp:coreProperties>
</file>