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82" r:id="rId7"/>
    <p:sldId id="322" r:id="rId8"/>
    <p:sldId id="287" r:id="rId9"/>
    <p:sldId id="309" r:id="rId10"/>
    <p:sldId id="320" r:id="rId11"/>
    <p:sldId id="315" r:id="rId12"/>
    <p:sldId id="292" r:id="rId13"/>
    <p:sldId id="314" r:id="rId14"/>
    <p:sldId id="324" r:id="rId15"/>
    <p:sldId id="321" r:id="rId16"/>
    <p:sldId id="294" r:id="rId17"/>
    <p:sldId id="318" r:id="rId18"/>
    <p:sldId id="319" r:id="rId19"/>
    <p:sldId id="298" r:id="rId20"/>
    <p:sldId id="307" r:id="rId21"/>
    <p:sldId id="325" r:id="rId22"/>
    <p:sldId id="271" r:id="rId23"/>
  </p:sldIdLst>
  <p:sldSz cx="9144000" cy="5143500" type="screen16x9"/>
  <p:notesSz cx="6858000" cy="9144000"/>
  <p:embeddedFontLs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C33EB-8CC4-4961-930C-59FD327C0CED}" v="12" dt="2022-05-19T20:30:26.469"/>
    <p1510:client id="{C8575004-0C24-47D2-8EA5-2751617F432A}" v="9" dt="2022-05-20T17:47:04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8916" autoAdjust="0"/>
  </p:normalViewPr>
  <p:slideViewPr>
    <p:cSldViewPr snapToGrid="0">
      <p:cViewPr varScale="1">
        <p:scale>
          <a:sx n="67" d="100"/>
          <a:sy n="67" d="100"/>
        </p:scale>
        <p:origin x="13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Bendaoud" userId="51bc4566-a353-431e-8873-170e6f27796a" providerId="ADAL" clId="{C8575004-0C24-47D2-8EA5-2751617F432A}"/>
    <pc:docChg chg="undo custSel addSld modSld">
      <pc:chgData name="Ismael Bendaoud" userId="51bc4566-a353-431e-8873-170e6f27796a" providerId="ADAL" clId="{C8575004-0C24-47D2-8EA5-2751617F432A}" dt="2022-05-20T17:47:27.536" v="1585" actId="2711"/>
      <pc:docMkLst>
        <pc:docMk/>
      </pc:docMkLst>
      <pc:sldChg chg="modSp mod">
        <pc:chgData name="Ismael Bendaoud" userId="51bc4566-a353-431e-8873-170e6f27796a" providerId="ADAL" clId="{C8575004-0C24-47D2-8EA5-2751617F432A}" dt="2022-05-20T17:41:02.542" v="1533" actId="20577"/>
        <pc:sldMkLst>
          <pc:docMk/>
          <pc:sldMk cId="0" sldId="257"/>
        </pc:sldMkLst>
        <pc:spChg chg="mod">
          <ac:chgData name="Ismael Bendaoud" userId="51bc4566-a353-431e-8873-170e6f27796a" providerId="ADAL" clId="{C8575004-0C24-47D2-8EA5-2751617F432A}" dt="2022-05-20T17:41:02.542" v="1533" actId="20577"/>
          <ac:spMkLst>
            <pc:docMk/>
            <pc:sldMk cId="0" sldId="257"/>
            <ac:spMk id="6" creationId="{0CFF0A6D-295C-456E-8798-17AF125A5864}"/>
          </ac:spMkLst>
        </pc:spChg>
      </pc:sldChg>
      <pc:sldChg chg="modSp mod">
        <pc:chgData name="Ismael Bendaoud" userId="51bc4566-a353-431e-8873-170e6f27796a" providerId="ADAL" clId="{C8575004-0C24-47D2-8EA5-2751617F432A}" dt="2022-05-20T17:47:27.536" v="1585" actId="2711"/>
        <pc:sldMkLst>
          <pc:docMk/>
          <pc:sldMk cId="2793694137" sldId="271"/>
        </pc:sldMkLst>
        <pc:spChg chg="mod">
          <ac:chgData name="Ismael Bendaoud" userId="51bc4566-a353-431e-8873-170e6f27796a" providerId="ADAL" clId="{C8575004-0C24-47D2-8EA5-2751617F432A}" dt="2022-05-20T17:47:27.536" v="1585" actId="2711"/>
          <ac:spMkLst>
            <pc:docMk/>
            <pc:sldMk cId="2793694137" sldId="271"/>
            <ac:spMk id="2" creationId="{9AC0316E-7EDB-6341-901B-EA548A0F0CE2}"/>
          </ac:spMkLst>
        </pc:spChg>
      </pc:sldChg>
      <pc:sldChg chg="modSp mod">
        <pc:chgData name="Ismael Bendaoud" userId="51bc4566-a353-431e-8873-170e6f27796a" providerId="ADAL" clId="{C8575004-0C24-47D2-8EA5-2751617F432A}" dt="2022-05-20T17:44:31.186" v="1534" actId="20577"/>
        <pc:sldMkLst>
          <pc:docMk/>
          <pc:sldMk cId="1722448282" sldId="282"/>
        </pc:sldMkLst>
        <pc:spChg chg="mod">
          <ac:chgData name="Ismael Bendaoud" userId="51bc4566-a353-431e-8873-170e6f27796a" providerId="ADAL" clId="{C8575004-0C24-47D2-8EA5-2751617F432A}" dt="2022-05-20T17:44:31.186" v="1534" actId="20577"/>
          <ac:spMkLst>
            <pc:docMk/>
            <pc:sldMk cId="1722448282" sldId="282"/>
            <ac:spMk id="10" creationId="{FD4B4C9F-F7EC-4B6E-876F-FFE4D72DA8C5}"/>
          </ac:spMkLst>
        </pc:spChg>
      </pc:sldChg>
      <pc:sldChg chg="modSp mod">
        <pc:chgData name="Ismael Bendaoud" userId="51bc4566-a353-431e-8873-170e6f27796a" providerId="ADAL" clId="{C8575004-0C24-47D2-8EA5-2751617F432A}" dt="2022-05-20T17:45:02.169" v="1543" actId="27107"/>
        <pc:sldMkLst>
          <pc:docMk/>
          <pc:sldMk cId="3392495040" sldId="287"/>
        </pc:sldMkLst>
        <pc:spChg chg="mod">
          <ac:chgData name="Ismael Bendaoud" userId="51bc4566-a353-431e-8873-170e6f27796a" providerId="ADAL" clId="{C8575004-0C24-47D2-8EA5-2751617F432A}" dt="2022-05-20T17:45:02.169" v="1543" actId="27107"/>
          <ac:spMkLst>
            <pc:docMk/>
            <pc:sldMk cId="3392495040" sldId="287"/>
            <ac:spMk id="2" creationId="{B9A51FA4-09A0-4D72-9DD9-97B75DBE572C}"/>
          </ac:spMkLst>
        </pc:spChg>
      </pc:sldChg>
      <pc:sldChg chg="modSp mod">
        <pc:chgData name="Ismael Bendaoud" userId="51bc4566-a353-431e-8873-170e6f27796a" providerId="ADAL" clId="{C8575004-0C24-47D2-8EA5-2751617F432A}" dt="2022-05-20T17:46:31.027" v="1569" actId="20577"/>
        <pc:sldMkLst>
          <pc:docMk/>
          <pc:sldMk cId="73567660" sldId="294"/>
        </pc:sldMkLst>
        <pc:spChg chg="mod">
          <ac:chgData name="Ismael Bendaoud" userId="51bc4566-a353-431e-8873-170e6f27796a" providerId="ADAL" clId="{C8575004-0C24-47D2-8EA5-2751617F432A}" dt="2022-05-20T17:46:31.027" v="1569" actId="20577"/>
          <ac:spMkLst>
            <pc:docMk/>
            <pc:sldMk cId="73567660" sldId="294"/>
            <ac:spMk id="8" creationId="{CC83A401-804E-4E5B-9630-D373582A7E0B}"/>
          </ac:spMkLst>
        </pc:spChg>
      </pc:sldChg>
      <pc:sldChg chg="modSp mod">
        <pc:chgData name="Ismael Bendaoud" userId="51bc4566-a353-431e-8873-170e6f27796a" providerId="ADAL" clId="{C8575004-0C24-47D2-8EA5-2751617F432A}" dt="2022-05-20T17:46:54.613" v="1581" actId="20577"/>
        <pc:sldMkLst>
          <pc:docMk/>
          <pc:sldMk cId="3603874867" sldId="298"/>
        </pc:sldMkLst>
        <pc:spChg chg="mod">
          <ac:chgData name="Ismael Bendaoud" userId="51bc4566-a353-431e-8873-170e6f27796a" providerId="ADAL" clId="{C8575004-0C24-47D2-8EA5-2751617F432A}" dt="2022-05-20T17:46:54.613" v="1581" actId="20577"/>
          <ac:spMkLst>
            <pc:docMk/>
            <pc:sldMk cId="3603874867" sldId="298"/>
            <ac:spMk id="8" creationId="{CC83A401-804E-4E5B-9630-D373582A7E0B}"/>
          </ac:spMkLst>
        </pc:spChg>
      </pc:sldChg>
      <pc:sldChg chg="modSp mod">
        <pc:chgData name="Ismael Bendaoud" userId="51bc4566-a353-431e-8873-170e6f27796a" providerId="ADAL" clId="{C8575004-0C24-47D2-8EA5-2751617F432A}" dt="2022-05-19T09:27:45.855" v="1521" actId="20577"/>
        <pc:sldMkLst>
          <pc:docMk/>
          <pc:sldMk cId="1793795348" sldId="307"/>
        </pc:sldMkLst>
        <pc:spChg chg="mod">
          <ac:chgData name="Ismael Bendaoud" userId="51bc4566-a353-431e-8873-170e6f27796a" providerId="ADAL" clId="{C8575004-0C24-47D2-8EA5-2751617F432A}" dt="2022-05-19T09:27:45.855" v="1521" actId="20577"/>
          <ac:spMkLst>
            <pc:docMk/>
            <pc:sldMk cId="1793795348" sldId="307"/>
            <ac:spMk id="8" creationId="{CC83A401-804E-4E5B-9630-D373582A7E0B}"/>
          </ac:spMkLst>
        </pc:spChg>
      </pc:sldChg>
      <pc:sldChg chg="addSp delSp modSp mod">
        <pc:chgData name="Ismael Bendaoud" userId="51bc4566-a353-431e-8873-170e6f27796a" providerId="ADAL" clId="{C8575004-0C24-47D2-8EA5-2751617F432A}" dt="2022-05-20T17:45:10.586" v="1548" actId="20577"/>
        <pc:sldMkLst>
          <pc:docMk/>
          <pc:sldMk cId="131483341" sldId="309"/>
        </pc:sldMkLst>
        <pc:spChg chg="mod">
          <ac:chgData name="Ismael Bendaoud" userId="51bc4566-a353-431e-8873-170e6f27796a" providerId="ADAL" clId="{C8575004-0C24-47D2-8EA5-2751617F432A}" dt="2022-05-19T09:21:09.343" v="1353" actId="14100"/>
          <ac:spMkLst>
            <pc:docMk/>
            <pc:sldMk cId="131483341" sldId="309"/>
            <ac:spMk id="2" creationId="{B9A51FA4-09A0-4D72-9DD9-97B75DBE572C}"/>
          </ac:spMkLst>
        </pc:spChg>
        <pc:spChg chg="add mod">
          <ac:chgData name="Ismael Bendaoud" userId="51bc4566-a353-431e-8873-170e6f27796a" providerId="ADAL" clId="{C8575004-0C24-47D2-8EA5-2751617F432A}" dt="2022-05-19T09:13:47.866" v="1137" actId="1076"/>
          <ac:spMkLst>
            <pc:docMk/>
            <pc:sldMk cId="131483341" sldId="309"/>
            <ac:spMk id="3" creationId="{AA24DD0C-53CA-37E7-A5D7-87900885BE85}"/>
          </ac:spMkLst>
        </pc:spChg>
        <pc:spChg chg="add mod">
          <ac:chgData name="Ismael Bendaoud" userId="51bc4566-a353-431e-8873-170e6f27796a" providerId="ADAL" clId="{C8575004-0C24-47D2-8EA5-2751617F432A}" dt="2022-05-19T09:21:04.769" v="1352" actId="20577"/>
          <ac:spMkLst>
            <pc:docMk/>
            <pc:sldMk cId="131483341" sldId="309"/>
            <ac:spMk id="4" creationId="{64504DF4-DB72-3412-4D7D-3B1E7A78D18E}"/>
          </ac:spMkLst>
        </pc:spChg>
        <pc:spChg chg="add mod">
          <ac:chgData name="Ismael Bendaoud" userId="51bc4566-a353-431e-8873-170e6f27796a" providerId="ADAL" clId="{C8575004-0C24-47D2-8EA5-2751617F432A}" dt="2022-05-19T09:13:47.866" v="1137" actId="1076"/>
          <ac:spMkLst>
            <pc:docMk/>
            <pc:sldMk cId="131483341" sldId="309"/>
            <ac:spMk id="6" creationId="{337C6A8F-4ED4-94C7-809B-3125CBDB6096}"/>
          </ac:spMkLst>
        </pc:spChg>
        <pc:spChg chg="add mod">
          <ac:chgData name="Ismael Bendaoud" userId="51bc4566-a353-431e-8873-170e6f27796a" providerId="ADAL" clId="{C8575004-0C24-47D2-8EA5-2751617F432A}" dt="2022-05-19T09:13:47.866" v="1137" actId="1076"/>
          <ac:spMkLst>
            <pc:docMk/>
            <pc:sldMk cId="131483341" sldId="309"/>
            <ac:spMk id="7" creationId="{348070A7-35FD-10B3-F0A0-024D075FD308}"/>
          </ac:spMkLst>
        </pc:spChg>
        <pc:spChg chg="add mod">
          <ac:chgData name="Ismael Bendaoud" userId="51bc4566-a353-431e-8873-170e6f27796a" providerId="ADAL" clId="{C8575004-0C24-47D2-8EA5-2751617F432A}" dt="2022-05-19T09:13:47.866" v="1137" actId="1076"/>
          <ac:spMkLst>
            <pc:docMk/>
            <pc:sldMk cId="131483341" sldId="309"/>
            <ac:spMk id="8" creationId="{F3CD74DB-8E09-C1F0-4C88-2521C3658415}"/>
          </ac:spMkLst>
        </pc:spChg>
        <pc:spChg chg="add del mod">
          <ac:chgData name="Ismael Bendaoud" userId="51bc4566-a353-431e-8873-170e6f27796a" providerId="ADAL" clId="{C8575004-0C24-47D2-8EA5-2751617F432A}" dt="2022-05-19T09:13:38.972" v="1136" actId="478"/>
          <ac:spMkLst>
            <pc:docMk/>
            <pc:sldMk cId="131483341" sldId="309"/>
            <ac:spMk id="9" creationId="{800A3EA7-0C2F-CAC6-222C-A1AC3472B8AD}"/>
          </ac:spMkLst>
        </pc:spChg>
        <pc:spChg chg="add del">
          <ac:chgData name="Ismael Bendaoud" userId="51bc4566-a353-431e-8873-170e6f27796a" providerId="ADAL" clId="{C8575004-0C24-47D2-8EA5-2751617F432A}" dt="2022-05-19T09:14:16.340" v="1143" actId="22"/>
          <ac:spMkLst>
            <pc:docMk/>
            <pc:sldMk cId="131483341" sldId="309"/>
            <ac:spMk id="12" creationId="{8A5805B4-4375-3DA2-0B5F-96820C388F10}"/>
          </ac:spMkLst>
        </pc:spChg>
        <pc:spChg chg="add del mod">
          <ac:chgData name="Ismael Bendaoud" userId="51bc4566-a353-431e-8873-170e6f27796a" providerId="ADAL" clId="{C8575004-0C24-47D2-8EA5-2751617F432A}" dt="2022-05-19T09:15:07.367" v="1158" actId="478"/>
          <ac:spMkLst>
            <pc:docMk/>
            <pc:sldMk cId="131483341" sldId="309"/>
            <ac:spMk id="14" creationId="{7A3C77B6-41B5-90D9-88E5-69219B135A6E}"/>
          </ac:spMkLst>
        </pc:spChg>
        <pc:spChg chg="add mod">
          <ac:chgData name="Ismael Bendaoud" userId="51bc4566-a353-431e-8873-170e6f27796a" providerId="ADAL" clId="{C8575004-0C24-47D2-8EA5-2751617F432A}" dt="2022-05-19T09:20:56.638" v="1349" actId="20577"/>
          <ac:spMkLst>
            <pc:docMk/>
            <pc:sldMk cId="131483341" sldId="309"/>
            <ac:spMk id="15" creationId="{DF89726E-643E-D3B0-4932-85AACAF7D1CD}"/>
          </ac:spMkLst>
        </pc:spChg>
        <pc:spChg chg="add mod">
          <ac:chgData name="Ismael Bendaoud" userId="51bc4566-a353-431e-8873-170e6f27796a" providerId="ADAL" clId="{C8575004-0C24-47D2-8EA5-2751617F432A}" dt="2022-05-19T09:20:34.722" v="1320" actId="20577"/>
          <ac:spMkLst>
            <pc:docMk/>
            <pc:sldMk cId="131483341" sldId="309"/>
            <ac:spMk id="16" creationId="{32326EC5-31D7-64AA-EC53-A246E87EE31E}"/>
          </ac:spMkLst>
        </pc:spChg>
        <pc:spChg chg="add mod">
          <ac:chgData name="Ismael Bendaoud" userId="51bc4566-a353-431e-8873-170e6f27796a" providerId="ADAL" clId="{C8575004-0C24-47D2-8EA5-2751617F432A}" dt="2022-05-19T09:19:57.669" v="1266" actId="20577"/>
          <ac:spMkLst>
            <pc:docMk/>
            <pc:sldMk cId="131483341" sldId="309"/>
            <ac:spMk id="17" creationId="{8E8C036D-0B83-57E9-15CB-D1E4413A73CD}"/>
          </ac:spMkLst>
        </pc:spChg>
        <pc:spChg chg="mod">
          <ac:chgData name="Ismael Bendaoud" userId="51bc4566-a353-431e-8873-170e6f27796a" providerId="ADAL" clId="{C8575004-0C24-47D2-8EA5-2751617F432A}" dt="2022-05-20T17:45:10.586" v="1548" actId="20577"/>
          <ac:spMkLst>
            <pc:docMk/>
            <pc:sldMk cId="131483341" sldId="309"/>
            <ac:spMk id="60" creationId="{00000000-0000-0000-0000-000000000000}"/>
          </ac:spMkLst>
        </pc:spChg>
        <pc:cxnChg chg="mod">
          <ac:chgData name="Ismael Bendaoud" userId="51bc4566-a353-431e-8873-170e6f27796a" providerId="ADAL" clId="{C8575004-0C24-47D2-8EA5-2751617F432A}" dt="2022-05-19T09:11:57.642" v="1055" actId="1076"/>
          <ac:cxnSpMkLst>
            <pc:docMk/>
            <pc:sldMk cId="131483341" sldId="309"/>
            <ac:cxnSpMk id="5" creationId="{EE6088A9-71E6-8549-BEC2-BFBC476C30CA}"/>
          </ac:cxnSpMkLst>
        </pc:cxnChg>
      </pc:sldChg>
      <pc:sldChg chg="modSp mod">
        <pc:chgData name="Ismael Bendaoud" userId="51bc4566-a353-431e-8873-170e6f27796a" providerId="ADAL" clId="{C8575004-0C24-47D2-8EA5-2751617F432A}" dt="2022-05-20T17:46:01.609" v="1558" actId="255"/>
        <pc:sldMkLst>
          <pc:docMk/>
          <pc:sldMk cId="787417090" sldId="314"/>
        </pc:sldMkLst>
        <pc:spChg chg="mod">
          <ac:chgData name="Ismael Bendaoud" userId="51bc4566-a353-431e-8873-170e6f27796a" providerId="ADAL" clId="{C8575004-0C24-47D2-8EA5-2751617F432A}" dt="2022-05-20T17:45:49.697" v="1557" actId="33524"/>
          <ac:spMkLst>
            <pc:docMk/>
            <pc:sldMk cId="787417090" sldId="314"/>
            <ac:spMk id="2" creationId="{ED28A9A0-9A26-4026-9863-DE3B6FA3C929}"/>
          </ac:spMkLst>
        </pc:spChg>
        <pc:spChg chg="mod">
          <ac:chgData name="Ismael Bendaoud" userId="51bc4566-a353-431e-8873-170e6f27796a" providerId="ADAL" clId="{C8575004-0C24-47D2-8EA5-2751617F432A}" dt="2022-05-20T17:46:01.609" v="1558" actId="255"/>
          <ac:spMkLst>
            <pc:docMk/>
            <pc:sldMk cId="787417090" sldId="314"/>
            <ac:spMk id="60" creationId="{00000000-0000-0000-0000-000000000000}"/>
          </ac:spMkLst>
        </pc:spChg>
      </pc:sldChg>
      <pc:sldChg chg="modSp mod">
        <pc:chgData name="Ismael Bendaoud" userId="51bc4566-a353-431e-8873-170e6f27796a" providerId="ADAL" clId="{C8575004-0C24-47D2-8EA5-2751617F432A}" dt="2022-05-20T17:45:33.137" v="1550" actId="20577"/>
        <pc:sldMkLst>
          <pc:docMk/>
          <pc:sldMk cId="886644146" sldId="315"/>
        </pc:sldMkLst>
        <pc:spChg chg="mod">
          <ac:chgData name="Ismael Bendaoud" userId="51bc4566-a353-431e-8873-170e6f27796a" providerId="ADAL" clId="{C8575004-0C24-47D2-8EA5-2751617F432A}" dt="2022-05-19T10:11:54.900" v="1529" actId="20577"/>
          <ac:spMkLst>
            <pc:docMk/>
            <pc:sldMk cId="886644146" sldId="315"/>
            <ac:spMk id="2" creationId="{ED28A9A0-9A26-4026-9863-DE3B6FA3C929}"/>
          </ac:spMkLst>
        </pc:spChg>
        <pc:spChg chg="mod">
          <ac:chgData name="Ismael Bendaoud" userId="51bc4566-a353-431e-8873-170e6f27796a" providerId="ADAL" clId="{C8575004-0C24-47D2-8EA5-2751617F432A}" dt="2022-05-20T17:45:33.137" v="1550" actId="20577"/>
          <ac:spMkLst>
            <pc:docMk/>
            <pc:sldMk cId="886644146" sldId="315"/>
            <ac:spMk id="60" creationId="{00000000-0000-0000-0000-000000000000}"/>
          </ac:spMkLst>
        </pc:spChg>
      </pc:sldChg>
      <pc:sldChg chg="modSp mod">
        <pc:chgData name="Ismael Bendaoud" userId="51bc4566-a353-431e-8873-170e6f27796a" providerId="ADAL" clId="{C8575004-0C24-47D2-8EA5-2751617F432A}" dt="2022-05-20T17:46:39.352" v="1573" actId="20577"/>
        <pc:sldMkLst>
          <pc:docMk/>
          <pc:sldMk cId="1254246374" sldId="318"/>
        </pc:sldMkLst>
        <pc:spChg chg="mod">
          <ac:chgData name="Ismael Bendaoud" userId="51bc4566-a353-431e-8873-170e6f27796a" providerId="ADAL" clId="{C8575004-0C24-47D2-8EA5-2751617F432A}" dt="2022-05-20T17:46:39.352" v="1573" actId="20577"/>
          <ac:spMkLst>
            <pc:docMk/>
            <pc:sldMk cId="1254246374" sldId="318"/>
            <ac:spMk id="8" creationId="{CC83A401-804E-4E5B-9630-D373582A7E0B}"/>
          </ac:spMkLst>
        </pc:spChg>
      </pc:sldChg>
      <pc:sldChg chg="modSp mod">
        <pc:chgData name="Ismael Bendaoud" userId="51bc4566-a353-431e-8873-170e6f27796a" providerId="ADAL" clId="{C8575004-0C24-47D2-8EA5-2751617F432A}" dt="2022-05-20T17:46:45.604" v="1577" actId="20577"/>
        <pc:sldMkLst>
          <pc:docMk/>
          <pc:sldMk cId="61234375" sldId="319"/>
        </pc:sldMkLst>
        <pc:spChg chg="mod">
          <ac:chgData name="Ismael Bendaoud" userId="51bc4566-a353-431e-8873-170e6f27796a" providerId="ADAL" clId="{C8575004-0C24-47D2-8EA5-2751617F432A}" dt="2022-05-20T17:46:45.604" v="1577" actId="20577"/>
          <ac:spMkLst>
            <pc:docMk/>
            <pc:sldMk cId="61234375" sldId="319"/>
            <ac:spMk id="6" creationId="{6034F46E-7E12-7333-A805-C52F0FA60FB1}"/>
          </ac:spMkLst>
        </pc:spChg>
      </pc:sldChg>
      <pc:sldChg chg="modSp mod">
        <pc:chgData name="Ismael Bendaoud" userId="51bc4566-a353-431e-8873-170e6f27796a" providerId="ADAL" clId="{C8575004-0C24-47D2-8EA5-2751617F432A}" dt="2022-05-20T17:45:18.177" v="1549" actId="20577"/>
        <pc:sldMkLst>
          <pc:docMk/>
          <pc:sldMk cId="3583570440" sldId="320"/>
        </pc:sldMkLst>
        <pc:spChg chg="mod">
          <ac:chgData name="Ismael Bendaoud" userId="51bc4566-a353-431e-8873-170e6f27796a" providerId="ADAL" clId="{C8575004-0C24-47D2-8EA5-2751617F432A}" dt="2022-05-19T09:24:57.838" v="1446" actId="20577"/>
          <ac:spMkLst>
            <pc:docMk/>
            <pc:sldMk cId="3583570440" sldId="320"/>
            <ac:spMk id="2" creationId="{B9A51FA4-09A0-4D72-9DD9-97B75DBE572C}"/>
          </ac:spMkLst>
        </pc:spChg>
        <pc:spChg chg="mod">
          <ac:chgData name="Ismael Bendaoud" userId="51bc4566-a353-431e-8873-170e6f27796a" providerId="ADAL" clId="{C8575004-0C24-47D2-8EA5-2751617F432A}" dt="2022-05-20T17:45:18.177" v="1549" actId="20577"/>
          <ac:spMkLst>
            <pc:docMk/>
            <pc:sldMk cId="3583570440" sldId="320"/>
            <ac:spMk id="60" creationId="{00000000-0000-0000-0000-000000000000}"/>
          </ac:spMkLst>
        </pc:spChg>
      </pc:sldChg>
      <pc:sldChg chg="modSp mod">
        <pc:chgData name="Ismael Bendaoud" userId="51bc4566-a353-431e-8873-170e6f27796a" providerId="ADAL" clId="{C8575004-0C24-47D2-8EA5-2751617F432A}" dt="2022-05-20T17:46:22.965" v="1565" actId="20577"/>
        <pc:sldMkLst>
          <pc:docMk/>
          <pc:sldMk cId="3141926839" sldId="321"/>
        </pc:sldMkLst>
        <pc:spChg chg="mod">
          <ac:chgData name="Ismael Bendaoud" userId="51bc4566-a353-431e-8873-170e6f27796a" providerId="ADAL" clId="{C8575004-0C24-47D2-8EA5-2751617F432A}" dt="2022-05-20T17:46:22.965" v="1565" actId="20577"/>
          <ac:spMkLst>
            <pc:docMk/>
            <pc:sldMk cId="3141926839" sldId="321"/>
            <ac:spMk id="2" creationId="{ED28A9A0-9A26-4026-9863-DE3B6FA3C929}"/>
          </ac:spMkLst>
        </pc:spChg>
      </pc:sldChg>
      <pc:sldChg chg="modSp mod">
        <pc:chgData name="Ismael Bendaoud" userId="51bc4566-a353-431e-8873-170e6f27796a" providerId="ADAL" clId="{C8575004-0C24-47D2-8EA5-2751617F432A}" dt="2022-05-20T17:44:47.465" v="1538" actId="20577"/>
        <pc:sldMkLst>
          <pc:docMk/>
          <pc:sldMk cId="74899840" sldId="322"/>
        </pc:sldMkLst>
        <pc:spChg chg="mod">
          <ac:chgData name="Ismael Bendaoud" userId="51bc4566-a353-431e-8873-170e6f27796a" providerId="ADAL" clId="{C8575004-0C24-47D2-8EA5-2751617F432A}" dt="2022-05-19T09:28:11.209" v="1526" actId="12"/>
          <ac:spMkLst>
            <pc:docMk/>
            <pc:sldMk cId="74899840" sldId="322"/>
            <ac:spMk id="10" creationId="{FD4B4C9F-F7EC-4B6E-876F-FFE4D72DA8C5}"/>
          </ac:spMkLst>
        </pc:spChg>
        <pc:spChg chg="mod">
          <ac:chgData name="Ismael Bendaoud" userId="51bc4566-a353-431e-8873-170e6f27796a" providerId="ADAL" clId="{C8575004-0C24-47D2-8EA5-2751617F432A}" dt="2022-05-20T17:44:47.465" v="1538" actId="20577"/>
          <ac:spMkLst>
            <pc:docMk/>
            <pc:sldMk cId="74899840" sldId="322"/>
            <ac:spMk id="60" creationId="{00000000-0000-0000-0000-000000000000}"/>
          </ac:spMkLst>
        </pc:spChg>
      </pc:sldChg>
      <pc:sldChg chg="modSp add mod">
        <pc:chgData name="Ismael Bendaoud" userId="51bc4566-a353-431e-8873-170e6f27796a" providerId="ADAL" clId="{C8575004-0C24-47D2-8EA5-2751617F432A}" dt="2022-05-19T08:50:07.194" v="691" actId="20577"/>
        <pc:sldMkLst>
          <pc:docMk/>
          <pc:sldMk cId="3411577344" sldId="323"/>
        </pc:sldMkLst>
        <pc:spChg chg="mod">
          <ac:chgData name="Ismael Bendaoud" userId="51bc4566-a353-431e-8873-170e6f27796a" providerId="ADAL" clId="{C8575004-0C24-47D2-8EA5-2751617F432A}" dt="2022-05-19T08:50:07.194" v="691" actId="20577"/>
          <ac:spMkLst>
            <pc:docMk/>
            <pc:sldMk cId="3411577344" sldId="323"/>
            <ac:spMk id="6" creationId="{0CFF0A6D-295C-456E-8798-17AF125A5864}"/>
          </ac:spMkLst>
        </pc:spChg>
      </pc:sldChg>
      <pc:sldChg chg="modSp mod">
        <pc:chgData name="Ismael Bendaoud" userId="51bc4566-a353-431e-8873-170e6f27796a" providerId="ADAL" clId="{C8575004-0C24-47D2-8EA5-2751617F432A}" dt="2022-05-20T17:46:14.944" v="1564" actId="20577"/>
        <pc:sldMkLst>
          <pc:docMk/>
          <pc:sldMk cId="4125146566" sldId="324"/>
        </pc:sldMkLst>
        <pc:spChg chg="mod">
          <ac:chgData name="Ismael Bendaoud" userId="51bc4566-a353-431e-8873-170e6f27796a" providerId="ADAL" clId="{C8575004-0C24-47D2-8EA5-2751617F432A}" dt="2022-05-20T17:46:14.944" v="1564" actId="20577"/>
          <ac:spMkLst>
            <pc:docMk/>
            <pc:sldMk cId="4125146566" sldId="324"/>
            <ac:spMk id="2" creationId="{ED28A9A0-9A26-4026-9863-DE3B6FA3C929}"/>
          </ac:spMkLst>
        </pc:spChg>
      </pc:sldChg>
      <pc:sldChg chg="addSp modSp mod">
        <pc:chgData name="Ismael Bendaoud" userId="51bc4566-a353-431e-8873-170e6f27796a" providerId="ADAL" clId="{C8575004-0C24-47D2-8EA5-2751617F432A}" dt="2022-05-20T17:47:15.890" v="1584" actId="122"/>
        <pc:sldMkLst>
          <pc:docMk/>
          <pc:sldMk cId="1377899891" sldId="325"/>
        </pc:sldMkLst>
        <pc:spChg chg="mod">
          <ac:chgData name="Ismael Bendaoud" userId="51bc4566-a353-431e-8873-170e6f27796a" providerId="ADAL" clId="{C8575004-0C24-47D2-8EA5-2751617F432A}" dt="2022-05-20T17:47:15.890" v="1584" actId="122"/>
          <ac:spMkLst>
            <pc:docMk/>
            <pc:sldMk cId="1377899891" sldId="325"/>
            <ac:spMk id="2" creationId="{489ED206-5638-400C-CE84-23B7ABCD8014}"/>
          </ac:spMkLst>
        </pc:spChg>
        <pc:cxnChg chg="add mod">
          <ac:chgData name="Ismael Bendaoud" userId="51bc4566-a353-431e-8873-170e6f27796a" providerId="ADAL" clId="{C8575004-0C24-47D2-8EA5-2751617F432A}" dt="2022-05-20T17:47:04.955" v="1582"/>
          <ac:cxnSpMkLst>
            <pc:docMk/>
            <pc:sldMk cId="1377899891" sldId="325"/>
            <ac:cxnSpMk id="4" creationId="{5358287E-F8C8-C51C-B624-89976DEDF20D}"/>
          </ac:cxnSpMkLst>
        </pc:cxnChg>
      </pc:sldChg>
    </pc:docChg>
  </pc:docChgLst>
  <pc:docChgLst>
    <pc:chgData name="Ismael Bendaoud" userId="51bc4566-a353-431e-8873-170e6f27796a" providerId="ADAL" clId="{7EAC33EB-8CC4-4961-930C-59FD327C0CED}"/>
    <pc:docChg chg="undo custSel addSld delSld modSld">
      <pc:chgData name="Ismael Bendaoud" userId="51bc4566-a353-431e-8873-170e6f27796a" providerId="ADAL" clId="{7EAC33EB-8CC4-4961-930C-59FD327C0CED}" dt="2022-05-19T20:30:27.809" v="6546" actId="20577"/>
      <pc:docMkLst>
        <pc:docMk/>
      </pc:docMkLst>
      <pc:sldChg chg="modSp mod">
        <pc:chgData name="Ismael Bendaoud" userId="51bc4566-a353-431e-8873-170e6f27796a" providerId="ADAL" clId="{7EAC33EB-8CC4-4961-930C-59FD327C0CED}" dt="2022-05-19T20:11:00.066" v="6356" actId="2711"/>
        <pc:sldMkLst>
          <pc:docMk/>
          <pc:sldMk cId="0" sldId="256"/>
        </pc:sldMkLst>
        <pc:spChg chg="mod">
          <ac:chgData name="Ismael Bendaoud" userId="51bc4566-a353-431e-8873-170e6f27796a" providerId="ADAL" clId="{7EAC33EB-8CC4-4961-930C-59FD327C0CED}" dt="2022-05-19T20:11:00.066" v="6356" actId="2711"/>
          <ac:spMkLst>
            <pc:docMk/>
            <pc:sldMk cId="0" sldId="256"/>
            <ac:spMk id="54" creationId="{00000000-0000-0000-0000-000000000000}"/>
          </ac:spMkLst>
        </pc:spChg>
        <pc:spChg chg="mod">
          <ac:chgData name="Ismael Bendaoud" userId="51bc4566-a353-431e-8873-170e6f27796a" providerId="ADAL" clId="{7EAC33EB-8CC4-4961-930C-59FD327C0CED}" dt="2022-05-19T20:11:00.066" v="6356" actId="2711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Ismael Bendaoud" userId="51bc4566-a353-431e-8873-170e6f27796a" providerId="ADAL" clId="{7EAC33EB-8CC4-4961-930C-59FD327C0CED}" dt="2022-05-19T19:57:18.346" v="5851" actId="20577"/>
        <pc:sldMkLst>
          <pc:docMk/>
          <pc:sldMk cId="0" sldId="257"/>
        </pc:sldMkLst>
        <pc:spChg chg="mod">
          <ac:chgData name="Ismael Bendaoud" userId="51bc4566-a353-431e-8873-170e6f27796a" providerId="ADAL" clId="{7EAC33EB-8CC4-4961-930C-59FD327C0CED}" dt="2022-05-19T19:57:18.346" v="5851" actId="20577"/>
          <ac:spMkLst>
            <pc:docMk/>
            <pc:sldMk cId="0" sldId="257"/>
            <ac:spMk id="6" creationId="{0CFF0A6D-295C-456E-8798-17AF125A5864}"/>
          </ac:spMkLst>
        </pc:spChg>
      </pc:sldChg>
      <pc:sldChg chg="modSp mod">
        <pc:chgData name="Ismael Bendaoud" userId="51bc4566-a353-431e-8873-170e6f27796a" providerId="ADAL" clId="{7EAC33EB-8CC4-4961-930C-59FD327C0CED}" dt="2022-05-18T13:34:57.472" v="20" actId="20577"/>
        <pc:sldMkLst>
          <pc:docMk/>
          <pc:sldMk cId="2793694137" sldId="271"/>
        </pc:sldMkLst>
        <pc:spChg chg="mod">
          <ac:chgData name="Ismael Bendaoud" userId="51bc4566-a353-431e-8873-170e6f27796a" providerId="ADAL" clId="{7EAC33EB-8CC4-4961-930C-59FD327C0CED}" dt="2022-05-18T13:34:57.472" v="20" actId="20577"/>
          <ac:spMkLst>
            <pc:docMk/>
            <pc:sldMk cId="2793694137" sldId="271"/>
            <ac:spMk id="2" creationId="{9AC0316E-7EDB-6341-901B-EA548A0F0CE2}"/>
          </ac:spMkLst>
        </pc:spChg>
      </pc:sldChg>
      <pc:sldChg chg="modSp mod">
        <pc:chgData name="Ismael Bendaoud" userId="51bc4566-a353-431e-8873-170e6f27796a" providerId="ADAL" clId="{7EAC33EB-8CC4-4961-930C-59FD327C0CED}" dt="2022-05-19T20:14:20.737" v="6381" actId="20577"/>
        <pc:sldMkLst>
          <pc:docMk/>
          <pc:sldMk cId="1722448282" sldId="282"/>
        </pc:sldMkLst>
        <pc:spChg chg="mod">
          <ac:chgData name="Ismael Bendaoud" userId="51bc4566-a353-431e-8873-170e6f27796a" providerId="ADAL" clId="{7EAC33EB-8CC4-4961-930C-59FD327C0CED}" dt="2022-05-19T20:14:20.737" v="6381" actId="20577"/>
          <ac:spMkLst>
            <pc:docMk/>
            <pc:sldMk cId="1722448282" sldId="282"/>
            <ac:spMk id="10" creationId="{FD4B4C9F-F7EC-4B6E-876F-FFE4D72DA8C5}"/>
          </ac:spMkLst>
        </pc:spChg>
        <pc:spChg chg="mod">
          <ac:chgData name="Ismael Bendaoud" userId="51bc4566-a353-431e-8873-170e6f27796a" providerId="ADAL" clId="{7EAC33EB-8CC4-4961-930C-59FD327C0CED}" dt="2022-05-19T20:11:09.599" v="6357" actId="2711"/>
          <ac:spMkLst>
            <pc:docMk/>
            <pc:sldMk cId="1722448282" sldId="282"/>
            <ac:spMk id="60" creationId="{00000000-0000-0000-0000-000000000000}"/>
          </ac:spMkLst>
        </pc:spChg>
      </pc:sldChg>
      <pc:sldChg chg="modSp mod">
        <pc:chgData name="Ismael Bendaoud" userId="51bc4566-a353-431e-8873-170e6f27796a" providerId="ADAL" clId="{7EAC33EB-8CC4-4961-930C-59FD327C0CED}" dt="2022-05-19T20:11:39.613" v="6362" actId="255"/>
        <pc:sldMkLst>
          <pc:docMk/>
          <pc:sldMk cId="3392495040" sldId="287"/>
        </pc:sldMkLst>
        <pc:spChg chg="mod">
          <ac:chgData name="Ismael Bendaoud" userId="51bc4566-a353-431e-8873-170e6f27796a" providerId="ADAL" clId="{7EAC33EB-8CC4-4961-930C-59FD327C0CED}" dt="2022-05-19T20:11:39.613" v="6362" actId="255"/>
          <ac:spMkLst>
            <pc:docMk/>
            <pc:sldMk cId="3392495040" sldId="287"/>
            <ac:spMk id="2" creationId="{B9A51FA4-09A0-4D72-9DD9-97B75DBE572C}"/>
          </ac:spMkLst>
        </pc:spChg>
        <pc:spChg chg="mod">
          <ac:chgData name="Ismael Bendaoud" userId="51bc4566-a353-431e-8873-170e6f27796a" providerId="ADAL" clId="{7EAC33EB-8CC4-4961-930C-59FD327C0CED}" dt="2022-05-19T20:11:29.138" v="6361" actId="255"/>
          <ac:spMkLst>
            <pc:docMk/>
            <pc:sldMk cId="3392495040" sldId="287"/>
            <ac:spMk id="60" creationId="{00000000-0000-0000-0000-000000000000}"/>
          </ac:spMkLst>
        </pc:spChg>
      </pc:sldChg>
      <pc:sldChg chg="addSp modSp mod">
        <pc:chgData name="Ismael Bendaoud" userId="51bc4566-a353-431e-8873-170e6f27796a" providerId="ADAL" clId="{7EAC33EB-8CC4-4961-930C-59FD327C0CED}" dt="2022-05-19T15:48:46.293" v="3333" actId="1076"/>
        <pc:sldMkLst>
          <pc:docMk/>
          <pc:sldMk cId="4147663647" sldId="292"/>
        </pc:sldMkLst>
        <pc:spChg chg="mod">
          <ac:chgData name="Ismael Bendaoud" userId="51bc4566-a353-431e-8873-170e6f27796a" providerId="ADAL" clId="{7EAC33EB-8CC4-4961-930C-59FD327C0CED}" dt="2022-05-19T15:48:09.753" v="3328" actId="5793"/>
          <ac:spMkLst>
            <pc:docMk/>
            <pc:sldMk cId="4147663647" sldId="292"/>
            <ac:spMk id="2" creationId="{ED28A9A0-9A26-4026-9863-DE3B6FA3C929}"/>
          </ac:spMkLst>
        </pc:spChg>
        <pc:picChg chg="add mod">
          <ac:chgData name="Ismael Bendaoud" userId="51bc4566-a353-431e-8873-170e6f27796a" providerId="ADAL" clId="{7EAC33EB-8CC4-4961-930C-59FD327C0CED}" dt="2022-05-19T15:48:46.293" v="3333" actId="1076"/>
          <ac:picMkLst>
            <pc:docMk/>
            <pc:sldMk cId="4147663647" sldId="292"/>
            <ac:picMk id="4" creationId="{289B6832-70A3-FF1D-B992-6CAD3BFB9A7B}"/>
          </ac:picMkLst>
        </pc:picChg>
      </pc:sldChg>
      <pc:sldChg chg="modSp mod">
        <pc:chgData name="Ismael Bendaoud" userId="51bc4566-a353-431e-8873-170e6f27796a" providerId="ADAL" clId="{7EAC33EB-8CC4-4961-930C-59FD327C0CED}" dt="2022-05-19T19:43:48.725" v="5450" actId="20577"/>
        <pc:sldMkLst>
          <pc:docMk/>
          <pc:sldMk cId="73567660" sldId="294"/>
        </pc:sldMkLst>
        <pc:spChg chg="mod">
          <ac:chgData name="Ismael Bendaoud" userId="51bc4566-a353-431e-8873-170e6f27796a" providerId="ADAL" clId="{7EAC33EB-8CC4-4961-930C-59FD327C0CED}" dt="2022-05-19T19:43:48.725" v="5450" actId="20577"/>
          <ac:spMkLst>
            <pc:docMk/>
            <pc:sldMk cId="73567660" sldId="294"/>
            <ac:spMk id="8" creationId="{CC83A401-804E-4E5B-9630-D373582A7E0B}"/>
          </ac:spMkLst>
        </pc:spChg>
      </pc:sldChg>
      <pc:sldChg chg="modSp mod">
        <pc:chgData name="Ismael Bendaoud" userId="51bc4566-a353-431e-8873-170e6f27796a" providerId="ADAL" clId="{7EAC33EB-8CC4-4961-930C-59FD327C0CED}" dt="2022-05-19T20:16:39.854" v="6504" actId="2710"/>
        <pc:sldMkLst>
          <pc:docMk/>
          <pc:sldMk cId="3603874867" sldId="298"/>
        </pc:sldMkLst>
        <pc:spChg chg="mod">
          <ac:chgData name="Ismael Bendaoud" userId="51bc4566-a353-431e-8873-170e6f27796a" providerId="ADAL" clId="{7EAC33EB-8CC4-4961-930C-59FD327C0CED}" dt="2022-05-19T20:16:39.854" v="6504" actId="2710"/>
          <ac:spMkLst>
            <pc:docMk/>
            <pc:sldMk cId="3603874867" sldId="298"/>
            <ac:spMk id="8" creationId="{CC83A401-804E-4E5B-9630-D373582A7E0B}"/>
          </ac:spMkLst>
        </pc:spChg>
      </pc:sldChg>
      <pc:sldChg chg="modSp mod">
        <pc:chgData name="Ismael Bendaoud" userId="51bc4566-a353-431e-8873-170e6f27796a" providerId="ADAL" clId="{7EAC33EB-8CC4-4961-930C-59FD327C0CED}" dt="2022-05-19T20:30:27.809" v="6546" actId="20577"/>
        <pc:sldMkLst>
          <pc:docMk/>
          <pc:sldMk cId="1793795348" sldId="307"/>
        </pc:sldMkLst>
        <pc:spChg chg="mod">
          <ac:chgData name="Ismael Bendaoud" userId="51bc4566-a353-431e-8873-170e6f27796a" providerId="ADAL" clId="{7EAC33EB-8CC4-4961-930C-59FD327C0CED}" dt="2022-05-19T20:30:27.809" v="6546" actId="20577"/>
          <ac:spMkLst>
            <pc:docMk/>
            <pc:sldMk cId="1793795348" sldId="307"/>
            <ac:spMk id="8" creationId="{CC83A401-804E-4E5B-9630-D373582A7E0B}"/>
          </ac:spMkLst>
        </pc:spChg>
      </pc:sldChg>
      <pc:sldChg chg="addSp delSp modSp mod">
        <pc:chgData name="Ismael Bendaoud" userId="51bc4566-a353-431e-8873-170e6f27796a" providerId="ADAL" clId="{7EAC33EB-8CC4-4961-930C-59FD327C0CED}" dt="2022-05-19T20:11:46.408" v="6363" actId="2711"/>
        <pc:sldMkLst>
          <pc:docMk/>
          <pc:sldMk cId="131483341" sldId="309"/>
        </pc:sldMkLst>
        <pc:spChg chg="mod">
          <ac:chgData name="Ismael Bendaoud" userId="51bc4566-a353-431e-8873-170e6f27796a" providerId="ADAL" clId="{7EAC33EB-8CC4-4961-930C-59FD327C0CED}" dt="2022-05-19T20:11:46.408" v="6363" actId="2711"/>
          <ac:spMkLst>
            <pc:docMk/>
            <pc:sldMk cId="131483341" sldId="309"/>
            <ac:spMk id="2" creationId="{B9A51FA4-09A0-4D72-9DD9-97B75DBE572C}"/>
          </ac:spMkLst>
        </pc:spChg>
        <pc:spChg chg="del mod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3" creationId="{AA24DD0C-53CA-37E7-A5D7-87900885BE85}"/>
          </ac:spMkLst>
        </pc:spChg>
        <pc:spChg chg="del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4" creationId="{64504DF4-DB72-3412-4D7D-3B1E7A78D18E}"/>
          </ac:spMkLst>
        </pc:spChg>
        <pc:spChg chg="del mod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6" creationId="{337C6A8F-4ED4-94C7-809B-3125CBDB6096}"/>
          </ac:spMkLst>
        </pc:spChg>
        <pc:spChg chg="del mod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7" creationId="{348070A7-35FD-10B3-F0A0-024D075FD308}"/>
          </ac:spMkLst>
        </pc:spChg>
        <pc:spChg chg="del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8" creationId="{F3CD74DB-8E09-C1F0-4C88-2521C3658415}"/>
          </ac:spMkLst>
        </pc:spChg>
        <pc:spChg chg="del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15" creationId="{DF89726E-643E-D3B0-4932-85AACAF7D1CD}"/>
          </ac:spMkLst>
        </pc:spChg>
        <pc:spChg chg="del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16" creationId="{32326EC5-31D7-64AA-EC53-A246E87EE31E}"/>
          </ac:spMkLst>
        </pc:spChg>
        <pc:spChg chg="del">
          <ac:chgData name="Ismael Bendaoud" userId="51bc4566-a353-431e-8873-170e6f27796a" providerId="ADAL" clId="{7EAC33EB-8CC4-4961-930C-59FD327C0CED}" dt="2022-05-19T20:05:39.047" v="6021" actId="478"/>
          <ac:spMkLst>
            <pc:docMk/>
            <pc:sldMk cId="131483341" sldId="309"/>
            <ac:spMk id="17" creationId="{8E8C036D-0B83-57E9-15CB-D1E4413A73CD}"/>
          </ac:spMkLst>
        </pc:spChg>
        <pc:spChg chg="mod">
          <ac:chgData name="Ismael Bendaoud" userId="51bc4566-a353-431e-8873-170e6f27796a" providerId="ADAL" clId="{7EAC33EB-8CC4-4961-930C-59FD327C0CED}" dt="2022-05-19T20:11:46.408" v="6363" actId="2711"/>
          <ac:spMkLst>
            <pc:docMk/>
            <pc:sldMk cId="131483341" sldId="309"/>
            <ac:spMk id="60" creationId="{00000000-0000-0000-0000-000000000000}"/>
          </ac:spMkLst>
        </pc:spChg>
        <pc:picChg chg="add mod">
          <ac:chgData name="Ismael Bendaoud" userId="51bc4566-a353-431e-8873-170e6f27796a" providerId="ADAL" clId="{7EAC33EB-8CC4-4961-930C-59FD327C0CED}" dt="2022-05-19T20:05:59.459" v="6024" actId="1076"/>
          <ac:picMkLst>
            <pc:docMk/>
            <pc:sldMk cId="131483341" sldId="309"/>
            <ac:picMk id="10" creationId="{DE018C21-8CE3-F4EB-964D-06FBEE074E6F}"/>
          </ac:picMkLst>
        </pc:picChg>
      </pc:sldChg>
      <pc:sldChg chg="modSp mod">
        <pc:chgData name="Ismael Bendaoud" userId="51bc4566-a353-431e-8873-170e6f27796a" providerId="ADAL" clId="{7EAC33EB-8CC4-4961-930C-59FD327C0CED}" dt="2022-05-19T20:12:24.967" v="6371" actId="255"/>
        <pc:sldMkLst>
          <pc:docMk/>
          <pc:sldMk cId="787417090" sldId="314"/>
        </pc:sldMkLst>
        <pc:spChg chg="mod">
          <ac:chgData name="Ismael Bendaoud" userId="51bc4566-a353-431e-8873-170e6f27796a" providerId="ADAL" clId="{7EAC33EB-8CC4-4961-930C-59FD327C0CED}" dt="2022-05-19T20:12:24.967" v="6371" actId="255"/>
          <ac:spMkLst>
            <pc:docMk/>
            <pc:sldMk cId="787417090" sldId="314"/>
            <ac:spMk id="2" creationId="{ED28A9A0-9A26-4026-9863-DE3B6FA3C929}"/>
          </ac:spMkLst>
        </pc:spChg>
        <pc:spChg chg="mod">
          <ac:chgData name="Ismael Bendaoud" userId="51bc4566-a353-431e-8873-170e6f27796a" providerId="ADAL" clId="{7EAC33EB-8CC4-4961-930C-59FD327C0CED}" dt="2022-05-19T20:12:24.967" v="6371" actId="255"/>
          <ac:spMkLst>
            <pc:docMk/>
            <pc:sldMk cId="787417090" sldId="314"/>
            <ac:spMk id="60" creationId="{00000000-0000-0000-0000-000000000000}"/>
          </ac:spMkLst>
        </pc:spChg>
      </pc:sldChg>
      <pc:sldChg chg="modSp mod">
        <pc:chgData name="Ismael Bendaoud" userId="51bc4566-a353-431e-8873-170e6f27796a" providerId="ADAL" clId="{7EAC33EB-8CC4-4961-930C-59FD327C0CED}" dt="2022-05-19T20:12:13.180" v="6369" actId="2711"/>
        <pc:sldMkLst>
          <pc:docMk/>
          <pc:sldMk cId="886644146" sldId="315"/>
        </pc:sldMkLst>
        <pc:spChg chg="mod">
          <ac:chgData name="Ismael Bendaoud" userId="51bc4566-a353-431e-8873-170e6f27796a" providerId="ADAL" clId="{7EAC33EB-8CC4-4961-930C-59FD327C0CED}" dt="2022-05-19T20:12:13.180" v="6369" actId="2711"/>
          <ac:spMkLst>
            <pc:docMk/>
            <pc:sldMk cId="886644146" sldId="315"/>
            <ac:spMk id="2" creationId="{ED28A9A0-9A26-4026-9863-DE3B6FA3C929}"/>
          </ac:spMkLst>
        </pc:spChg>
        <pc:spChg chg="mod">
          <ac:chgData name="Ismael Bendaoud" userId="51bc4566-a353-431e-8873-170e6f27796a" providerId="ADAL" clId="{7EAC33EB-8CC4-4961-930C-59FD327C0CED}" dt="2022-05-19T20:12:13.180" v="6369" actId="2711"/>
          <ac:spMkLst>
            <pc:docMk/>
            <pc:sldMk cId="886644146" sldId="315"/>
            <ac:spMk id="60" creationId="{00000000-0000-0000-0000-000000000000}"/>
          </ac:spMkLst>
        </pc:spChg>
      </pc:sldChg>
      <pc:sldChg chg="del">
        <pc:chgData name="Ismael Bendaoud" userId="51bc4566-a353-431e-8873-170e6f27796a" providerId="ADAL" clId="{7EAC33EB-8CC4-4961-930C-59FD327C0CED}" dt="2022-05-19T17:20:00.599" v="3717" actId="2696"/>
        <pc:sldMkLst>
          <pc:docMk/>
          <pc:sldMk cId="1924535134" sldId="316"/>
        </pc:sldMkLst>
      </pc:sldChg>
      <pc:sldChg chg="modSp del mod">
        <pc:chgData name="Ismael Bendaoud" userId="51bc4566-a353-431e-8873-170e6f27796a" providerId="ADAL" clId="{7EAC33EB-8CC4-4961-930C-59FD327C0CED}" dt="2022-05-19T20:09:35.205" v="6213" actId="2696"/>
        <pc:sldMkLst>
          <pc:docMk/>
          <pc:sldMk cId="287612313" sldId="317"/>
        </pc:sldMkLst>
        <pc:spChg chg="mod">
          <ac:chgData name="Ismael Bendaoud" userId="51bc4566-a353-431e-8873-170e6f27796a" providerId="ADAL" clId="{7EAC33EB-8CC4-4961-930C-59FD327C0CED}" dt="2022-05-19T19:37:48.132" v="5084" actId="313"/>
          <ac:spMkLst>
            <pc:docMk/>
            <pc:sldMk cId="287612313" sldId="317"/>
            <ac:spMk id="2" creationId="{ED28A9A0-9A26-4026-9863-DE3B6FA3C929}"/>
          </ac:spMkLst>
        </pc:spChg>
        <pc:spChg chg="mod">
          <ac:chgData name="Ismael Bendaoud" userId="51bc4566-a353-431e-8873-170e6f27796a" providerId="ADAL" clId="{7EAC33EB-8CC4-4961-930C-59FD327C0CED}" dt="2022-05-19T18:26:00.499" v="4948" actId="20577"/>
          <ac:spMkLst>
            <pc:docMk/>
            <pc:sldMk cId="287612313" sldId="317"/>
            <ac:spMk id="60" creationId="{00000000-0000-0000-0000-000000000000}"/>
          </ac:spMkLst>
        </pc:spChg>
      </pc:sldChg>
      <pc:sldChg chg="modSp mod">
        <pc:chgData name="Ismael Bendaoud" userId="51bc4566-a353-431e-8873-170e6f27796a" providerId="ADAL" clId="{7EAC33EB-8CC4-4961-930C-59FD327C0CED}" dt="2022-05-19T19:43:53.912" v="5455" actId="20577"/>
        <pc:sldMkLst>
          <pc:docMk/>
          <pc:sldMk cId="1254246374" sldId="318"/>
        </pc:sldMkLst>
        <pc:spChg chg="mod">
          <ac:chgData name="Ismael Bendaoud" userId="51bc4566-a353-431e-8873-170e6f27796a" providerId="ADAL" clId="{7EAC33EB-8CC4-4961-930C-59FD327C0CED}" dt="2022-05-19T19:43:53.912" v="5455" actId="20577"/>
          <ac:spMkLst>
            <pc:docMk/>
            <pc:sldMk cId="1254246374" sldId="318"/>
            <ac:spMk id="8" creationId="{CC83A401-804E-4E5B-9630-D373582A7E0B}"/>
          </ac:spMkLst>
        </pc:spChg>
      </pc:sldChg>
      <pc:sldChg chg="addSp delSp modSp mod">
        <pc:chgData name="Ismael Bendaoud" userId="51bc4566-a353-431e-8873-170e6f27796a" providerId="ADAL" clId="{7EAC33EB-8CC4-4961-930C-59FD327C0CED}" dt="2022-05-19T20:15:09.634" v="6399" actId="20577"/>
        <pc:sldMkLst>
          <pc:docMk/>
          <pc:sldMk cId="61234375" sldId="319"/>
        </pc:sldMkLst>
        <pc:spChg chg="add del mod">
          <ac:chgData name="Ismael Bendaoud" userId="51bc4566-a353-431e-8873-170e6f27796a" providerId="ADAL" clId="{7EAC33EB-8CC4-4961-930C-59FD327C0CED}" dt="2022-05-19T20:15:09.634" v="6399" actId="20577"/>
          <ac:spMkLst>
            <pc:docMk/>
            <pc:sldMk cId="61234375" sldId="319"/>
            <ac:spMk id="6" creationId="{6034F46E-7E12-7333-A805-C52F0FA60FB1}"/>
          </ac:spMkLst>
        </pc:spChg>
      </pc:sldChg>
      <pc:sldChg chg="modSp mod">
        <pc:chgData name="Ismael Bendaoud" userId="51bc4566-a353-431e-8873-170e6f27796a" providerId="ADAL" clId="{7EAC33EB-8CC4-4961-930C-59FD327C0CED}" dt="2022-05-19T20:12:05.050" v="6368" actId="1076"/>
        <pc:sldMkLst>
          <pc:docMk/>
          <pc:sldMk cId="3583570440" sldId="320"/>
        </pc:sldMkLst>
        <pc:spChg chg="mod">
          <ac:chgData name="Ismael Bendaoud" userId="51bc4566-a353-431e-8873-170e6f27796a" providerId="ADAL" clId="{7EAC33EB-8CC4-4961-930C-59FD327C0CED}" dt="2022-05-19T20:12:05.050" v="6368" actId="1076"/>
          <ac:spMkLst>
            <pc:docMk/>
            <pc:sldMk cId="3583570440" sldId="320"/>
            <ac:spMk id="2" creationId="{B9A51FA4-09A0-4D72-9DD9-97B75DBE572C}"/>
          </ac:spMkLst>
        </pc:spChg>
        <pc:spChg chg="mod">
          <ac:chgData name="Ismael Bendaoud" userId="51bc4566-a353-431e-8873-170e6f27796a" providerId="ADAL" clId="{7EAC33EB-8CC4-4961-930C-59FD327C0CED}" dt="2022-05-19T20:11:57.815" v="6366" actId="255"/>
          <ac:spMkLst>
            <pc:docMk/>
            <pc:sldMk cId="3583570440" sldId="320"/>
            <ac:spMk id="60" creationId="{00000000-0000-0000-0000-000000000000}"/>
          </ac:spMkLst>
        </pc:spChg>
      </pc:sldChg>
      <pc:sldChg chg="modSp mod">
        <pc:chgData name="Ismael Bendaoud" userId="51bc4566-a353-431e-8873-170e6f27796a" providerId="ADAL" clId="{7EAC33EB-8CC4-4961-930C-59FD327C0CED}" dt="2022-05-19T19:42:32.060" v="5387" actId="20577"/>
        <pc:sldMkLst>
          <pc:docMk/>
          <pc:sldMk cId="3141926839" sldId="321"/>
        </pc:sldMkLst>
        <pc:spChg chg="mod">
          <ac:chgData name="Ismael Bendaoud" userId="51bc4566-a353-431e-8873-170e6f27796a" providerId="ADAL" clId="{7EAC33EB-8CC4-4961-930C-59FD327C0CED}" dt="2022-05-19T19:42:32.060" v="5387" actId="20577"/>
          <ac:spMkLst>
            <pc:docMk/>
            <pc:sldMk cId="3141926839" sldId="321"/>
            <ac:spMk id="2" creationId="{ED28A9A0-9A26-4026-9863-DE3B6FA3C929}"/>
          </ac:spMkLst>
        </pc:spChg>
      </pc:sldChg>
      <pc:sldChg chg="addSp delSp modSp mod">
        <pc:chgData name="Ismael Bendaoud" userId="51bc4566-a353-431e-8873-170e6f27796a" providerId="ADAL" clId="{7EAC33EB-8CC4-4961-930C-59FD327C0CED}" dt="2022-05-19T20:11:17.284" v="6358" actId="2711"/>
        <pc:sldMkLst>
          <pc:docMk/>
          <pc:sldMk cId="74899840" sldId="322"/>
        </pc:sldMkLst>
        <pc:spChg chg="add del mod">
          <ac:chgData name="Ismael Bendaoud" userId="51bc4566-a353-431e-8873-170e6f27796a" providerId="ADAL" clId="{7EAC33EB-8CC4-4961-930C-59FD327C0CED}" dt="2022-05-19T14:49:50.434" v="2089" actId="478"/>
          <ac:spMkLst>
            <pc:docMk/>
            <pc:sldMk cId="74899840" sldId="322"/>
            <ac:spMk id="4" creationId="{B236553B-0FDC-DD00-487D-2FCF6740857B}"/>
          </ac:spMkLst>
        </pc:spChg>
        <pc:spChg chg="mod">
          <ac:chgData name="Ismael Bendaoud" userId="51bc4566-a353-431e-8873-170e6f27796a" providerId="ADAL" clId="{7EAC33EB-8CC4-4961-930C-59FD327C0CED}" dt="2022-05-19T20:11:17.284" v="6358" actId="2711"/>
          <ac:spMkLst>
            <pc:docMk/>
            <pc:sldMk cId="74899840" sldId="322"/>
            <ac:spMk id="10" creationId="{FD4B4C9F-F7EC-4B6E-876F-FFE4D72DA8C5}"/>
          </ac:spMkLst>
        </pc:spChg>
        <pc:spChg chg="mod">
          <ac:chgData name="Ismael Bendaoud" userId="51bc4566-a353-431e-8873-170e6f27796a" providerId="ADAL" clId="{7EAC33EB-8CC4-4961-930C-59FD327C0CED}" dt="2022-05-19T20:11:17.284" v="6358" actId="2711"/>
          <ac:spMkLst>
            <pc:docMk/>
            <pc:sldMk cId="74899840" sldId="322"/>
            <ac:spMk id="60" creationId="{00000000-0000-0000-0000-000000000000}"/>
          </ac:spMkLst>
        </pc:spChg>
        <pc:picChg chg="add mod">
          <ac:chgData name="Ismael Bendaoud" userId="51bc4566-a353-431e-8873-170e6f27796a" providerId="ADAL" clId="{7EAC33EB-8CC4-4961-930C-59FD327C0CED}" dt="2022-05-19T14:58:20.856" v="2422" actId="1076"/>
          <ac:picMkLst>
            <pc:docMk/>
            <pc:sldMk cId="74899840" sldId="322"/>
            <ac:picMk id="3" creationId="{93460AFC-D7AB-FE2E-2BF7-A27FF1C20EA3}"/>
          </ac:picMkLst>
        </pc:picChg>
        <pc:picChg chg="add mod">
          <ac:chgData name="Ismael Bendaoud" userId="51bc4566-a353-431e-8873-170e6f27796a" providerId="ADAL" clId="{7EAC33EB-8CC4-4961-930C-59FD327C0CED}" dt="2022-05-19T14:58:19.079" v="2421" actId="1076"/>
          <ac:picMkLst>
            <pc:docMk/>
            <pc:sldMk cId="74899840" sldId="322"/>
            <ac:picMk id="7" creationId="{4552C143-7416-0273-E9B5-F3497D2245FB}"/>
          </ac:picMkLst>
        </pc:picChg>
      </pc:sldChg>
      <pc:sldChg chg="new del">
        <pc:chgData name="Ismael Bendaoud" userId="51bc4566-a353-431e-8873-170e6f27796a" providerId="ADAL" clId="{7EAC33EB-8CC4-4961-930C-59FD327C0CED}" dt="2022-05-19T18:24:31.810" v="4914" actId="2696"/>
        <pc:sldMkLst>
          <pc:docMk/>
          <pc:sldMk cId="1171908269" sldId="323"/>
        </pc:sldMkLst>
      </pc:sldChg>
      <pc:sldChg chg="del">
        <pc:chgData name="Ismael Bendaoud" userId="51bc4566-a353-431e-8873-170e6f27796a" providerId="ADAL" clId="{7EAC33EB-8CC4-4961-930C-59FD327C0CED}" dt="2022-05-19T17:43:16.035" v="3718" actId="2696"/>
        <pc:sldMkLst>
          <pc:docMk/>
          <pc:sldMk cId="3411577344" sldId="323"/>
        </pc:sldMkLst>
      </pc:sldChg>
      <pc:sldChg chg="new del">
        <pc:chgData name="Ismael Bendaoud" userId="51bc4566-a353-431e-8873-170e6f27796a" providerId="ADAL" clId="{7EAC33EB-8CC4-4961-930C-59FD327C0CED}" dt="2022-05-18T14:14:27.316" v="306" actId="680"/>
        <pc:sldMkLst>
          <pc:docMk/>
          <pc:sldMk cId="3606582976" sldId="323"/>
        </pc:sldMkLst>
      </pc:sldChg>
      <pc:sldChg chg="modSp add mod">
        <pc:chgData name="Ismael Bendaoud" userId="51bc4566-a353-431e-8873-170e6f27796a" providerId="ADAL" clId="{7EAC33EB-8CC4-4961-930C-59FD327C0CED}" dt="2022-05-19T20:10:27.811" v="6355" actId="20577"/>
        <pc:sldMkLst>
          <pc:docMk/>
          <pc:sldMk cId="4125146566" sldId="324"/>
        </pc:sldMkLst>
        <pc:spChg chg="mod">
          <ac:chgData name="Ismael Bendaoud" userId="51bc4566-a353-431e-8873-170e6f27796a" providerId="ADAL" clId="{7EAC33EB-8CC4-4961-930C-59FD327C0CED}" dt="2022-05-19T20:10:27.811" v="6355" actId="20577"/>
          <ac:spMkLst>
            <pc:docMk/>
            <pc:sldMk cId="4125146566" sldId="324"/>
            <ac:spMk id="2" creationId="{ED28A9A0-9A26-4026-9863-DE3B6FA3C929}"/>
          </ac:spMkLst>
        </pc:spChg>
      </pc:sldChg>
      <pc:sldChg chg="modSp new mod">
        <pc:chgData name="Ismael Bendaoud" userId="51bc4566-a353-431e-8873-170e6f27796a" providerId="ADAL" clId="{7EAC33EB-8CC4-4961-930C-59FD327C0CED}" dt="2022-05-19T20:30:13.198" v="6531" actId="2710"/>
        <pc:sldMkLst>
          <pc:docMk/>
          <pc:sldMk cId="1377899891" sldId="325"/>
        </pc:sldMkLst>
        <pc:spChg chg="mod">
          <ac:chgData name="Ismael Bendaoud" userId="51bc4566-a353-431e-8873-170e6f27796a" providerId="ADAL" clId="{7EAC33EB-8CC4-4961-930C-59FD327C0CED}" dt="2022-05-19T20:30:13.198" v="6531" actId="2710"/>
          <ac:spMkLst>
            <pc:docMk/>
            <pc:sldMk cId="1377899891" sldId="325"/>
            <ac:spMk id="3" creationId="{90E754FF-A61D-39B8-64CA-0B99C45D42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75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0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04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7381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868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01018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351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1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3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1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6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9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88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7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03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5A610E-6324-4C28-9F4D-98C43BE8E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5552" y="1151118"/>
            <a:ext cx="4495740" cy="342088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peeP6EIy9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524788"/>
            <a:ext cx="8520600" cy="2272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latin typeface="+mn-lt"/>
                <a:ea typeface="Raleway"/>
                <a:cs typeface="Raleway"/>
                <a:sym typeface="Raleway"/>
              </a:rPr>
              <a:t>A Study on European Start-Up Companies compared to Maltese Start-ups</a:t>
            </a:r>
            <a:endParaRPr sz="4000" b="1" dirty="0">
              <a:latin typeface="+mn-lt"/>
              <a:ea typeface="Raleway"/>
              <a:cs typeface="Raleway"/>
              <a:sym typeface="Raleway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12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  <a:ea typeface="Lato"/>
                <a:cs typeface="Lato"/>
                <a:sym typeface="Lato"/>
              </a:rPr>
              <a:t>Ismael Ben Daoud</a:t>
            </a:r>
            <a:endParaRPr lang="en" dirty="0">
              <a:latin typeface="+mn-lt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n-lt"/>
                <a:ea typeface="Lato"/>
                <a:cs typeface="Lato"/>
                <a:sym typeface="Lato"/>
              </a:rPr>
              <a:t>Institute of Information &amp; Communication Technology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n-lt"/>
                <a:ea typeface="Lato"/>
                <a:cs typeface="Lato"/>
                <a:sym typeface="Lato"/>
              </a:rPr>
              <a:t>MCAST, Paola, Malta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+mn-lt"/>
              <a:ea typeface="Lato"/>
              <a:cs typeface="Lato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CC284B-5107-E745-9630-DD6C2A410927}"/>
              </a:ext>
            </a:extLst>
          </p:cNvPr>
          <p:cNvCxnSpPr/>
          <p:nvPr/>
        </p:nvCxnSpPr>
        <p:spPr>
          <a:xfrm>
            <a:off x="119270" y="2794483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E9EC66-EE26-4981-8CB8-3FF197B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1" y="4102874"/>
            <a:ext cx="2449919" cy="856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Raleway"/>
                <a:cs typeface="Raleway"/>
                <a:sym typeface="Raleway"/>
              </a:rPr>
              <a:t>Evaluation / Argumentation</a:t>
            </a:r>
            <a:endParaRPr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125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Three evaluations are being made: Average percentage of male and female, Motivation of start up and Level of education.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The gender and level of education are combined together when it comes to evaluation the data.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Whilst motivation and stages are being analysed separately because they adapt to both results.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The most challenging task was averaging the 2019 gender distribution as the research I found it didn’t say the percentage. I had too manually do it myself.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Pipeline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pipeline was created for the limited amount of time in a small scope as I need to consider other subjects.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4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Research Question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GB" sz="1600" b="0" i="0" u="none" strike="noStrike" baseline="0" dirty="0">
                <a:latin typeface="+mj-lt"/>
              </a:rPr>
              <a:t>This project has been successful in terms of creating an interactive visualization.</a:t>
            </a:r>
          </a:p>
          <a:p>
            <a:pPr algn="l">
              <a:lnSpc>
                <a:spcPct val="150000"/>
              </a:lnSpc>
            </a:pPr>
            <a:r>
              <a:rPr lang="en-GB" sz="1600" dirty="0">
                <a:latin typeface="+mj-lt"/>
              </a:rPr>
              <a:t>It has been shown with Power BI that the majority of education background is  Masters degree.</a:t>
            </a:r>
          </a:p>
          <a:p>
            <a:pPr algn="l">
              <a:lnSpc>
                <a:spcPct val="150000"/>
              </a:lnSpc>
            </a:pPr>
            <a:r>
              <a:rPr lang="en-GB" sz="1600" dirty="0">
                <a:latin typeface="+mj-lt"/>
              </a:rPr>
              <a:t>The most difficulties shown in the study were sale investment and competition.</a:t>
            </a:r>
          </a:p>
          <a:p>
            <a:pPr algn="l">
              <a:lnSpc>
                <a:spcPct val="150000"/>
              </a:lnSpc>
            </a:pPr>
            <a:r>
              <a:rPr lang="en-GB" sz="1600" dirty="0">
                <a:latin typeface="+mj-lt"/>
              </a:rPr>
              <a:t>Start ups have become more aware of the BI system and what it can lead to.</a:t>
            </a:r>
          </a:p>
          <a:p>
            <a:pPr algn="l">
              <a:lnSpc>
                <a:spcPct val="150000"/>
              </a:lnSpc>
            </a:pPr>
            <a:r>
              <a:rPr lang="en-GB" sz="1600" dirty="0">
                <a:latin typeface="+mj-lt"/>
              </a:rPr>
              <a:t>Start ups can benefit from Power BI thanks to the use of its tools by minizine risk, increase value and reduce cost.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2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Achievements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It has been observed that communal visualizations for start-ups</a:t>
            </a:r>
            <a:r>
              <a:rPr lang="en-GB" dirty="0">
                <a:latin typeface="NimbusRomNo9L-Regu"/>
              </a:rPr>
              <a:t> </a:t>
            </a:r>
            <a:r>
              <a:rPr lang="en-GB" sz="1800" b="0" i="0" u="none" strike="noStrike" baseline="0" dirty="0">
                <a:latin typeface="NimbusRomNo9L-Regu"/>
              </a:rPr>
              <a:t>in Europe are possible.</a:t>
            </a:r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Potential start-ups</a:t>
            </a:r>
            <a:r>
              <a:rPr lang="en-GB" dirty="0">
                <a:latin typeface="NimbusRomNo9L-Regu"/>
              </a:rPr>
              <a:t> </a:t>
            </a:r>
            <a:r>
              <a:rPr lang="en-GB" sz="1800" b="0" i="0" u="none" strike="noStrike" baseline="0" dirty="0">
                <a:latin typeface="NimbusRomNo9L-Regu"/>
              </a:rPr>
              <a:t>may find this study beneficial.</a:t>
            </a:r>
          </a:p>
          <a:p>
            <a:pPr algn="l"/>
            <a:r>
              <a:rPr lang="en-GB" dirty="0">
                <a:latin typeface="NimbusRomNo9L-Regu"/>
              </a:rPr>
              <a:t>D</a:t>
            </a:r>
            <a:r>
              <a:rPr lang="en-GB" sz="1800" b="0" i="0" u="none" strike="noStrike" baseline="0" dirty="0">
                <a:latin typeface="NimbusRomNo9L-Regu"/>
              </a:rPr>
              <a:t>etermining whether nations are performing well.</a:t>
            </a:r>
          </a:p>
          <a:p>
            <a:pPr algn="l"/>
            <a:r>
              <a:rPr lang="en-GB" dirty="0">
                <a:latin typeface="NimbusRomNo9L-Regu"/>
              </a:rPr>
              <a:t>If</a:t>
            </a:r>
            <a:r>
              <a:rPr lang="en-GB" sz="1800" b="0" i="0" u="none" strike="noStrike" baseline="0" dirty="0">
                <a:latin typeface="NimbusRomNo9L-Regu"/>
              </a:rPr>
              <a:t> they want to try to internationalize their business.</a:t>
            </a: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56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This research was constrained owing to a paucity of information about local start-ups.</a:t>
            </a:r>
            <a:endParaRPr lang="en-US" sz="800" dirty="0"/>
          </a:p>
          <a:p>
            <a:r>
              <a:rPr lang="en-US" dirty="0">
                <a:latin typeface="NimbusRomNo9L-Regu"/>
              </a:rPr>
              <a:t>Include more countries from the EU to the study.</a:t>
            </a:r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in addition to not having access to all European nations.</a:t>
            </a:r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Future research should incorporate more data from both different nations and from within the same country. </a:t>
            </a:r>
          </a:p>
          <a:p>
            <a:pPr algn="l"/>
            <a:r>
              <a:rPr lang="en-GB" sz="1800" b="0" i="0" u="none" strike="noStrike" baseline="0" dirty="0">
                <a:latin typeface="NimbusRomNo9L-Regu"/>
              </a:rPr>
              <a:t>More study on local businesses is needed to see whether they would be interested in employing interactive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25424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Limitations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4F46E-7E12-7333-A805-C52F0FA60FB1}"/>
              </a:ext>
            </a:extLst>
          </p:cNvPr>
          <p:cNvSpPr txBox="1"/>
          <p:nvPr/>
        </p:nvSpPr>
        <p:spPr>
          <a:xfrm>
            <a:off x="225731" y="1299327"/>
            <a:ext cx="825335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NimbusRomNo9L-Regu"/>
              </a:rPr>
              <a:t>There are not enough data when it comes to local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NimbusRomNo9L-Regu"/>
              </a:rPr>
              <a:t>More study on local businesses is needed.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NimbusRomNo9L-Regu"/>
              </a:rPr>
              <a:t>not having access to all European nations.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NimbusRomNo9L-Regu"/>
              </a:rPr>
              <a:t>no primary research was conducted.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NimbusRomNo9L-Regu"/>
              </a:rPr>
              <a:t>Future research should incorporate more data from different nations and from within the same country.</a:t>
            </a:r>
          </a:p>
        </p:txBody>
      </p:sp>
    </p:spTree>
    <p:extLst>
      <p:ext uri="{BB962C8B-B14F-4D97-AF65-F5344CB8AC3E}">
        <p14:creationId xmlns:p14="http://schemas.microsoft.com/office/powerpoint/2010/main" val="6123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Future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sz="1600" b="0" i="0" u="none" strike="noStrike" baseline="0" dirty="0">
                <a:latin typeface="+mj-lt"/>
              </a:rPr>
              <a:t>More study on local businesses is needed.</a:t>
            </a:r>
          </a:p>
          <a:p>
            <a:pPr algn="l">
              <a:lnSpc>
                <a:spcPct val="200000"/>
              </a:lnSpc>
            </a:pPr>
            <a:r>
              <a:rPr lang="en-GB" sz="1600" dirty="0">
                <a:latin typeface="+mj-lt"/>
              </a:rPr>
              <a:t>Take care of the lack of local study.</a:t>
            </a:r>
          </a:p>
          <a:p>
            <a:pPr algn="l">
              <a:lnSpc>
                <a:spcPct val="200000"/>
              </a:lnSpc>
            </a:pPr>
            <a:r>
              <a:rPr lang="en-GB" sz="1600" dirty="0">
                <a:latin typeface="+mj-lt"/>
              </a:rPr>
              <a:t>Contact local start-ups for a better understanding on local businesses.</a:t>
            </a:r>
          </a:p>
        </p:txBody>
      </p:sp>
    </p:spTree>
    <p:extLst>
      <p:ext uri="{BB962C8B-B14F-4D97-AF65-F5344CB8AC3E}">
        <p14:creationId xmlns:p14="http://schemas.microsoft.com/office/powerpoint/2010/main" val="360387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764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Bormans, J., Bogen, E., Privitera, M. and Cooney, T., 2019. 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European Startup Monitor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[online] Europeanstartupmonitor2019.eu. Available at</a:t>
            </a:r>
            <a:r>
              <a:rPr lang="en-GB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&lt;https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://europeanstartupmonitor2019.</a:t>
            </a:r>
            <a:r>
              <a:rPr lang="en-GB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eu/&gt;.</a:t>
            </a:r>
            <a:endParaRPr lang="en-GB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Commission, E., 2019. 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2019 SBA Fact Sheet &amp; Scoreboard, Europe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Commission, E., 2019. 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2019 SBA Fact Sheet, MALTA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79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D206-5638-400C-CE84-23B7ABCD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54FF-A61D-39B8-64CA-0B99C45D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7672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Intetics. 2019. 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Startup Lifecycle: How To Win At Each Stage - Intetics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[online] Available at: &lt;https://intetics.com/blog/the-startup-lifecycle-how-to-win-at-each-stage/&gt;.</a:t>
            </a:r>
          </a:p>
          <a:p>
            <a:pPr algn="l">
              <a:lnSpc>
                <a:spcPct val="150000"/>
              </a:lnSpc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Mauer, R. and Steigertahl, L., 2018. 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EU Startup Monitor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[online] Startupmonitor.eu. Available at: &lt;http://startupmonitor.eu/&gt;.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58287E-F8C8-C51C-B624-89976DEDF20D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9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316E-7EDB-6341-901B-EA548A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49"/>
            <a:ext cx="8520600" cy="129471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Thank you</a:t>
            </a:r>
            <a:br>
              <a:rPr lang="en-US" dirty="0">
                <a:latin typeface="+mn-lt"/>
              </a:rPr>
            </a:br>
            <a:br>
              <a:rPr lang="en-US" sz="800" dirty="0">
                <a:latin typeface="+mn-lt"/>
              </a:rPr>
            </a:br>
            <a:r>
              <a:rPr lang="en-US" sz="2000" dirty="0">
                <a:latin typeface="+mn-lt"/>
              </a:rPr>
              <a:t>Ismael Ben Daoud</a:t>
            </a:r>
            <a:endParaRPr lang="en-US" dirty="0"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3DAA63-4D00-0147-B9CF-24027D8A2FAF}"/>
              </a:ext>
            </a:extLst>
          </p:cNvPr>
          <p:cNvCxnSpPr/>
          <p:nvPr/>
        </p:nvCxnSpPr>
        <p:spPr>
          <a:xfrm>
            <a:off x="112644" y="2939288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EA123-F6BA-4DF5-9223-7478E8C8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42" y="3538134"/>
            <a:ext cx="3980515" cy="13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11756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en-GB" sz="1400" dirty="0"/>
              <a:t>Define different EU country start ups.</a:t>
            </a:r>
          </a:p>
          <a:p>
            <a:pPr algn="l">
              <a:lnSpc>
                <a:spcPct val="200000"/>
              </a:lnSpc>
            </a:pPr>
            <a:r>
              <a:rPr lang="en-GB" sz="1400" dirty="0"/>
              <a:t>In order to have a good visual performance, power Bi was used to provide a well analytic report.</a:t>
            </a:r>
          </a:p>
          <a:p>
            <a:pPr algn="l">
              <a:lnSpc>
                <a:spcPct val="200000"/>
              </a:lnSpc>
            </a:pPr>
            <a:r>
              <a:rPr lang="en-GB" sz="1400" dirty="0"/>
              <a:t>Maltese Start-up data is challenging to acquire, and minimum data supports it.</a:t>
            </a:r>
          </a:p>
          <a:p>
            <a:pPr algn="l">
              <a:lnSpc>
                <a:spcPct val="200000"/>
              </a:lnSpc>
            </a:pPr>
            <a:r>
              <a:rPr lang="en-GB" sz="1400" dirty="0"/>
              <a:t>What is the problem I am undertaking?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+mn-lt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+mn-lt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24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+mn-lt"/>
              </a:rPr>
              <a:t>Topic / Domain / Relevant theory</a:t>
            </a:r>
          </a:p>
          <a:p>
            <a:pPr marL="285750" indent="-285750">
              <a:lnSpc>
                <a:spcPct val="200000"/>
              </a:lnSpc>
            </a:pPr>
            <a:r>
              <a:rPr lang="en-GB" sz="1400" dirty="0">
                <a:latin typeface="+mn-lt"/>
              </a:rPr>
              <a:t>Power BI is known to be a free software to students provided by Microsoft to analyse data.</a:t>
            </a:r>
          </a:p>
          <a:p>
            <a:pPr>
              <a:lnSpc>
                <a:spcPct val="200000"/>
              </a:lnSpc>
            </a:pPr>
            <a:r>
              <a:rPr lang="en-GB" sz="1400" b="0" i="0" u="none" strike="noStrike" baseline="0" dirty="0">
                <a:latin typeface="+mn-lt"/>
              </a:rPr>
              <a:t>Start-up data is represented graphically using diagrams, charts, and maps.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latin typeface="+mn-lt"/>
              </a:rPr>
              <a:t>Start-up visualization are made interactive so the user can customize how the data is displayed.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latin typeface="+mn-lt"/>
              </a:rPr>
              <a:t>Power BI for start ups includes the function reporting, analysis, planning, forecast and dashboards.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latin typeface="+mn-lt"/>
              </a:rPr>
              <a:t>Start-ups go through three fundamental stages: concept, launch, and growth, with each step representing distinct obstacles that can make or ruin a firm.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2892" y="-217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+mj-lt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1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+mj-lt"/>
              </a:rPr>
              <a:t>Sources / Data / Algorithms / Results</a:t>
            </a:r>
            <a:endParaRPr lang="en-GB" dirty="0">
              <a:latin typeface="+mj-lt"/>
            </a:endParaRPr>
          </a:p>
          <a:p>
            <a:pPr marL="285750" indent="-285750"/>
            <a:r>
              <a:rPr lang="en-GB" sz="1400" dirty="0">
                <a:latin typeface="+mj-lt"/>
              </a:rPr>
              <a:t>Two papers were used in order to compare 2018 data sets to 2019 data set;</a:t>
            </a:r>
          </a:p>
          <a:p>
            <a:pPr marL="800100" lvl="1" indent="-342900">
              <a:buAutoNum type="arabicPeriod"/>
            </a:pPr>
            <a:r>
              <a:rPr lang="en-GB" dirty="0">
                <a:latin typeface="+mj-lt"/>
              </a:rPr>
              <a:t>EMS program a dataset based on EU start up countries</a:t>
            </a:r>
          </a:p>
          <a:p>
            <a:pPr marL="800100" lvl="1" indent="-342900">
              <a:buAutoNum type="arabicPeriod"/>
            </a:pPr>
            <a:r>
              <a:rPr lang="en-GB" dirty="0">
                <a:latin typeface="+mj-lt"/>
              </a:rPr>
              <a:t>Analysing different gender distribution with power BI.</a:t>
            </a:r>
          </a:p>
          <a:p>
            <a:pPr marL="800100" lvl="1" indent="-342900">
              <a:buAutoNum type="arabicPeriod"/>
            </a:pPr>
            <a:endParaRPr lang="en-GB" dirty="0">
              <a:latin typeface="+mj-lt"/>
            </a:endParaRPr>
          </a:p>
          <a:p>
            <a:pPr marL="800100" lvl="1" indent="-342900">
              <a:buAutoNum type="arabicPeriod"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endParaRPr lang="en-GB" dirty="0">
              <a:latin typeface="+mj-lt"/>
            </a:endParaRPr>
          </a:p>
          <a:p>
            <a:pPr marL="742950" lvl="1" indent="-285750"/>
            <a:r>
              <a:rPr lang="en-GB" dirty="0">
                <a:latin typeface="+mj-lt"/>
              </a:rPr>
              <a:t>The data set of 2018 is taken from the paper which contained 21 countries. </a:t>
            </a:r>
          </a:p>
          <a:p>
            <a:pPr marL="742950" lvl="1" indent="-285750"/>
            <a:r>
              <a:rPr lang="en-GB" dirty="0">
                <a:latin typeface="+mj-lt"/>
              </a:rPr>
              <a:t>The data set of 2019 is taken from the second paper which contained 32 countries.</a:t>
            </a:r>
          </a:p>
          <a:p>
            <a:pPr marL="800100" lvl="1" indent="-342900">
              <a:buAutoNum type="arabicPeriod"/>
            </a:pPr>
            <a:endParaRPr lang="en-GB" dirty="0">
              <a:latin typeface="+mj-lt"/>
            </a:endParaRPr>
          </a:p>
          <a:p>
            <a:pPr marL="457200" lvl="1" indent="0">
              <a:buNone/>
            </a:pPr>
            <a:r>
              <a:rPr lang="en-GB" dirty="0">
                <a:latin typeface="+mj-lt"/>
              </a:rPr>
              <a:t>				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460AFC-D7AB-FE2E-2BF7-A27FF1C2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7" y="2629207"/>
            <a:ext cx="3202777" cy="1361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2C143-7416-0273-E9B5-F3497D22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387" y="2629207"/>
            <a:ext cx="3202776" cy="13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+mn-lt"/>
                <a:ea typeface="Raleway"/>
                <a:cs typeface="Raleway"/>
                <a:sym typeface="Raleway"/>
              </a:rPr>
              <a:t>Methodology – Aim, Hypothesis, Questions</a:t>
            </a:r>
            <a:endParaRPr sz="2000" b="1" dirty="0">
              <a:latin typeface="+mn-lt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9782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sz="1600" dirty="0">
                <a:latin typeface="+mn-lt"/>
              </a:rPr>
              <a:t>T</a:t>
            </a:r>
            <a:r>
              <a:rPr lang="en-GB" sz="1600" b="0" i="0" u="none" strike="noStrike" baseline="0" dirty="0">
                <a:latin typeface="+mn-lt"/>
              </a:rPr>
              <a:t>he aim of this study is to gain a better understanding of other start-up businesses in various countries in Europe.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baseline="0" dirty="0">
                <a:latin typeface="+mn-lt"/>
              </a:rPr>
              <a:t>I want to identify the countries as similar to Malta in terms of ranking within statistics.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baseline="0" dirty="0">
                <a:latin typeface="+mn-lt"/>
              </a:rPr>
              <a:t>What is business intelligence and how can companies benefit from it?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baseline="0" dirty="0">
                <a:latin typeface="+mn-lt"/>
              </a:rPr>
              <a:t>Could start-ups find an interactive growth report useful with business intelligence?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baseline="0" dirty="0">
                <a:latin typeface="+mn-lt"/>
              </a:rPr>
              <a:t>What are the difficulties that a start-up faces?</a:t>
            </a:r>
          </a:p>
          <a:p>
            <a:pPr algn="l">
              <a:lnSpc>
                <a:spcPct val="150000"/>
              </a:lnSpc>
            </a:pPr>
            <a:r>
              <a:rPr lang="en-GB" sz="1600" b="0" i="0" u="none" strike="noStrike" baseline="0" dirty="0">
                <a:latin typeface="+mn-lt"/>
              </a:rPr>
              <a:t>What are the qualifications of a start-up founders in terms of their background?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+mj-lt"/>
                <a:ea typeface="Raleway"/>
                <a:cs typeface="Raleway"/>
                <a:sym typeface="Raleway"/>
              </a:rPr>
              <a:t>Methodology – Pipeline</a:t>
            </a:r>
            <a:endParaRPr sz="2000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7696" y="1279182"/>
            <a:ext cx="4910749" cy="3416400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018C21-8CE3-F4EB-964D-06FBEE07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80" y="1201444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+mj-lt"/>
                <a:ea typeface="Raleway"/>
                <a:cs typeface="Raleway"/>
                <a:sym typeface="Raleway"/>
              </a:rPr>
              <a:t>Methodology – Methods</a:t>
            </a:r>
            <a:endParaRPr sz="2000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7170"/>
            <a:ext cx="8520600" cy="3416400"/>
          </a:xfrm>
        </p:spPr>
        <p:txBody>
          <a:bodyPr/>
          <a:lstStyle/>
          <a:p>
            <a:pPr algn="l"/>
            <a:r>
              <a:rPr lang="en-GB" sz="1600" b="0" i="0" u="none" strike="noStrike" baseline="0" dirty="0">
                <a:latin typeface="+mj-lt"/>
              </a:rPr>
              <a:t>Power BI was used to create the nations involved and other pertinent information.</a:t>
            </a:r>
          </a:p>
          <a:p>
            <a:pPr algn="l"/>
            <a:r>
              <a:rPr lang="en-GB" sz="1600" b="0" i="0" u="none" strike="noStrike" baseline="0" dirty="0">
                <a:latin typeface="+mj-lt"/>
              </a:rPr>
              <a:t>data was processed with Power BI and deployed according to the themes detected within the statistics.</a:t>
            </a:r>
          </a:p>
          <a:p>
            <a:pPr algn="l"/>
            <a:r>
              <a:rPr lang="en-GB" sz="1600" b="0" i="0" u="none" strike="noStrike" baseline="0" dirty="0">
                <a:latin typeface="+mj-lt"/>
              </a:rPr>
              <a:t>a secondary quantitative method was adopted.</a:t>
            </a:r>
          </a:p>
          <a:p>
            <a:pPr algn="l"/>
            <a:r>
              <a:rPr lang="en-GB" sz="1600" b="0" i="0" u="none" strike="noStrike" baseline="0" dirty="0">
                <a:latin typeface="+mj-lt"/>
              </a:rPr>
              <a:t>statistics from the European Start-up Monitor (ESM) was used.</a:t>
            </a:r>
          </a:p>
          <a:p>
            <a:pPr algn="l"/>
            <a:r>
              <a:rPr lang="en-GB" sz="1600" b="0" i="0" u="none" strike="noStrike" baseline="0" dirty="0">
                <a:latin typeface="+mj-lt"/>
              </a:rPr>
              <a:t>Data was gathered from the major reports for 2018 and 2019.</a:t>
            </a:r>
          </a:p>
          <a:p>
            <a:pPr algn="l"/>
            <a:r>
              <a:rPr lang="en-GB" sz="1600" dirty="0">
                <a:latin typeface="+mj-lt"/>
              </a:rPr>
              <a:t>Data contained from </a:t>
            </a:r>
            <a:r>
              <a:rPr lang="en-GB" sz="1600" b="0" i="0" u="none" strike="noStrike" baseline="0" dirty="0">
                <a:latin typeface="+mj-lt"/>
              </a:rPr>
              <a:t>different countries;</a:t>
            </a:r>
          </a:p>
          <a:p>
            <a:pPr algn="l"/>
            <a:r>
              <a:rPr lang="en-GB" sz="1600" dirty="0">
                <a:latin typeface="+mj-lt"/>
              </a:rPr>
              <a:t>S</a:t>
            </a:r>
            <a:r>
              <a:rPr lang="en-GB" sz="1600" b="0" i="0" u="none" strike="noStrike" baseline="0" dirty="0">
                <a:latin typeface="+mj-lt"/>
              </a:rPr>
              <a:t>pecific countries were chosen to be able to identify the changes within two years.</a:t>
            </a:r>
          </a:p>
          <a:p>
            <a:pPr algn="l"/>
            <a:r>
              <a:rPr lang="en-GB" sz="1600" b="0" i="0" u="none" strike="noStrike" baseline="0" dirty="0">
                <a:latin typeface="+mj-lt"/>
              </a:rPr>
              <a:t>data was divided into the following categories: Demographics of the founders, stages of start-ups, motivation of start-ups, and level of education.</a:t>
            </a:r>
            <a:endParaRPr lang="en-GB" sz="16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7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Raleway"/>
                <a:cs typeface="Raleway"/>
                <a:sym typeface="Raleway"/>
              </a:rPr>
              <a:t>Data Evaluation</a:t>
            </a:r>
            <a:endParaRPr sz="2000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24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For gender distribution chart, Power BI framework was used in the form of Clustered chart.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The data for Types of education was created using Excel to calculate the average of each education than processed the data into Power BI in the form of a Pie Chart.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For the second figure, 2 stages and challenges of start ups were used to evaluate the challenges encounter and how they differ from each year, 2018 and 2019.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+mj-lt"/>
              </a:rPr>
              <a:t>For the final phase, Types of Motivation was used to understand better the though behind starting a business using a dounat chart in power BI to calculate the average flow.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4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Prototype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Video Link: </a:t>
            </a:r>
            <a:r>
              <a:rPr lang="en-GB" dirty="0">
                <a:hlinkClick r:id="rId3"/>
              </a:rPr>
              <a:t>https://youtu.be/CpeeP6EIy94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9B6832-70A3-FF1D-B992-6CAD3BFB9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5" y="1651855"/>
            <a:ext cx="6055392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63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D22435272C1B46BC6CD8E0DCE7406C" ma:contentTypeVersion="5" ma:contentTypeDescription="Create a new document." ma:contentTypeScope="" ma:versionID="1fa5311b57515cf81f431f847065cb65">
  <xsd:schema xmlns:xsd="http://www.w3.org/2001/XMLSchema" xmlns:xs="http://www.w3.org/2001/XMLSchema" xmlns:p="http://schemas.microsoft.com/office/2006/metadata/properties" xmlns:ns2="ee6f18ed-6e9a-405c-a3bd-b1939d4cfed6" targetNamespace="http://schemas.microsoft.com/office/2006/metadata/properties" ma:root="true" ma:fieldsID="0ab32d91c0ddb5963c7db7375af3facd" ns2:_="">
    <xsd:import namespace="ee6f18ed-6e9a-405c-a3bd-b1939d4cfe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f18ed-6e9a-405c-a3bd-b1939d4cf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B80C54-6A83-4A6E-BDEB-81FD02940C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FFFD3A-4A6C-45B9-81D4-7CE53FC571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D406F9-384D-4F93-B7DF-333AAE91A5AF}">
  <ds:schemaRefs>
    <ds:schemaRef ds:uri="ee6f18ed-6e9a-405c-a3bd-b1939d4cfe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On-screen Show (16:9)</PresentationFormat>
  <Paragraphs>101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NimbusRomNo9L-Regu</vt:lpstr>
      <vt:lpstr>Raleway</vt:lpstr>
      <vt:lpstr>Simple Light</vt:lpstr>
      <vt:lpstr>A Study on European Start-Up Companies compared to Maltese Start-ups</vt:lpstr>
      <vt:lpstr>Problem Definition</vt:lpstr>
      <vt:lpstr>Literature</vt:lpstr>
      <vt:lpstr>Literature</vt:lpstr>
      <vt:lpstr>Methodology – Aim, Hypothesis, Questions</vt:lpstr>
      <vt:lpstr>Methodology – Pipeline</vt:lpstr>
      <vt:lpstr>Methodology – Methods</vt:lpstr>
      <vt:lpstr>Data Evaluation</vt:lpstr>
      <vt:lpstr>Prototype</vt:lpstr>
      <vt:lpstr>Evaluation / Argumentation</vt:lpstr>
      <vt:lpstr>Pipeline evaluation</vt:lpstr>
      <vt:lpstr>Research Question evaluation</vt:lpstr>
      <vt:lpstr>Conclusions - Achievements</vt:lpstr>
      <vt:lpstr>Conclusions - Recommendations</vt:lpstr>
      <vt:lpstr>Conclusions - Limitations</vt:lpstr>
      <vt:lpstr>Future Recommendations</vt:lpstr>
      <vt:lpstr>References</vt:lpstr>
      <vt:lpstr>References</vt:lpstr>
      <vt:lpstr>Thank you  Ismael Ben Daoud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Ismael Bendaoud</cp:lastModifiedBy>
  <cp:revision>175</cp:revision>
  <dcterms:modified xsi:type="dcterms:W3CDTF">2022-05-20T17:47:30Z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0x01010024D22435272C1B46BC6CD8E0DCE7406C</vt:lpwstr>
  </property>
</Properties>
</file>