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3_4A76D0D4.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2E116390-9185-C579-231A-55D93AE0AE20}" name="Ismael Bendaoud" initials="IB" userId="S::Ismael.Bendaoud.b43008@mcast.edu.mt::51bc4566-a353-431e-8873-170e6f27796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4F7549-4BE9-402C-806C-0E003CBBFC6E}" v="24" dt="2023-05-24T18:53:29.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p:scale>
          <a:sx n="100" d="100"/>
          <a:sy n="100" d="100"/>
        </p:scale>
        <p:origin x="2238" y="14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el Bendaoud" userId="51bc4566-a353-431e-8873-170e6f27796a" providerId="ADAL" clId="{8D4F7549-4BE9-402C-806C-0E003CBBFC6E}"/>
    <pc:docChg chg="undo custSel addSld delSld modSld sldOrd">
      <pc:chgData name="Ismael Bendaoud" userId="51bc4566-a353-431e-8873-170e6f27796a" providerId="ADAL" clId="{8D4F7549-4BE9-402C-806C-0E003CBBFC6E}" dt="2023-05-24T18:56:43.642" v="3408" actId="20577"/>
      <pc:docMkLst>
        <pc:docMk/>
      </pc:docMkLst>
      <pc:sldChg chg="delSp modSp mod delAnim">
        <pc:chgData name="Ismael Bendaoud" userId="51bc4566-a353-431e-8873-170e6f27796a" providerId="ADAL" clId="{8D4F7549-4BE9-402C-806C-0E003CBBFC6E}" dt="2023-05-24T18:48:48.291" v="3317" actId="14100"/>
        <pc:sldMkLst>
          <pc:docMk/>
          <pc:sldMk cId="927314139" sldId="258"/>
        </pc:sldMkLst>
        <pc:spChg chg="mod">
          <ac:chgData name="Ismael Bendaoud" userId="51bc4566-a353-431e-8873-170e6f27796a" providerId="ADAL" clId="{8D4F7549-4BE9-402C-806C-0E003CBBFC6E}" dt="2023-05-24T17:07:33.806" v="392" actId="20577"/>
          <ac:spMkLst>
            <pc:docMk/>
            <pc:sldMk cId="927314139" sldId="258"/>
            <ac:spMk id="2" creationId="{07B93867-70BE-F42E-F771-B4DCF16051BA}"/>
          </ac:spMkLst>
        </pc:spChg>
        <pc:spChg chg="mod">
          <ac:chgData name="Ismael Bendaoud" userId="51bc4566-a353-431e-8873-170e6f27796a" providerId="ADAL" clId="{8D4F7549-4BE9-402C-806C-0E003CBBFC6E}" dt="2023-05-24T18:48:18.072" v="3305" actId="2711"/>
          <ac:spMkLst>
            <pc:docMk/>
            <pc:sldMk cId="927314139" sldId="258"/>
            <ac:spMk id="3" creationId="{32D363B8-3FFC-D992-EB38-2309E8238842}"/>
          </ac:spMkLst>
        </pc:spChg>
        <pc:spChg chg="mod">
          <ac:chgData name="Ismael Bendaoud" userId="51bc4566-a353-431e-8873-170e6f27796a" providerId="ADAL" clId="{8D4F7549-4BE9-402C-806C-0E003CBBFC6E}" dt="2023-05-24T18:48:38.674" v="3314" actId="1076"/>
          <ac:spMkLst>
            <pc:docMk/>
            <pc:sldMk cId="927314139" sldId="258"/>
            <ac:spMk id="4" creationId="{4BC9F37F-A8F1-2636-4840-EF2B4967451B}"/>
          </ac:spMkLst>
        </pc:spChg>
        <pc:spChg chg="mod">
          <ac:chgData name="Ismael Bendaoud" userId="51bc4566-a353-431e-8873-170e6f27796a" providerId="ADAL" clId="{8D4F7549-4BE9-402C-806C-0E003CBBFC6E}" dt="2023-05-24T18:48:48.291" v="3317" actId="14100"/>
          <ac:spMkLst>
            <pc:docMk/>
            <pc:sldMk cId="927314139" sldId="258"/>
            <ac:spMk id="5" creationId="{69A6F408-B639-667E-F4BD-43F617C5F1A8}"/>
          </ac:spMkLst>
        </pc:spChg>
        <pc:picChg chg="del">
          <ac:chgData name="Ismael Bendaoud" userId="51bc4566-a353-431e-8873-170e6f27796a" providerId="ADAL" clId="{8D4F7549-4BE9-402C-806C-0E003CBBFC6E}" dt="2023-05-24T16:55:20.114" v="0" actId="21"/>
          <ac:picMkLst>
            <pc:docMk/>
            <pc:sldMk cId="927314139" sldId="258"/>
            <ac:picMk id="9" creationId="{C41B848C-EB98-11CF-995E-7A7BADB342E6}"/>
          </ac:picMkLst>
        </pc:picChg>
      </pc:sldChg>
      <pc:sldChg chg="addSp delSp modSp mod setBg">
        <pc:chgData name="Ismael Bendaoud" userId="51bc4566-a353-431e-8873-170e6f27796a" providerId="ADAL" clId="{8D4F7549-4BE9-402C-806C-0E003CBBFC6E}" dt="2023-05-24T18:51:18.347" v="3329" actId="5793"/>
        <pc:sldMkLst>
          <pc:docMk/>
          <pc:sldMk cId="1249300692" sldId="259"/>
        </pc:sldMkLst>
        <pc:spChg chg="mod">
          <ac:chgData name="Ismael Bendaoud" userId="51bc4566-a353-431e-8873-170e6f27796a" providerId="ADAL" clId="{8D4F7549-4BE9-402C-806C-0E003CBBFC6E}" dt="2023-05-24T17:29:59.330" v="727" actId="26606"/>
          <ac:spMkLst>
            <pc:docMk/>
            <pc:sldMk cId="1249300692" sldId="259"/>
            <ac:spMk id="2" creationId="{6EFC3951-F863-C8B9-66E5-856D26653AA0}"/>
          </ac:spMkLst>
        </pc:spChg>
        <pc:spChg chg="mod">
          <ac:chgData name="Ismael Bendaoud" userId="51bc4566-a353-431e-8873-170e6f27796a" providerId="ADAL" clId="{8D4F7549-4BE9-402C-806C-0E003CBBFC6E}" dt="2023-05-24T18:51:18.347" v="3329" actId="5793"/>
          <ac:spMkLst>
            <pc:docMk/>
            <pc:sldMk cId="1249300692" sldId="259"/>
            <ac:spMk id="3" creationId="{48985FEE-1DEC-1E15-FE91-C7D4FA8C2135}"/>
          </ac:spMkLst>
        </pc:spChg>
        <pc:spChg chg="add del">
          <ac:chgData name="Ismael Bendaoud" userId="51bc4566-a353-431e-8873-170e6f27796a" providerId="ADAL" clId="{8D4F7549-4BE9-402C-806C-0E003CBBFC6E}" dt="2023-05-24T17:29:54.547" v="724" actId="26606"/>
          <ac:spMkLst>
            <pc:docMk/>
            <pc:sldMk cId="1249300692" sldId="259"/>
            <ac:spMk id="9" creationId="{8380AD67-C5CA-4918-B4BB-C359BB03EEDD}"/>
          </ac:spMkLst>
        </pc:spChg>
        <pc:spChg chg="add del">
          <ac:chgData name="Ismael Bendaoud" userId="51bc4566-a353-431e-8873-170e6f27796a" providerId="ADAL" clId="{8D4F7549-4BE9-402C-806C-0E003CBBFC6E}" dt="2023-05-24T17:29:54.547" v="724" actId="26606"/>
          <ac:spMkLst>
            <pc:docMk/>
            <pc:sldMk cId="1249300692" sldId="259"/>
            <ac:spMk id="11" creationId="{EABAD4DA-87BA-4F70-9EF0-45C6BCF17823}"/>
          </ac:spMkLst>
        </pc:spChg>
        <pc:spChg chg="add del">
          <ac:chgData name="Ismael Bendaoud" userId="51bc4566-a353-431e-8873-170e6f27796a" providerId="ADAL" clId="{8D4F7549-4BE9-402C-806C-0E003CBBFC6E}" dt="2023-05-24T17:29:54.547" v="724" actId="26606"/>
          <ac:spMkLst>
            <pc:docMk/>
            <pc:sldMk cId="1249300692" sldId="259"/>
            <ac:spMk id="13" creationId="{915128D9-2797-47FA-B6FE-EC24E6B8437A}"/>
          </ac:spMkLst>
        </pc:spChg>
        <pc:spChg chg="add del">
          <ac:chgData name="Ismael Bendaoud" userId="51bc4566-a353-431e-8873-170e6f27796a" providerId="ADAL" clId="{8D4F7549-4BE9-402C-806C-0E003CBBFC6E}" dt="2023-05-24T17:29:59.309" v="726" actId="26606"/>
          <ac:spMkLst>
            <pc:docMk/>
            <pc:sldMk cId="1249300692" sldId="259"/>
            <ac:spMk id="15" creationId="{F94AA2BD-2E3F-4B1D-8127-5744B8115311}"/>
          </ac:spMkLst>
        </pc:spChg>
        <pc:spChg chg="add del">
          <ac:chgData name="Ismael Bendaoud" userId="51bc4566-a353-431e-8873-170e6f27796a" providerId="ADAL" clId="{8D4F7549-4BE9-402C-806C-0E003CBBFC6E}" dt="2023-05-24T17:29:59.309" v="726" actId="26606"/>
          <ac:spMkLst>
            <pc:docMk/>
            <pc:sldMk cId="1249300692" sldId="259"/>
            <ac:spMk id="16" creationId="{4BD02261-2DC8-4AA8-9E16-7751AE892445}"/>
          </ac:spMkLst>
        </pc:spChg>
        <pc:spChg chg="add del">
          <ac:chgData name="Ismael Bendaoud" userId="51bc4566-a353-431e-8873-170e6f27796a" providerId="ADAL" clId="{8D4F7549-4BE9-402C-806C-0E003CBBFC6E}" dt="2023-05-24T17:29:59.309" v="726" actId="26606"/>
          <ac:spMkLst>
            <pc:docMk/>
            <pc:sldMk cId="1249300692" sldId="259"/>
            <ac:spMk id="17" creationId="{3D752CF2-2291-40B5-B462-C17B174C10BC}"/>
          </ac:spMkLst>
        </pc:spChg>
        <pc:spChg chg="add">
          <ac:chgData name="Ismael Bendaoud" userId="51bc4566-a353-431e-8873-170e6f27796a" providerId="ADAL" clId="{8D4F7549-4BE9-402C-806C-0E003CBBFC6E}" dt="2023-05-24T17:29:59.330" v="727" actId="26606"/>
          <ac:spMkLst>
            <pc:docMk/>
            <pc:sldMk cId="1249300692" sldId="259"/>
            <ac:spMk id="20" creationId="{8380AD67-C5CA-4918-B4BB-C359BB03EEDD}"/>
          </ac:spMkLst>
        </pc:spChg>
        <pc:spChg chg="add">
          <ac:chgData name="Ismael Bendaoud" userId="51bc4566-a353-431e-8873-170e6f27796a" providerId="ADAL" clId="{8D4F7549-4BE9-402C-806C-0E003CBBFC6E}" dt="2023-05-24T17:29:59.330" v="727" actId="26606"/>
          <ac:spMkLst>
            <pc:docMk/>
            <pc:sldMk cId="1249300692" sldId="259"/>
            <ac:spMk id="22" creationId="{EABAD4DA-87BA-4F70-9EF0-45C6BCF17823}"/>
          </ac:spMkLst>
        </pc:spChg>
        <pc:spChg chg="add">
          <ac:chgData name="Ismael Bendaoud" userId="51bc4566-a353-431e-8873-170e6f27796a" providerId="ADAL" clId="{8D4F7549-4BE9-402C-806C-0E003CBBFC6E}" dt="2023-05-24T17:29:59.330" v="727" actId="26606"/>
          <ac:spMkLst>
            <pc:docMk/>
            <pc:sldMk cId="1249300692" sldId="259"/>
            <ac:spMk id="23" creationId="{915128D9-2797-47FA-B6FE-EC24E6B8437A}"/>
          </ac:spMkLst>
        </pc:spChg>
        <pc:picChg chg="add del">
          <ac:chgData name="Ismael Bendaoud" userId="51bc4566-a353-431e-8873-170e6f27796a" providerId="ADAL" clId="{8D4F7549-4BE9-402C-806C-0E003CBBFC6E}" dt="2023-05-24T17:29:54.547" v="724" actId="26606"/>
          <ac:picMkLst>
            <pc:docMk/>
            <pc:sldMk cId="1249300692" sldId="259"/>
            <ac:picMk id="5" creationId="{829A49C6-64F3-A45F-3E35-F80789FA7CA1}"/>
          </ac:picMkLst>
        </pc:picChg>
        <pc:picChg chg="add del">
          <ac:chgData name="Ismael Bendaoud" userId="51bc4566-a353-431e-8873-170e6f27796a" providerId="ADAL" clId="{8D4F7549-4BE9-402C-806C-0E003CBBFC6E}" dt="2023-05-24T17:29:59.309" v="726" actId="26606"/>
          <ac:picMkLst>
            <pc:docMk/>
            <pc:sldMk cId="1249300692" sldId="259"/>
            <ac:picMk id="18" creationId="{9D98415C-EE5F-A1A1-3871-A73E316A7CC2}"/>
          </ac:picMkLst>
        </pc:picChg>
        <pc:picChg chg="add">
          <ac:chgData name="Ismael Bendaoud" userId="51bc4566-a353-431e-8873-170e6f27796a" providerId="ADAL" clId="{8D4F7549-4BE9-402C-806C-0E003CBBFC6E}" dt="2023-05-24T17:29:59.330" v="727" actId="26606"/>
          <ac:picMkLst>
            <pc:docMk/>
            <pc:sldMk cId="1249300692" sldId="259"/>
            <ac:picMk id="21" creationId="{829A49C6-64F3-A45F-3E35-F80789FA7CA1}"/>
          </ac:picMkLst>
        </pc:picChg>
      </pc:sldChg>
      <pc:sldChg chg="modSp new del mod">
        <pc:chgData name="Ismael Bendaoud" userId="51bc4566-a353-431e-8873-170e6f27796a" providerId="ADAL" clId="{8D4F7549-4BE9-402C-806C-0E003CBBFC6E}" dt="2023-05-24T16:57:32.230" v="36" actId="47"/>
        <pc:sldMkLst>
          <pc:docMk/>
          <pc:sldMk cId="2406994876" sldId="260"/>
        </pc:sldMkLst>
        <pc:spChg chg="mod">
          <ac:chgData name="Ismael Bendaoud" userId="51bc4566-a353-431e-8873-170e6f27796a" providerId="ADAL" clId="{8D4F7549-4BE9-402C-806C-0E003CBBFC6E}" dt="2023-05-24T16:57:17.634" v="33" actId="1076"/>
          <ac:spMkLst>
            <pc:docMk/>
            <pc:sldMk cId="2406994876" sldId="260"/>
            <ac:spMk id="2" creationId="{D6A49148-D4C2-E048-50E0-44CD4CE172E5}"/>
          </ac:spMkLst>
        </pc:spChg>
        <pc:spChg chg="mod">
          <ac:chgData name="Ismael Bendaoud" userId="51bc4566-a353-431e-8873-170e6f27796a" providerId="ADAL" clId="{8D4F7549-4BE9-402C-806C-0E003CBBFC6E}" dt="2023-05-24T16:57:23.074" v="35" actId="14100"/>
          <ac:spMkLst>
            <pc:docMk/>
            <pc:sldMk cId="2406994876" sldId="260"/>
            <ac:spMk id="3" creationId="{850841F6-361D-9AA9-BCE5-8CFB8127FA0D}"/>
          </ac:spMkLst>
        </pc:spChg>
      </pc:sldChg>
      <pc:sldChg chg="modSp new del mod ord">
        <pc:chgData name="Ismael Bendaoud" userId="51bc4566-a353-431e-8873-170e6f27796a" providerId="ADAL" clId="{8D4F7549-4BE9-402C-806C-0E003CBBFC6E}" dt="2023-05-24T17:13:29.384" v="406" actId="47"/>
        <pc:sldMkLst>
          <pc:docMk/>
          <pc:sldMk cId="3797160454" sldId="260"/>
        </pc:sldMkLst>
        <pc:spChg chg="mod">
          <ac:chgData name="Ismael Bendaoud" userId="51bc4566-a353-431e-8873-170e6f27796a" providerId="ADAL" clId="{8D4F7549-4BE9-402C-806C-0E003CBBFC6E}" dt="2023-05-24T16:57:51.863" v="80" actId="20577"/>
          <ac:spMkLst>
            <pc:docMk/>
            <pc:sldMk cId="3797160454" sldId="260"/>
            <ac:spMk id="2" creationId="{D594FD02-4466-BACD-7D03-B12C0C33B84B}"/>
          </ac:spMkLst>
        </pc:spChg>
        <pc:spChg chg="mod">
          <ac:chgData name="Ismael Bendaoud" userId="51bc4566-a353-431e-8873-170e6f27796a" providerId="ADAL" clId="{8D4F7549-4BE9-402C-806C-0E003CBBFC6E}" dt="2023-05-24T17:01:24.061" v="261"/>
          <ac:spMkLst>
            <pc:docMk/>
            <pc:sldMk cId="3797160454" sldId="260"/>
            <ac:spMk id="3" creationId="{BB3A54AF-F959-A42E-8A4C-6B13F3CCB851}"/>
          </ac:spMkLst>
        </pc:spChg>
      </pc:sldChg>
      <pc:sldChg chg="modSp new del mod">
        <pc:chgData name="Ismael Bendaoud" userId="51bc4566-a353-431e-8873-170e6f27796a" providerId="ADAL" clId="{8D4F7549-4BE9-402C-806C-0E003CBBFC6E}" dt="2023-05-24T17:02:15.367" v="316" actId="47"/>
        <pc:sldMkLst>
          <pc:docMk/>
          <pc:sldMk cId="163927035" sldId="261"/>
        </pc:sldMkLst>
        <pc:spChg chg="mod">
          <ac:chgData name="Ismael Bendaoud" userId="51bc4566-a353-431e-8873-170e6f27796a" providerId="ADAL" clId="{8D4F7549-4BE9-402C-806C-0E003CBBFC6E}" dt="2023-05-24T17:01:55.925" v="315" actId="20577"/>
          <ac:spMkLst>
            <pc:docMk/>
            <pc:sldMk cId="163927035" sldId="261"/>
            <ac:spMk id="2" creationId="{189D20C8-616E-E505-5DF7-73EE0C15066E}"/>
          </ac:spMkLst>
        </pc:spChg>
      </pc:sldChg>
      <pc:sldChg chg="addSp modSp new mod">
        <pc:chgData name="Ismael Bendaoud" userId="51bc4566-a353-431e-8873-170e6f27796a" providerId="ADAL" clId="{8D4F7549-4BE9-402C-806C-0E003CBBFC6E}" dt="2023-05-24T18:55:46.563" v="3392" actId="20577"/>
        <pc:sldMkLst>
          <pc:docMk/>
          <pc:sldMk cId="1098751182" sldId="261"/>
        </pc:sldMkLst>
        <pc:spChg chg="mod">
          <ac:chgData name="Ismael Bendaoud" userId="51bc4566-a353-431e-8873-170e6f27796a" providerId="ADAL" clId="{8D4F7549-4BE9-402C-806C-0E003CBBFC6E}" dt="2023-05-24T17:16:00.892" v="480" actId="403"/>
          <ac:spMkLst>
            <pc:docMk/>
            <pc:sldMk cId="1098751182" sldId="261"/>
            <ac:spMk id="2" creationId="{B6A92E87-6FF5-F5A8-B52F-6F61D0E10F1A}"/>
          </ac:spMkLst>
        </pc:spChg>
        <pc:spChg chg="mod">
          <ac:chgData name="Ismael Bendaoud" userId="51bc4566-a353-431e-8873-170e6f27796a" providerId="ADAL" clId="{8D4F7549-4BE9-402C-806C-0E003CBBFC6E}" dt="2023-05-24T18:55:46.563" v="3392" actId="20577"/>
          <ac:spMkLst>
            <pc:docMk/>
            <pc:sldMk cId="1098751182" sldId="261"/>
            <ac:spMk id="3" creationId="{882A3B05-0A48-3060-E34C-581B60349931}"/>
          </ac:spMkLst>
        </pc:spChg>
        <pc:spChg chg="add mod">
          <ac:chgData name="Ismael Bendaoud" userId="51bc4566-a353-431e-8873-170e6f27796a" providerId="ADAL" clId="{8D4F7549-4BE9-402C-806C-0E003CBBFC6E}" dt="2023-05-24T17:18:15.167" v="515" actId="20577"/>
          <ac:spMkLst>
            <pc:docMk/>
            <pc:sldMk cId="1098751182" sldId="261"/>
            <ac:spMk id="4" creationId="{13452662-A069-6873-2B1A-E1BBFE04A9B1}"/>
          </ac:spMkLst>
        </pc:spChg>
        <pc:spChg chg="add mod">
          <ac:chgData name="Ismael Bendaoud" userId="51bc4566-a353-431e-8873-170e6f27796a" providerId="ADAL" clId="{8D4F7549-4BE9-402C-806C-0E003CBBFC6E}" dt="2023-05-24T17:26:16.603" v="702" actId="1076"/>
          <ac:spMkLst>
            <pc:docMk/>
            <pc:sldMk cId="1098751182" sldId="261"/>
            <ac:spMk id="5" creationId="{E73315E3-2087-8E6B-B029-4B8F7EE37471}"/>
          </ac:spMkLst>
        </pc:spChg>
      </pc:sldChg>
      <pc:sldChg chg="addSp delSp modSp new mod setBg addAnim delAnim">
        <pc:chgData name="Ismael Bendaoud" userId="51bc4566-a353-431e-8873-170e6f27796a" providerId="ADAL" clId="{8D4F7549-4BE9-402C-806C-0E003CBBFC6E}" dt="2023-05-24T17:32:25.594" v="786" actId="14100"/>
        <pc:sldMkLst>
          <pc:docMk/>
          <pc:sldMk cId="1900410876" sldId="262"/>
        </pc:sldMkLst>
        <pc:spChg chg="mod ord">
          <ac:chgData name="Ismael Bendaoud" userId="51bc4566-a353-431e-8873-170e6f27796a" providerId="ADAL" clId="{8D4F7549-4BE9-402C-806C-0E003CBBFC6E}" dt="2023-05-24T17:32:09.045" v="780" actId="1076"/>
          <ac:spMkLst>
            <pc:docMk/>
            <pc:sldMk cId="1900410876" sldId="262"/>
            <ac:spMk id="2" creationId="{56A3C3A3-DF75-E2CC-EA78-6F010EC74AEC}"/>
          </ac:spMkLst>
        </pc:spChg>
        <pc:spChg chg="del">
          <ac:chgData name="Ismael Bendaoud" userId="51bc4566-a353-431e-8873-170e6f27796a" providerId="ADAL" clId="{8D4F7549-4BE9-402C-806C-0E003CBBFC6E}" dt="2023-05-24T17:29:40.283" v="719"/>
          <ac:spMkLst>
            <pc:docMk/>
            <pc:sldMk cId="1900410876" sldId="262"/>
            <ac:spMk id="3" creationId="{49CC4536-B427-27E0-C7EF-169A11C446C2}"/>
          </ac:spMkLst>
        </pc:spChg>
        <pc:spChg chg="add del">
          <ac:chgData name="Ismael Bendaoud" userId="51bc4566-a353-431e-8873-170e6f27796a" providerId="ADAL" clId="{8D4F7549-4BE9-402C-806C-0E003CBBFC6E}" dt="2023-05-24T17:30:09.163" v="728" actId="478"/>
          <ac:spMkLst>
            <pc:docMk/>
            <pc:sldMk cId="1900410876" sldId="262"/>
            <ac:spMk id="9" creationId="{CA141239-1943-EF48-CDB3-C6BFEFBD73D7}"/>
          </ac:spMkLst>
        </pc:spChg>
        <pc:spChg chg="add del">
          <ac:chgData name="Ismael Bendaoud" userId="51bc4566-a353-431e-8873-170e6f27796a" providerId="ADAL" clId="{8D4F7549-4BE9-402C-806C-0E003CBBFC6E}" dt="2023-05-24T17:30:20.270" v="736" actId="26606"/>
          <ac:spMkLst>
            <pc:docMk/>
            <pc:sldMk cId="1900410876" sldId="262"/>
            <ac:spMk id="12" creationId="{2550BE34-C2B8-49B8-8519-67A8CAD51AE9}"/>
          </ac:spMkLst>
        </pc:spChg>
        <pc:spChg chg="add del">
          <ac:chgData name="Ismael Bendaoud" userId="51bc4566-a353-431e-8873-170e6f27796a" providerId="ADAL" clId="{8D4F7549-4BE9-402C-806C-0E003CBBFC6E}" dt="2023-05-24T17:30:20.270" v="736" actId="26606"/>
          <ac:spMkLst>
            <pc:docMk/>
            <pc:sldMk cId="1900410876" sldId="262"/>
            <ac:spMk id="14" creationId="{A7457DD9-5A45-400A-AB4B-4B4EDECA25F1}"/>
          </ac:spMkLst>
        </pc:spChg>
        <pc:spChg chg="add del">
          <ac:chgData name="Ismael Bendaoud" userId="51bc4566-a353-431e-8873-170e6f27796a" providerId="ADAL" clId="{8D4F7549-4BE9-402C-806C-0E003CBBFC6E}" dt="2023-05-24T17:30:20.270" v="736" actId="26606"/>
          <ac:spMkLst>
            <pc:docMk/>
            <pc:sldMk cId="1900410876" sldId="262"/>
            <ac:spMk id="16" creationId="{441CF7D6-A660-431A-B0BB-140A0D5556B6}"/>
          </ac:spMkLst>
        </pc:spChg>
        <pc:spChg chg="add del">
          <ac:chgData name="Ismael Bendaoud" userId="51bc4566-a353-431e-8873-170e6f27796a" providerId="ADAL" clId="{8D4F7549-4BE9-402C-806C-0E003CBBFC6E}" dt="2023-05-24T17:30:20.270" v="736" actId="26606"/>
          <ac:spMkLst>
            <pc:docMk/>
            <pc:sldMk cId="1900410876" sldId="262"/>
            <ac:spMk id="18" creationId="{0570A85B-3810-4F95-97B0-CBF4CCDB381C}"/>
          </ac:spMkLst>
        </pc:spChg>
        <pc:spChg chg="add del">
          <ac:chgData name="Ismael Bendaoud" userId="51bc4566-a353-431e-8873-170e6f27796a" providerId="ADAL" clId="{8D4F7549-4BE9-402C-806C-0E003CBBFC6E}" dt="2023-05-24T17:30:14.555" v="731" actId="26606"/>
          <ac:spMkLst>
            <pc:docMk/>
            <pc:sldMk cId="1900410876" sldId="262"/>
            <ac:spMk id="23" creationId="{8D06CE56-3881-4ADA-8CEF-D18B02C242A3}"/>
          </ac:spMkLst>
        </pc:spChg>
        <pc:spChg chg="add del">
          <ac:chgData name="Ismael Bendaoud" userId="51bc4566-a353-431e-8873-170e6f27796a" providerId="ADAL" clId="{8D4F7549-4BE9-402C-806C-0E003CBBFC6E}" dt="2023-05-24T17:30:14.555" v="731" actId="26606"/>
          <ac:spMkLst>
            <pc:docMk/>
            <pc:sldMk cId="1900410876" sldId="262"/>
            <ac:spMk id="25" creationId="{79F3C543-62EC-4433-9C93-A2CD8764E9B4}"/>
          </ac:spMkLst>
        </pc:spChg>
        <pc:spChg chg="add del">
          <ac:chgData name="Ismael Bendaoud" userId="51bc4566-a353-431e-8873-170e6f27796a" providerId="ADAL" clId="{8D4F7549-4BE9-402C-806C-0E003CBBFC6E}" dt="2023-05-24T17:30:14.555" v="731" actId="26606"/>
          <ac:spMkLst>
            <pc:docMk/>
            <pc:sldMk cId="1900410876" sldId="262"/>
            <ac:spMk id="27" creationId="{C7B352FC-1F44-4AB9-A2BD-FBF231C6B1C1}"/>
          </ac:spMkLst>
        </pc:spChg>
        <pc:spChg chg="add del">
          <ac:chgData name="Ismael Bendaoud" userId="51bc4566-a353-431e-8873-170e6f27796a" providerId="ADAL" clId="{8D4F7549-4BE9-402C-806C-0E003CBBFC6E}" dt="2023-05-24T17:30:14.555" v="731" actId="26606"/>
          <ac:spMkLst>
            <pc:docMk/>
            <pc:sldMk cId="1900410876" sldId="262"/>
            <ac:spMk id="29" creationId="{0ADDB668-2CA4-4D2B-9C34-3487CA330BA8}"/>
          </ac:spMkLst>
        </pc:spChg>
        <pc:spChg chg="add del">
          <ac:chgData name="Ismael Bendaoud" userId="51bc4566-a353-431e-8873-170e6f27796a" providerId="ADAL" clId="{8D4F7549-4BE9-402C-806C-0E003CBBFC6E}" dt="2023-05-24T17:30:14.555" v="731" actId="26606"/>
          <ac:spMkLst>
            <pc:docMk/>
            <pc:sldMk cId="1900410876" sldId="262"/>
            <ac:spMk id="31" creationId="{2568BC19-F052-4108-93E1-6A3D1DEC072F}"/>
          </ac:spMkLst>
        </pc:spChg>
        <pc:spChg chg="add del">
          <ac:chgData name="Ismael Bendaoud" userId="51bc4566-a353-431e-8873-170e6f27796a" providerId="ADAL" clId="{8D4F7549-4BE9-402C-806C-0E003CBBFC6E}" dt="2023-05-24T17:30:14.555" v="731" actId="26606"/>
          <ac:spMkLst>
            <pc:docMk/>
            <pc:sldMk cId="1900410876" sldId="262"/>
            <ac:spMk id="33" creationId="{D5FD337D-4D6B-4C8B-B6F5-121097E09881}"/>
          </ac:spMkLst>
        </pc:spChg>
        <pc:spChg chg="add del">
          <ac:chgData name="Ismael Bendaoud" userId="51bc4566-a353-431e-8873-170e6f27796a" providerId="ADAL" clId="{8D4F7549-4BE9-402C-806C-0E003CBBFC6E}" dt="2023-05-24T17:30:16.402" v="733" actId="26606"/>
          <ac:spMkLst>
            <pc:docMk/>
            <pc:sldMk cId="1900410876" sldId="262"/>
            <ac:spMk id="35" creationId="{08C9B587-E65E-4B52-B37C-ABEBB6E87928}"/>
          </ac:spMkLst>
        </pc:spChg>
        <pc:spChg chg="add del">
          <ac:chgData name="Ismael Bendaoud" userId="51bc4566-a353-431e-8873-170e6f27796a" providerId="ADAL" clId="{8D4F7549-4BE9-402C-806C-0E003CBBFC6E}" dt="2023-05-24T17:30:16.402" v="733" actId="26606"/>
          <ac:spMkLst>
            <pc:docMk/>
            <pc:sldMk cId="1900410876" sldId="262"/>
            <ac:spMk id="36" creationId="{8D06CE56-3881-4ADA-8CEF-D18B02C242A3}"/>
          </ac:spMkLst>
        </pc:spChg>
        <pc:spChg chg="add del">
          <ac:chgData name="Ismael Bendaoud" userId="51bc4566-a353-431e-8873-170e6f27796a" providerId="ADAL" clId="{8D4F7549-4BE9-402C-806C-0E003CBBFC6E}" dt="2023-05-24T17:30:16.402" v="733" actId="26606"/>
          <ac:spMkLst>
            <pc:docMk/>
            <pc:sldMk cId="1900410876" sldId="262"/>
            <ac:spMk id="37" creationId="{79F3C543-62EC-4433-9C93-A2CD8764E9B4}"/>
          </ac:spMkLst>
        </pc:spChg>
        <pc:spChg chg="add del">
          <ac:chgData name="Ismael Bendaoud" userId="51bc4566-a353-431e-8873-170e6f27796a" providerId="ADAL" clId="{8D4F7549-4BE9-402C-806C-0E003CBBFC6E}" dt="2023-05-24T17:30:16.402" v="733" actId="26606"/>
          <ac:spMkLst>
            <pc:docMk/>
            <pc:sldMk cId="1900410876" sldId="262"/>
            <ac:spMk id="38" creationId="{5DCB5928-DC7D-4612-9922-441966E15627}"/>
          </ac:spMkLst>
        </pc:spChg>
        <pc:spChg chg="add del">
          <ac:chgData name="Ismael Bendaoud" userId="51bc4566-a353-431e-8873-170e6f27796a" providerId="ADAL" clId="{8D4F7549-4BE9-402C-806C-0E003CBBFC6E}" dt="2023-05-24T17:30:16.402" v="733" actId="26606"/>
          <ac:spMkLst>
            <pc:docMk/>
            <pc:sldMk cId="1900410876" sldId="262"/>
            <ac:spMk id="39" creationId="{682C1161-1736-45EC-99B7-33F3CAE9D517}"/>
          </ac:spMkLst>
        </pc:spChg>
        <pc:spChg chg="add del">
          <ac:chgData name="Ismael Bendaoud" userId="51bc4566-a353-431e-8873-170e6f27796a" providerId="ADAL" clId="{8D4F7549-4BE9-402C-806C-0E003CBBFC6E}" dt="2023-05-24T17:30:16.402" v="733" actId="26606"/>
          <ac:spMkLst>
            <pc:docMk/>
            <pc:sldMk cId="1900410876" sldId="262"/>
            <ac:spMk id="40" creationId="{84D4DDB8-B68F-45B0-9F62-C4279996F672}"/>
          </ac:spMkLst>
        </pc:spChg>
        <pc:spChg chg="add del">
          <ac:chgData name="Ismael Bendaoud" userId="51bc4566-a353-431e-8873-170e6f27796a" providerId="ADAL" clId="{8D4F7549-4BE9-402C-806C-0E003CBBFC6E}" dt="2023-05-24T17:30:16.402" v="733" actId="26606"/>
          <ac:spMkLst>
            <pc:docMk/>
            <pc:sldMk cId="1900410876" sldId="262"/>
            <ac:spMk id="41" creationId="{AF2F604E-43BE-4DC3-B983-E071523364F8}"/>
          </ac:spMkLst>
        </pc:spChg>
        <pc:spChg chg="add del">
          <ac:chgData name="Ismael Bendaoud" userId="51bc4566-a353-431e-8873-170e6f27796a" providerId="ADAL" clId="{8D4F7549-4BE9-402C-806C-0E003CBBFC6E}" dt="2023-05-24T17:30:20.259" v="735" actId="26606"/>
          <ac:spMkLst>
            <pc:docMk/>
            <pc:sldMk cId="1900410876" sldId="262"/>
            <ac:spMk id="43" creationId="{8D06CE56-3881-4ADA-8CEF-D18B02C242A3}"/>
          </ac:spMkLst>
        </pc:spChg>
        <pc:spChg chg="add del">
          <ac:chgData name="Ismael Bendaoud" userId="51bc4566-a353-431e-8873-170e6f27796a" providerId="ADAL" clId="{8D4F7549-4BE9-402C-806C-0E003CBBFC6E}" dt="2023-05-24T17:30:20.259" v="735" actId="26606"/>
          <ac:spMkLst>
            <pc:docMk/>
            <pc:sldMk cId="1900410876" sldId="262"/>
            <ac:spMk id="44" creationId="{79F3C543-62EC-4433-9C93-A2CD8764E9B4}"/>
          </ac:spMkLst>
        </pc:spChg>
        <pc:spChg chg="add del">
          <ac:chgData name="Ismael Bendaoud" userId="51bc4566-a353-431e-8873-170e6f27796a" providerId="ADAL" clId="{8D4F7549-4BE9-402C-806C-0E003CBBFC6E}" dt="2023-05-24T17:30:20.259" v="735" actId="26606"/>
          <ac:spMkLst>
            <pc:docMk/>
            <pc:sldMk cId="1900410876" sldId="262"/>
            <ac:spMk id="45" creationId="{C1A1C5D3-C053-4EE9-BE1A-419B6E27CCAE}"/>
          </ac:spMkLst>
        </pc:spChg>
        <pc:spChg chg="add del">
          <ac:chgData name="Ismael Bendaoud" userId="51bc4566-a353-431e-8873-170e6f27796a" providerId="ADAL" clId="{8D4F7549-4BE9-402C-806C-0E003CBBFC6E}" dt="2023-05-24T17:30:20.259" v="735" actId="26606"/>
          <ac:spMkLst>
            <pc:docMk/>
            <pc:sldMk cId="1900410876" sldId="262"/>
            <ac:spMk id="46" creationId="{A3473CF9-37EB-43E7-89EF-D2D1C53D1DAC}"/>
          </ac:spMkLst>
        </pc:spChg>
        <pc:spChg chg="add del">
          <ac:chgData name="Ismael Bendaoud" userId="51bc4566-a353-431e-8873-170e6f27796a" providerId="ADAL" clId="{8D4F7549-4BE9-402C-806C-0E003CBBFC6E}" dt="2023-05-24T17:30:20.259" v="735" actId="26606"/>
          <ac:spMkLst>
            <pc:docMk/>
            <pc:sldMk cId="1900410876" sldId="262"/>
            <ac:spMk id="47" creationId="{586B4EF9-43BA-4655-A6FF-1D8E21574C95}"/>
          </ac:spMkLst>
        </pc:spChg>
        <pc:spChg chg="add del">
          <ac:chgData name="Ismael Bendaoud" userId="51bc4566-a353-431e-8873-170e6f27796a" providerId="ADAL" clId="{8D4F7549-4BE9-402C-806C-0E003CBBFC6E}" dt="2023-05-24T17:30:37.149" v="743" actId="26606"/>
          <ac:spMkLst>
            <pc:docMk/>
            <pc:sldMk cId="1900410876" sldId="262"/>
            <ac:spMk id="49" creationId="{8D06CE56-3881-4ADA-8CEF-D18B02C242A3}"/>
          </ac:spMkLst>
        </pc:spChg>
        <pc:spChg chg="add del">
          <ac:chgData name="Ismael Bendaoud" userId="51bc4566-a353-431e-8873-170e6f27796a" providerId="ADAL" clId="{8D4F7549-4BE9-402C-806C-0E003CBBFC6E}" dt="2023-05-24T17:30:37.149" v="743" actId="26606"/>
          <ac:spMkLst>
            <pc:docMk/>
            <pc:sldMk cId="1900410876" sldId="262"/>
            <ac:spMk id="50" creationId="{79F3C543-62EC-4433-9C93-A2CD8764E9B4}"/>
          </ac:spMkLst>
        </pc:spChg>
        <pc:spChg chg="add del">
          <ac:chgData name="Ismael Bendaoud" userId="51bc4566-a353-431e-8873-170e6f27796a" providerId="ADAL" clId="{8D4F7549-4BE9-402C-806C-0E003CBBFC6E}" dt="2023-05-24T17:30:37.149" v="743" actId="26606"/>
          <ac:spMkLst>
            <pc:docMk/>
            <pc:sldMk cId="1900410876" sldId="262"/>
            <ac:spMk id="51" creationId="{155D7866-985D-4D23-BF0E-72CA30F5C7E9}"/>
          </ac:spMkLst>
        </pc:spChg>
        <pc:spChg chg="add del">
          <ac:chgData name="Ismael Bendaoud" userId="51bc4566-a353-431e-8873-170e6f27796a" providerId="ADAL" clId="{8D4F7549-4BE9-402C-806C-0E003CBBFC6E}" dt="2023-05-24T17:30:37.149" v="743" actId="26606"/>
          <ac:spMkLst>
            <pc:docMk/>
            <pc:sldMk cId="1900410876" sldId="262"/>
            <ac:spMk id="52" creationId="{0ADDB668-2CA4-4D2B-9C34-3487CA330BA8}"/>
          </ac:spMkLst>
        </pc:spChg>
        <pc:spChg chg="add del">
          <ac:chgData name="Ismael Bendaoud" userId="51bc4566-a353-431e-8873-170e6f27796a" providerId="ADAL" clId="{8D4F7549-4BE9-402C-806C-0E003CBBFC6E}" dt="2023-05-24T17:30:37.149" v="743" actId="26606"/>
          <ac:spMkLst>
            <pc:docMk/>
            <pc:sldMk cId="1900410876" sldId="262"/>
            <ac:spMk id="53" creationId="{2568BC19-F052-4108-93E1-6A3D1DEC072F}"/>
          </ac:spMkLst>
        </pc:spChg>
        <pc:spChg chg="add del">
          <ac:chgData name="Ismael Bendaoud" userId="51bc4566-a353-431e-8873-170e6f27796a" providerId="ADAL" clId="{8D4F7549-4BE9-402C-806C-0E003CBBFC6E}" dt="2023-05-24T17:30:37.149" v="743" actId="26606"/>
          <ac:spMkLst>
            <pc:docMk/>
            <pc:sldMk cId="1900410876" sldId="262"/>
            <ac:spMk id="54" creationId="{D5FD337D-4D6B-4C8B-B6F5-121097E09881}"/>
          </ac:spMkLst>
        </pc:spChg>
        <pc:spChg chg="add del">
          <ac:chgData name="Ismael Bendaoud" userId="51bc4566-a353-431e-8873-170e6f27796a" providerId="ADAL" clId="{8D4F7549-4BE9-402C-806C-0E003CBBFC6E}" dt="2023-05-24T17:30:37.138" v="742" actId="26606"/>
          <ac:spMkLst>
            <pc:docMk/>
            <pc:sldMk cId="1900410876" sldId="262"/>
            <ac:spMk id="59" creationId="{8D06CE56-3881-4ADA-8CEF-D18B02C242A3}"/>
          </ac:spMkLst>
        </pc:spChg>
        <pc:spChg chg="add del">
          <ac:chgData name="Ismael Bendaoud" userId="51bc4566-a353-431e-8873-170e6f27796a" providerId="ADAL" clId="{8D4F7549-4BE9-402C-806C-0E003CBBFC6E}" dt="2023-05-24T17:30:37.138" v="742" actId="26606"/>
          <ac:spMkLst>
            <pc:docMk/>
            <pc:sldMk cId="1900410876" sldId="262"/>
            <ac:spMk id="61" creationId="{79F3C543-62EC-4433-9C93-A2CD8764E9B4}"/>
          </ac:spMkLst>
        </pc:spChg>
        <pc:spChg chg="add del">
          <ac:chgData name="Ismael Bendaoud" userId="51bc4566-a353-431e-8873-170e6f27796a" providerId="ADAL" clId="{8D4F7549-4BE9-402C-806C-0E003CBBFC6E}" dt="2023-05-24T17:30:37.138" v="742" actId="26606"/>
          <ac:spMkLst>
            <pc:docMk/>
            <pc:sldMk cId="1900410876" sldId="262"/>
            <ac:spMk id="63" creationId="{5DCB5928-DC7D-4612-9922-441966E15627}"/>
          </ac:spMkLst>
        </pc:spChg>
        <pc:spChg chg="add del">
          <ac:chgData name="Ismael Bendaoud" userId="51bc4566-a353-431e-8873-170e6f27796a" providerId="ADAL" clId="{8D4F7549-4BE9-402C-806C-0E003CBBFC6E}" dt="2023-05-24T17:30:37.138" v="742" actId="26606"/>
          <ac:spMkLst>
            <pc:docMk/>
            <pc:sldMk cId="1900410876" sldId="262"/>
            <ac:spMk id="65" creationId="{682C1161-1736-45EC-99B7-33F3CAE9D517}"/>
          </ac:spMkLst>
        </pc:spChg>
        <pc:spChg chg="add del">
          <ac:chgData name="Ismael Bendaoud" userId="51bc4566-a353-431e-8873-170e6f27796a" providerId="ADAL" clId="{8D4F7549-4BE9-402C-806C-0E003CBBFC6E}" dt="2023-05-24T17:30:37.138" v="742" actId="26606"/>
          <ac:spMkLst>
            <pc:docMk/>
            <pc:sldMk cId="1900410876" sldId="262"/>
            <ac:spMk id="67" creationId="{84D4DDB8-B68F-45B0-9F62-C4279996F672}"/>
          </ac:spMkLst>
        </pc:spChg>
        <pc:spChg chg="add del">
          <ac:chgData name="Ismael Bendaoud" userId="51bc4566-a353-431e-8873-170e6f27796a" providerId="ADAL" clId="{8D4F7549-4BE9-402C-806C-0E003CBBFC6E}" dt="2023-05-24T17:30:37.138" v="742" actId="26606"/>
          <ac:spMkLst>
            <pc:docMk/>
            <pc:sldMk cId="1900410876" sldId="262"/>
            <ac:spMk id="69" creationId="{AF2F604E-43BE-4DC3-B983-E071523364F8}"/>
          </ac:spMkLst>
        </pc:spChg>
        <pc:spChg chg="add del">
          <ac:chgData name="Ismael Bendaoud" userId="51bc4566-a353-431e-8873-170e6f27796a" providerId="ADAL" clId="{8D4F7549-4BE9-402C-806C-0E003CBBFC6E}" dt="2023-05-24T17:30:37.138" v="742" actId="26606"/>
          <ac:spMkLst>
            <pc:docMk/>
            <pc:sldMk cId="1900410876" sldId="262"/>
            <ac:spMk id="71" creationId="{08C9B587-E65E-4B52-B37C-ABEBB6E87928}"/>
          </ac:spMkLst>
        </pc:spChg>
        <pc:spChg chg="add del">
          <ac:chgData name="Ismael Bendaoud" userId="51bc4566-a353-431e-8873-170e6f27796a" providerId="ADAL" clId="{8D4F7549-4BE9-402C-806C-0E003CBBFC6E}" dt="2023-05-24T17:31:18.599" v="755" actId="26606"/>
          <ac:spMkLst>
            <pc:docMk/>
            <pc:sldMk cId="1900410876" sldId="262"/>
            <ac:spMk id="73" creationId="{8D06CE56-3881-4ADA-8CEF-D18B02C242A3}"/>
          </ac:spMkLst>
        </pc:spChg>
        <pc:spChg chg="add del">
          <ac:chgData name="Ismael Bendaoud" userId="51bc4566-a353-431e-8873-170e6f27796a" providerId="ADAL" clId="{8D4F7549-4BE9-402C-806C-0E003CBBFC6E}" dt="2023-05-24T17:31:18.599" v="755" actId="26606"/>
          <ac:spMkLst>
            <pc:docMk/>
            <pc:sldMk cId="1900410876" sldId="262"/>
            <ac:spMk id="74" creationId="{79F3C543-62EC-4433-9C93-A2CD8764E9B4}"/>
          </ac:spMkLst>
        </pc:spChg>
        <pc:spChg chg="add del">
          <ac:chgData name="Ismael Bendaoud" userId="51bc4566-a353-431e-8873-170e6f27796a" providerId="ADAL" clId="{8D4F7549-4BE9-402C-806C-0E003CBBFC6E}" dt="2023-05-24T17:31:18.599" v="755" actId="26606"/>
          <ac:spMkLst>
            <pc:docMk/>
            <pc:sldMk cId="1900410876" sldId="262"/>
            <ac:spMk id="75" creationId="{8EE94D8D-BC47-413E-91AB-A2FCCE172B57}"/>
          </ac:spMkLst>
        </pc:spChg>
        <pc:spChg chg="add del">
          <ac:chgData name="Ismael Bendaoud" userId="51bc4566-a353-431e-8873-170e6f27796a" providerId="ADAL" clId="{8D4F7549-4BE9-402C-806C-0E003CBBFC6E}" dt="2023-05-24T17:31:18.599" v="755" actId="26606"/>
          <ac:spMkLst>
            <pc:docMk/>
            <pc:sldMk cId="1900410876" sldId="262"/>
            <ac:spMk id="76" creationId="{284A8429-F65A-490D-96E4-1158D3E8A026}"/>
          </ac:spMkLst>
        </pc:spChg>
        <pc:spChg chg="add del">
          <ac:chgData name="Ismael Bendaoud" userId="51bc4566-a353-431e-8873-170e6f27796a" providerId="ADAL" clId="{8D4F7549-4BE9-402C-806C-0E003CBBFC6E}" dt="2023-05-24T17:31:18.599" v="755" actId="26606"/>
          <ac:spMkLst>
            <pc:docMk/>
            <pc:sldMk cId="1900410876" sldId="262"/>
            <ac:spMk id="77" creationId="{0F022291-A82B-4D23-A1E0-5F9BD684669E}"/>
          </ac:spMkLst>
        </pc:spChg>
        <pc:spChg chg="add del">
          <ac:chgData name="Ismael Bendaoud" userId="51bc4566-a353-431e-8873-170e6f27796a" providerId="ADAL" clId="{8D4F7549-4BE9-402C-806C-0E003CBBFC6E}" dt="2023-05-24T17:30:56.166" v="748" actId="26606"/>
          <ac:spMkLst>
            <pc:docMk/>
            <pc:sldMk cId="1900410876" sldId="262"/>
            <ac:spMk id="82" creationId="{8D06CE56-3881-4ADA-8CEF-D18B02C242A3}"/>
          </ac:spMkLst>
        </pc:spChg>
        <pc:spChg chg="add del">
          <ac:chgData name="Ismael Bendaoud" userId="51bc4566-a353-431e-8873-170e6f27796a" providerId="ADAL" clId="{8D4F7549-4BE9-402C-806C-0E003CBBFC6E}" dt="2023-05-24T17:30:56.166" v="748" actId="26606"/>
          <ac:spMkLst>
            <pc:docMk/>
            <pc:sldMk cId="1900410876" sldId="262"/>
            <ac:spMk id="84" creationId="{79F3C543-62EC-4433-9C93-A2CD8764E9B4}"/>
          </ac:spMkLst>
        </pc:spChg>
        <pc:spChg chg="add del">
          <ac:chgData name="Ismael Bendaoud" userId="51bc4566-a353-431e-8873-170e6f27796a" providerId="ADAL" clId="{8D4F7549-4BE9-402C-806C-0E003CBBFC6E}" dt="2023-05-24T17:30:56.166" v="748" actId="26606"/>
          <ac:spMkLst>
            <pc:docMk/>
            <pc:sldMk cId="1900410876" sldId="262"/>
            <ac:spMk id="86" creationId="{2FB82883-1DC0-4BE1-A607-009095F3355A}"/>
          </ac:spMkLst>
        </pc:spChg>
        <pc:spChg chg="add del">
          <ac:chgData name="Ismael Bendaoud" userId="51bc4566-a353-431e-8873-170e6f27796a" providerId="ADAL" clId="{8D4F7549-4BE9-402C-806C-0E003CBBFC6E}" dt="2023-05-24T17:30:56.166" v="748" actId="26606"/>
          <ac:spMkLst>
            <pc:docMk/>
            <pc:sldMk cId="1900410876" sldId="262"/>
            <ac:spMk id="88" creationId="{9FA98EAA-A866-4C95-A2A8-44E46FBAD5A0}"/>
          </ac:spMkLst>
        </pc:spChg>
        <pc:spChg chg="add del">
          <ac:chgData name="Ismael Bendaoud" userId="51bc4566-a353-431e-8873-170e6f27796a" providerId="ADAL" clId="{8D4F7549-4BE9-402C-806C-0E003CBBFC6E}" dt="2023-05-24T17:30:57.293" v="750" actId="26606"/>
          <ac:spMkLst>
            <pc:docMk/>
            <pc:sldMk cId="1900410876" sldId="262"/>
            <ac:spMk id="90" creationId="{AF2F604E-43BE-4DC3-B983-E071523364F8}"/>
          </ac:spMkLst>
        </pc:spChg>
        <pc:spChg chg="add del">
          <ac:chgData name="Ismael Bendaoud" userId="51bc4566-a353-431e-8873-170e6f27796a" providerId="ADAL" clId="{8D4F7549-4BE9-402C-806C-0E003CBBFC6E}" dt="2023-05-24T17:30:57.293" v="750" actId="26606"/>
          <ac:spMkLst>
            <pc:docMk/>
            <pc:sldMk cId="1900410876" sldId="262"/>
            <ac:spMk id="91" creationId="{8D06CE56-3881-4ADA-8CEF-D18B02C242A3}"/>
          </ac:spMkLst>
        </pc:spChg>
        <pc:spChg chg="add del">
          <ac:chgData name="Ismael Bendaoud" userId="51bc4566-a353-431e-8873-170e6f27796a" providerId="ADAL" clId="{8D4F7549-4BE9-402C-806C-0E003CBBFC6E}" dt="2023-05-24T17:30:57.293" v="750" actId="26606"/>
          <ac:spMkLst>
            <pc:docMk/>
            <pc:sldMk cId="1900410876" sldId="262"/>
            <ac:spMk id="92" creationId="{08C9B587-E65E-4B52-B37C-ABEBB6E87928}"/>
          </ac:spMkLst>
        </pc:spChg>
        <pc:spChg chg="add del">
          <ac:chgData name="Ismael Bendaoud" userId="51bc4566-a353-431e-8873-170e6f27796a" providerId="ADAL" clId="{8D4F7549-4BE9-402C-806C-0E003CBBFC6E}" dt="2023-05-24T17:30:57.293" v="750" actId="26606"/>
          <ac:spMkLst>
            <pc:docMk/>
            <pc:sldMk cId="1900410876" sldId="262"/>
            <ac:spMk id="93" creationId="{79F3C543-62EC-4433-9C93-A2CD8764E9B4}"/>
          </ac:spMkLst>
        </pc:spChg>
        <pc:spChg chg="add del">
          <ac:chgData name="Ismael Bendaoud" userId="51bc4566-a353-431e-8873-170e6f27796a" providerId="ADAL" clId="{8D4F7549-4BE9-402C-806C-0E003CBBFC6E}" dt="2023-05-24T17:30:57.293" v="750" actId="26606"/>
          <ac:spMkLst>
            <pc:docMk/>
            <pc:sldMk cId="1900410876" sldId="262"/>
            <ac:spMk id="94" creationId="{6CCA5F87-1D1E-45CB-8D83-FC7EEFAD9935}"/>
          </ac:spMkLst>
        </pc:spChg>
        <pc:spChg chg="add del">
          <ac:chgData name="Ismael Bendaoud" userId="51bc4566-a353-431e-8873-170e6f27796a" providerId="ADAL" clId="{8D4F7549-4BE9-402C-806C-0E003CBBFC6E}" dt="2023-05-24T17:30:57.293" v="750" actId="26606"/>
          <ac:spMkLst>
            <pc:docMk/>
            <pc:sldMk cId="1900410876" sldId="262"/>
            <ac:spMk id="95" creationId="{7CCFC2C6-6238-4A2F-93DE-2ADF74AF635E}"/>
          </ac:spMkLst>
        </pc:spChg>
        <pc:spChg chg="add del">
          <ac:chgData name="Ismael Bendaoud" userId="51bc4566-a353-431e-8873-170e6f27796a" providerId="ADAL" clId="{8D4F7549-4BE9-402C-806C-0E003CBBFC6E}" dt="2023-05-24T17:31:11.350" v="752" actId="26606"/>
          <ac:spMkLst>
            <pc:docMk/>
            <pc:sldMk cId="1900410876" sldId="262"/>
            <ac:spMk id="97" creationId="{8D06CE56-3881-4ADA-8CEF-D18B02C242A3}"/>
          </ac:spMkLst>
        </pc:spChg>
        <pc:spChg chg="add del">
          <ac:chgData name="Ismael Bendaoud" userId="51bc4566-a353-431e-8873-170e6f27796a" providerId="ADAL" clId="{8D4F7549-4BE9-402C-806C-0E003CBBFC6E}" dt="2023-05-24T17:31:11.350" v="752" actId="26606"/>
          <ac:spMkLst>
            <pc:docMk/>
            <pc:sldMk cId="1900410876" sldId="262"/>
            <ac:spMk id="98" creationId="{79F3C543-62EC-4433-9C93-A2CD8764E9B4}"/>
          </ac:spMkLst>
        </pc:spChg>
        <pc:spChg chg="add del">
          <ac:chgData name="Ismael Bendaoud" userId="51bc4566-a353-431e-8873-170e6f27796a" providerId="ADAL" clId="{8D4F7549-4BE9-402C-806C-0E003CBBFC6E}" dt="2023-05-24T17:31:11.350" v="752" actId="26606"/>
          <ac:spMkLst>
            <pc:docMk/>
            <pc:sldMk cId="1900410876" sldId="262"/>
            <ac:spMk id="99" creationId="{C7B352FC-1F44-4AB9-A2BD-FBF231C6B1C1}"/>
          </ac:spMkLst>
        </pc:spChg>
        <pc:spChg chg="add del">
          <ac:chgData name="Ismael Bendaoud" userId="51bc4566-a353-431e-8873-170e6f27796a" providerId="ADAL" clId="{8D4F7549-4BE9-402C-806C-0E003CBBFC6E}" dt="2023-05-24T17:31:11.350" v="752" actId="26606"/>
          <ac:spMkLst>
            <pc:docMk/>
            <pc:sldMk cId="1900410876" sldId="262"/>
            <ac:spMk id="100" creationId="{0ADDB668-2CA4-4D2B-9C34-3487CA330BA8}"/>
          </ac:spMkLst>
        </pc:spChg>
        <pc:spChg chg="add del">
          <ac:chgData name="Ismael Bendaoud" userId="51bc4566-a353-431e-8873-170e6f27796a" providerId="ADAL" clId="{8D4F7549-4BE9-402C-806C-0E003CBBFC6E}" dt="2023-05-24T17:31:11.350" v="752" actId="26606"/>
          <ac:spMkLst>
            <pc:docMk/>
            <pc:sldMk cId="1900410876" sldId="262"/>
            <ac:spMk id="101" creationId="{2568BC19-F052-4108-93E1-6A3D1DEC072F}"/>
          </ac:spMkLst>
        </pc:spChg>
        <pc:spChg chg="add del">
          <ac:chgData name="Ismael Bendaoud" userId="51bc4566-a353-431e-8873-170e6f27796a" providerId="ADAL" clId="{8D4F7549-4BE9-402C-806C-0E003CBBFC6E}" dt="2023-05-24T17:31:11.350" v="752" actId="26606"/>
          <ac:spMkLst>
            <pc:docMk/>
            <pc:sldMk cId="1900410876" sldId="262"/>
            <ac:spMk id="102" creationId="{D5FD337D-4D6B-4C8B-B6F5-121097E09881}"/>
          </ac:spMkLst>
        </pc:spChg>
        <pc:spChg chg="add del">
          <ac:chgData name="Ismael Bendaoud" userId="51bc4566-a353-431e-8873-170e6f27796a" providerId="ADAL" clId="{8D4F7549-4BE9-402C-806C-0E003CBBFC6E}" dt="2023-05-24T17:31:18.588" v="754" actId="26606"/>
          <ac:spMkLst>
            <pc:docMk/>
            <pc:sldMk cId="1900410876" sldId="262"/>
            <ac:spMk id="104" creationId="{8D06CE56-3881-4ADA-8CEF-D18B02C242A3}"/>
          </ac:spMkLst>
        </pc:spChg>
        <pc:spChg chg="add del">
          <ac:chgData name="Ismael Bendaoud" userId="51bc4566-a353-431e-8873-170e6f27796a" providerId="ADAL" clId="{8D4F7549-4BE9-402C-806C-0E003CBBFC6E}" dt="2023-05-24T17:31:18.588" v="754" actId="26606"/>
          <ac:spMkLst>
            <pc:docMk/>
            <pc:sldMk cId="1900410876" sldId="262"/>
            <ac:spMk id="105" creationId="{79F3C543-62EC-4433-9C93-A2CD8764E9B4}"/>
          </ac:spMkLst>
        </pc:spChg>
        <pc:spChg chg="add del">
          <ac:chgData name="Ismael Bendaoud" userId="51bc4566-a353-431e-8873-170e6f27796a" providerId="ADAL" clId="{8D4F7549-4BE9-402C-806C-0E003CBBFC6E}" dt="2023-05-24T17:31:18.588" v="754" actId="26606"/>
          <ac:spMkLst>
            <pc:docMk/>
            <pc:sldMk cId="1900410876" sldId="262"/>
            <ac:spMk id="106" creationId="{0671A8AE-40A1-4631-A6B8-581AFF065482}"/>
          </ac:spMkLst>
        </pc:spChg>
        <pc:spChg chg="add del">
          <ac:chgData name="Ismael Bendaoud" userId="51bc4566-a353-431e-8873-170e6f27796a" providerId="ADAL" clId="{8D4F7549-4BE9-402C-806C-0E003CBBFC6E}" dt="2023-05-24T17:31:18.588" v="754" actId="26606"/>
          <ac:spMkLst>
            <pc:docMk/>
            <pc:sldMk cId="1900410876" sldId="262"/>
            <ac:spMk id="107" creationId="{A44CD100-6267-4E62-AA64-2182A3A6A1C0}"/>
          </ac:spMkLst>
        </pc:spChg>
        <pc:spChg chg="add del">
          <ac:chgData name="Ismael Bendaoud" userId="51bc4566-a353-431e-8873-170e6f27796a" providerId="ADAL" clId="{8D4F7549-4BE9-402C-806C-0E003CBBFC6E}" dt="2023-05-24T17:31:18.588" v="754" actId="26606"/>
          <ac:spMkLst>
            <pc:docMk/>
            <pc:sldMk cId="1900410876" sldId="262"/>
            <ac:spMk id="108" creationId="{AF2F604E-43BE-4DC3-B983-E071523364F8}"/>
          </ac:spMkLst>
        </pc:spChg>
        <pc:spChg chg="add del">
          <ac:chgData name="Ismael Bendaoud" userId="51bc4566-a353-431e-8873-170e6f27796a" providerId="ADAL" clId="{8D4F7549-4BE9-402C-806C-0E003CBBFC6E}" dt="2023-05-24T17:31:18.588" v="754" actId="26606"/>
          <ac:spMkLst>
            <pc:docMk/>
            <pc:sldMk cId="1900410876" sldId="262"/>
            <ac:spMk id="109" creationId="{08C9B587-E65E-4B52-B37C-ABEBB6E87928}"/>
          </ac:spMkLst>
        </pc:spChg>
        <pc:spChg chg="add del">
          <ac:chgData name="Ismael Bendaoud" userId="51bc4566-a353-431e-8873-170e6f27796a" providerId="ADAL" clId="{8D4F7549-4BE9-402C-806C-0E003CBBFC6E}" dt="2023-05-24T17:31:35.351" v="760" actId="26606"/>
          <ac:spMkLst>
            <pc:docMk/>
            <pc:sldMk cId="1900410876" sldId="262"/>
            <ac:spMk id="111" creationId="{8D06CE56-3881-4ADA-8CEF-D18B02C242A3}"/>
          </ac:spMkLst>
        </pc:spChg>
        <pc:spChg chg="add del">
          <ac:chgData name="Ismael Bendaoud" userId="51bc4566-a353-431e-8873-170e6f27796a" providerId="ADAL" clId="{8D4F7549-4BE9-402C-806C-0E003CBBFC6E}" dt="2023-05-24T17:31:35.351" v="760" actId="26606"/>
          <ac:spMkLst>
            <pc:docMk/>
            <pc:sldMk cId="1900410876" sldId="262"/>
            <ac:spMk id="112" creationId="{79F3C543-62EC-4433-9C93-A2CD8764E9B4}"/>
          </ac:spMkLst>
        </pc:spChg>
        <pc:spChg chg="add del">
          <ac:chgData name="Ismael Bendaoud" userId="51bc4566-a353-431e-8873-170e6f27796a" providerId="ADAL" clId="{8D4F7549-4BE9-402C-806C-0E003CBBFC6E}" dt="2023-05-24T17:31:35.351" v="760" actId="26606"/>
          <ac:spMkLst>
            <pc:docMk/>
            <pc:sldMk cId="1900410876" sldId="262"/>
            <ac:spMk id="113" creationId="{C1A1C5D3-C053-4EE9-BE1A-419B6E27CCAE}"/>
          </ac:spMkLst>
        </pc:spChg>
        <pc:spChg chg="add del">
          <ac:chgData name="Ismael Bendaoud" userId="51bc4566-a353-431e-8873-170e6f27796a" providerId="ADAL" clId="{8D4F7549-4BE9-402C-806C-0E003CBBFC6E}" dt="2023-05-24T17:31:35.351" v="760" actId="26606"/>
          <ac:spMkLst>
            <pc:docMk/>
            <pc:sldMk cId="1900410876" sldId="262"/>
            <ac:spMk id="114" creationId="{A3473CF9-37EB-43E7-89EF-D2D1C53D1DAC}"/>
          </ac:spMkLst>
        </pc:spChg>
        <pc:spChg chg="add del">
          <ac:chgData name="Ismael Bendaoud" userId="51bc4566-a353-431e-8873-170e6f27796a" providerId="ADAL" clId="{8D4F7549-4BE9-402C-806C-0E003CBBFC6E}" dt="2023-05-24T17:31:35.351" v="760" actId="26606"/>
          <ac:spMkLst>
            <pc:docMk/>
            <pc:sldMk cId="1900410876" sldId="262"/>
            <ac:spMk id="115" creationId="{586B4EF9-43BA-4655-A6FF-1D8E21574C95}"/>
          </ac:spMkLst>
        </pc:spChg>
        <pc:spChg chg="add del">
          <ac:chgData name="Ismael Bendaoud" userId="51bc4566-a353-431e-8873-170e6f27796a" providerId="ADAL" clId="{8D4F7549-4BE9-402C-806C-0E003CBBFC6E}" dt="2023-05-24T17:31:42.493" v="762" actId="26606"/>
          <ac:spMkLst>
            <pc:docMk/>
            <pc:sldMk cId="1900410876" sldId="262"/>
            <ac:spMk id="120" creationId="{8D06CE56-3881-4ADA-8CEF-D18B02C242A3}"/>
          </ac:spMkLst>
        </pc:spChg>
        <pc:spChg chg="add del">
          <ac:chgData name="Ismael Bendaoud" userId="51bc4566-a353-431e-8873-170e6f27796a" providerId="ADAL" clId="{8D4F7549-4BE9-402C-806C-0E003CBBFC6E}" dt="2023-05-24T17:31:42.493" v="762" actId="26606"/>
          <ac:spMkLst>
            <pc:docMk/>
            <pc:sldMk cId="1900410876" sldId="262"/>
            <ac:spMk id="122" creationId="{79F3C543-62EC-4433-9C93-A2CD8764E9B4}"/>
          </ac:spMkLst>
        </pc:spChg>
        <pc:spChg chg="add del">
          <ac:chgData name="Ismael Bendaoud" userId="51bc4566-a353-431e-8873-170e6f27796a" providerId="ADAL" clId="{8D4F7549-4BE9-402C-806C-0E003CBBFC6E}" dt="2023-05-24T17:31:42.493" v="762" actId="26606"/>
          <ac:spMkLst>
            <pc:docMk/>
            <pc:sldMk cId="1900410876" sldId="262"/>
            <ac:spMk id="124" creationId="{5DCB5928-DC7D-4612-9922-441966E15627}"/>
          </ac:spMkLst>
        </pc:spChg>
        <pc:spChg chg="add del">
          <ac:chgData name="Ismael Bendaoud" userId="51bc4566-a353-431e-8873-170e6f27796a" providerId="ADAL" clId="{8D4F7549-4BE9-402C-806C-0E003CBBFC6E}" dt="2023-05-24T17:31:42.493" v="762" actId="26606"/>
          <ac:spMkLst>
            <pc:docMk/>
            <pc:sldMk cId="1900410876" sldId="262"/>
            <ac:spMk id="126" creationId="{682C1161-1736-45EC-99B7-33F3CAE9D517}"/>
          </ac:spMkLst>
        </pc:spChg>
        <pc:spChg chg="add del">
          <ac:chgData name="Ismael Bendaoud" userId="51bc4566-a353-431e-8873-170e6f27796a" providerId="ADAL" clId="{8D4F7549-4BE9-402C-806C-0E003CBBFC6E}" dt="2023-05-24T17:31:42.493" v="762" actId="26606"/>
          <ac:spMkLst>
            <pc:docMk/>
            <pc:sldMk cId="1900410876" sldId="262"/>
            <ac:spMk id="128" creationId="{84D4DDB8-B68F-45B0-9F62-C4279996F672}"/>
          </ac:spMkLst>
        </pc:spChg>
        <pc:spChg chg="add del">
          <ac:chgData name="Ismael Bendaoud" userId="51bc4566-a353-431e-8873-170e6f27796a" providerId="ADAL" clId="{8D4F7549-4BE9-402C-806C-0E003CBBFC6E}" dt="2023-05-24T17:31:42.493" v="762" actId="26606"/>
          <ac:spMkLst>
            <pc:docMk/>
            <pc:sldMk cId="1900410876" sldId="262"/>
            <ac:spMk id="130" creationId="{AF2F604E-43BE-4DC3-B983-E071523364F8}"/>
          </ac:spMkLst>
        </pc:spChg>
        <pc:spChg chg="add del">
          <ac:chgData name="Ismael Bendaoud" userId="51bc4566-a353-431e-8873-170e6f27796a" providerId="ADAL" clId="{8D4F7549-4BE9-402C-806C-0E003CBBFC6E}" dt="2023-05-24T17:31:42.493" v="762" actId="26606"/>
          <ac:spMkLst>
            <pc:docMk/>
            <pc:sldMk cId="1900410876" sldId="262"/>
            <ac:spMk id="132" creationId="{08C9B587-E65E-4B52-B37C-ABEBB6E87928}"/>
          </ac:spMkLst>
        </pc:spChg>
        <pc:spChg chg="add">
          <ac:chgData name="Ismael Bendaoud" userId="51bc4566-a353-431e-8873-170e6f27796a" providerId="ADAL" clId="{8D4F7549-4BE9-402C-806C-0E003CBBFC6E}" dt="2023-05-24T17:31:42.493" v="762" actId="26606"/>
          <ac:spMkLst>
            <pc:docMk/>
            <pc:sldMk cId="1900410876" sldId="262"/>
            <ac:spMk id="137" creationId="{8D06CE56-3881-4ADA-8CEF-D18B02C242A3}"/>
          </ac:spMkLst>
        </pc:spChg>
        <pc:spChg chg="add">
          <ac:chgData name="Ismael Bendaoud" userId="51bc4566-a353-431e-8873-170e6f27796a" providerId="ADAL" clId="{8D4F7549-4BE9-402C-806C-0E003CBBFC6E}" dt="2023-05-24T17:31:42.493" v="762" actId="26606"/>
          <ac:spMkLst>
            <pc:docMk/>
            <pc:sldMk cId="1900410876" sldId="262"/>
            <ac:spMk id="139" creationId="{79F3C543-62EC-4433-9C93-A2CD8764E9B4}"/>
          </ac:spMkLst>
        </pc:spChg>
        <pc:spChg chg="add">
          <ac:chgData name="Ismael Bendaoud" userId="51bc4566-a353-431e-8873-170e6f27796a" providerId="ADAL" clId="{8D4F7549-4BE9-402C-806C-0E003CBBFC6E}" dt="2023-05-24T17:31:42.493" v="762" actId="26606"/>
          <ac:spMkLst>
            <pc:docMk/>
            <pc:sldMk cId="1900410876" sldId="262"/>
            <ac:spMk id="141" creationId="{8EE94D8D-BC47-413E-91AB-A2FCCE172B57}"/>
          </ac:spMkLst>
        </pc:spChg>
        <pc:spChg chg="add">
          <ac:chgData name="Ismael Bendaoud" userId="51bc4566-a353-431e-8873-170e6f27796a" providerId="ADAL" clId="{8D4F7549-4BE9-402C-806C-0E003CBBFC6E}" dt="2023-05-24T17:31:42.493" v="762" actId="26606"/>
          <ac:spMkLst>
            <pc:docMk/>
            <pc:sldMk cId="1900410876" sldId="262"/>
            <ac:spMk id="143" creationId="{284A8429-F65A-490D-96E4-1158D3E8A026}"/>
          </ac:spMkLst>
        </pc:spChg>
        <pc:spChg chg="add">
          <ac:chgData name="Ismael Bendaoud" userId="51bc4566-a353-431e-8873-170e6f27796a" providerId="ADAL" clId="{8D4F7549-4BE9-402C-806C-0E003CBBFC6E}" dt="2023-05-24T17:31:42.493" v="762" actId="26606"/>
          <ac:spMkLst>
            <pc:docMk/>
            <pc:sldMk cId="1900410876" sldId="262"/>
            <ac:spMk id="145" creationId="{0F022291-A82B-4D23-A1E0-5F9BD684669E}"/>
          </ac:spMkLst>
        </pc:spChg>
        <pc:picChg chg="add mod ord">
          <ac:chgData name="Ismael Bendaoud" userId="51bc4566-a353-431e-8873-170e6f27796a" providerId="ADAL" clId="{8D4F7549-4BE9-402C-806C-0E003CBBFC6E}" dt="2023-05-24T17:32:25.594" v="786" actId="14100"/>
          <ac:picMkLst>
            <pc:docMk/>
            <pc:sldMk cId="1900410876" sldId="262"/>
            <ac:picMk id="5" creationId="{ABFB4F13-8924-C28D-FE6B-9F1B146DA016}"/>
          </ac:picMkLst>
        </pc:picChg>
      </pc:sldChg>
      <pc:sldChg chg="modSp new mod">
        <pc:chgData name="Ismael Bendaoud" userId="51bc4566-a353-431e-8873-170e6f27796a" providerId="ADAL" clId="{8D4F7549-4BE9-402C-806C-0E003CBBFC6E}" dt="2023-05-24T18:56:34.188" v="3398" actId="20577"/>
        <pc:sldMkLst>
          <pc:docMk/>
          <pc:sldMk cId="3763069217" sldId="263"/>
        </pc:sldMkLst>
        <pc:spChg chg="mod">
          <ac:chgData name="Ismael Bendaoud" userId="51bc4566-a353-431e-8873-170e6f27796a" providerId="ADAL" clId="{8D4F7549-4BE9-402C-806C-0E003CBBFC6E}" dt="2023-05-24T17:32:54.367" v="824" actId="20577"/>
          <ac:spMkLst>
            <pc:docMk/>
            <pc:sldMk cId="3763069217" sldId="263"/>
            <ac:spMk id="2" creationId="{704F7B0F-B1C7-A700-DE5D-F1708C16C04A}"/>
          </ac:spMkLst>
        </pc:spChg>
        <pc:spChg chg="mod">
          <ac:chgData name="Ismael Bendaoud" userId="51bc4566-a353-431e-8873-170e6f27796a" providerId="ADAL" clId="{8D4F7549-4BE9-402C-806C-0E003CBBFC6E}" dt="2023-05-24T18:56:34.188" v="3398" actId="20577"/>
          <ac:spMkLst>
            <pc:docMk/>
            <pc:sldMk cId="3763069217" sldId="263"/>
            <ac:spMk id="3" creationId="{511C6992-271A-5E46-7382-F7D589C10490}"/>
          </ac:spMkLst>
        </pc:spChg>
      </pc:sldChg>
      <pc:sldChg chg="addSp delSp modSp new mod setBg">
        <pc:chgData name="Ismael Bendaoud" userId="51bc4566-a353-431e-8873-170e6f27796a" providerId="ADAL" clId="{8D4F7549-4BE9-402C-806C-0E003CBBFC6E}" dt="2023-05-24T18:06:58.244" v="2232" actId="478"/>
        <pc:sldMkLst>
          <pc:docMk/>
          <pc:sldMk cId="1755597864" sldId="264"/>
        </pc:sldMkLst>
        <pc:spChg chg="mod">
          <ac:chgData name="Ismael Bendaoud" userId="51bc4566-a353-431e-8873-170e6f27796a" providerId="ADAL" clId="{8D4F7549-4BE9-402C-806C-0E003CBBFC6E}" dt="2023-05-24T18:05:02.939" v="2184" actId="14100"/>
          <ac:spMkLst>
            <pc:docMk/>
            <pc:sldMk cId="1755597864" sldId="264"/>
            <ac:spMk id="2" creationId="{98724061-5DE4-97F6-87F1-B6F6EE0633C1}"/>
          </ac:spMkLst>
        </pc:spChg>
        <pc:spChg chg="add del mod">
          <ac:chgData name="Ismael Bendaoud" userId="51bc4566-a353-431e-8873-170e6f27796a" providerId="ADAL" clId="{8D4F7549-4BE9-402C-806C-0E003CBBFC6E}" dt="2023-05-24T18:04:36.583" v="2169" actId="26606"/>
          <ac:spMkLst>
            <pc:docMk/>
            <pc:sldMk cId="1755597864" sldId="264"/>
            <ac:spMk id="3" creationId="{F7440900-60E1-F89B-F605-0ECE500091E0}"/>
          </ac:spMkLst>
        </pc:spChg>
        <pc:spChg chg="add del">
          <ac:chgData name="Ismael Bendaoud" userId="51bc4566-a353-431e-8873-170e6f27796a" providerId="ADAL" clId="{8D4F7549-4BE9-402C-806C-0E003CBBFC6E}" dt="2023-05-24T18:04:35.588" v="2166" actId="26606"/>
          <ac:spMkLst>
            <pc:docMk/>
            <pc:sldMk cId="1755597864" sldId="264"/>
            <ac:spMk id="9" creationId="{F7440900-60E1-F89B-F605-0ECE500091E0}"/>
          </ac:spMkLst>
        </pc:spChg>
        <pc:spChg chg="add del">
          <ac:chgData name="Ismael Bendaoud" userId="51bc4566-a353-431e-8873-170e6f27796a" providerId="ADAL" clId="{8D4F7549-4BE9-402C-806C-0E003CBBFC6E}" dt="2023-05-24T18:04:35.588" v="2166" actId="26606"/>
          <ac:spMkLst>
            <pc:docMk/>
            <pc:sldMk cId="1755597864" sldId="264"/>
            <ac:spMk id="10" creationId="{2C9A9DA9-7DC8-488B-A882-123947B0F3D9}"/>
          </ac:spMkLst>
        </pc:spChg>
        <pc:spChg chg="add del">
          <ac:chgData name="Ismael Bendaoud" userId="51bc4566-a353-431e-8873-170e6f27796a" providerId="ADAL" clId="{8D4F7549-4BE9-402C-806C-0E003CBBFC6E}" dt="2023-05-24T18:04:35.588" v="2166" actId="26606"/>
          <ac:spMkLst>
            <pc:docMk/>
            <pc:sldMk cId="1755597864" sldId="264"/>
            <ac:spMk id="12" creationId="{57F6BDD4-E066-4008-8011-6CC31AEB4556}"/>
          </ac:spMkLst>
        </pc:spChg>
        <pc:spChg chg="add del">
          <ac:chgData name="Ismael Bendaoud" userId="51bc4566-a353-431e-8873-170e6f27796a" providerId="ADAL" clId="{8D4F7549-4BE9-402C-806C-0E003CBBFC6E}" dt="2023-05-24T18:04:36.571" v="2168" actId="26606"/>
          <ac:spMkLst>
            <pc:docMk/>
            <pc:sldMk cId="1755597864" sldId="264"/>
            <ac:spMk id="13" creationId="{7A0B5DEA-ADF6-4BA5-9307-147F0A4685A0}"/>
          </ac:spMkLst>
        </pc:spChg>
        <pc:spChg chg="add del">
          <ac:chgData name="Ismael Bendaoud" userId="51bc4566-a353-431e-8873-170e6f27796a" providerId="ADAL" clId="{8D4F7549-4BE9-402C-806C-0E003CBBFC6E}" dt="2023-05-24T18:04:35.588" v="2166" actId="26606"/>
          <ac:spMkLst>
            <pc:docMk/>
            <pc:sldMk cId="1755597864" sldId="264"/>
            <ac:spMk id="14" creationId="{2711A8FB-68FC-45FC-B01E-38F809E2D439}"/>
          </ac:spMkLst>
        </pc:spChg>
        <pc:spChg chg="add del">
          <ac:chgData name="Ismael Bendaoud" userId="51bc4566-a353-431e-8873-170e6f27796a" providerId="ADAL" clId="{8D4F7549-4BE9-402C-806C-0E003CBBFC6E}" dt="2023-05-24T18:04:36.571" v="2168" actId="26606"/>
          <ac:spMkLst>
            <pc:docMk/>
            <pc:sldMk cId="1755597864" sldId="264"/>
            <ac:spMk id="15" creationId="{9DECDBF4-02B6-4BB4-B65B-B8107AD6A9E8}"/>
          </ac:spMkLst>
        </pc:spChg>
        <pc:spChg chg="add del">
          <ac:chgData name="Ismael Bendaoud" userId="51bc4566-a353-431e-8873-170e6f27796a" providerId="ADAL" clId="{8D4F7549-4BE9-402C-806C-0E003CBBFC6E}" dt="2023-05-24T18:04:35.588" v="2166" actId="26606"/>
          <ac:spMkLst>
            <pc:docMk/>
            <pc:sldMk cId="1755597864" sldId="264"/>
            <ac:spMk id="16" creationId="{2A865FE3-5FC9-4049-87CF-30019C46C0F5}"/>
          </ac:spMkLst>
        </pc:spChg>
        <pc:spChg chg="add mod">
          <ac:chgData name="Ismael Bendaoud" userId="51bc4566-a353-431e-8873-170e6f27796a" providerId="ADAL" clId="{8D4F7549-4BE9-402C-806C-0E003CBBFC6E}" dt="2023-05-24T18:06:30.559" v="2218" actId="208"/>
          <ac:spMkLst>
            <pc:docMk/>
            <pc:sldMk cId="1755597864" sldId="264"/>
            <ac:spMk id="17" creationId="{0655EC29-A2BC-3303-9558-B3191FE68916}"/>
          </ac:spMkLst>
        </pc:spChg>
        <pc:spChg chg="add del">
          <ac:chgData name="Ismael Bendaoud" userId="51bc4566-a353-431e-8873-170e6f27796a" providerId="ADAL" clId="{8D4F7549-4BE9-402C-806C-0E003CBBFC6E}" dt="2023-05-24T18:04:36.571" v="2168" actId="26606"/>
          <ac:spMkLst>
            <pc:docMk/>
            <pc:sldMk cId="1755597864" sldId="264"/>
            <ac:spMk id="18" creationId="{DF44879F-6698-4394-89D4-7B3CDB92E9A0}"/>
          </ac:spMkLst>
        </pc:spChg>
        <pc:spChg chg="add del">
          <ac:chgData name="Ismael Bendaoud" userId="51bc4566-a353-431e-8873-170e6f27796a" providerId="ADAL" clId="{8D4F7549-4BE9-402C-806C-0E003CBBFC6E}" dt="2023-05-24T18:04:36.571" v="2168" actId="26606"/>
          <ac:spMkLst>
            <pc:docMk/>
            <pc:sldMk cId="1755597864" sldId="264"/>
            <ac:spMk id="19" creationId="{C65FD3B2-577C-49A0-B40E-4845C5D597CF}"/>
          </ac:spMkLst>
        </pc:spChg>
        <pc:spChg chg="add del">
          <ac:chgData name="Ismael Bendaoud" userId="51bc4566-a353-431e-8873-170e6f27796a" providerId="ADAL" clId="{8D4F7549-4BE9-402C-806C-0E003CBBFC6E}" dt="2023-05-24T18:04:36.571" v="2168" actId="26606"/>
          <ac:spMkLst>
            <pc:docMk/>
            <pc:sldMk cId="1755597864" sldId="264"/>
            <ac:spMk id="21" creationId="{F7440900-60E1-F89B-F605-0ECE500091E0}"/>
          </ac:spMkLst>
        </pc:spChg>
        <pc:spChg chg="add">
          <ac:chgData name="Ismael Bendaoud" userId="51bc4566-a353-431e-8873-170e6f27796a" providerId="ADAL" clId="{8D4F7549-4BE9-402C-806C-0E003CBBFC6E}" dt="2023-05-24T18:04:36.583" v="2169" actId="26606"/>
          <ac:spMkLst>
            <pc:docMk/>
            <pc:sldMk cId="1755597864" sldId="264"/>
            <ac:spMk id="23" creationId="{79477870-C64A-4E35-8F2F-05B7114F3C74}"/>
          </ac:spMkLst>
        </pc:spChg>
        <pc:spChg chg="add">
          <ac:chgData name="Ismael Bendaoud" userId="51bc4566-a353-431e-8873-170e6f27796a" providerId="ADAL" clId="{8D4F7549-4BE9-402C-806C-0E003CBBFC6E}" dt="2023-05-24T18:04:36.583" v="2169" actId="26606"/>
          <ac:spMkLst>
            <pc:docMk/>
            <pc:sldMk cId="1755597864" sldId="264"/>
            <ac:spMk id="24" creationId="{8AEA628B-C8FF-4D0B-B111-F101F580B15D}"/>
          </ac:spMkLst>
        </pc:spChg>
        <pc:spChg chg="add">
          <ac:chgData name="Ismael Bendaoud" userId="51bc4566-a353-431e-8873-170e6f27796a" providerId="ADAL" clId="{8D4F7549-4BE9-402C-806C-0E003CBBFC6E}" dt="2023-05-24T18:04:36.583" v="2169" actId="26606"/>
          <ac:spMkLst>
            <pc:docMk/>
            <pc:sldMk cId="1755597864" sldId="264"/>
            <ac:spMk id="25" creationId="{42663BD0-064C-40FC-A331-F49FCA9536AA}"/>
          </ac:spMkLst>
        </pc:spChg>
        <pc:spChg chg="add mod">
          <ac:chgData name="Ismael Bendaoud" userId="51bc4566-a353-431e-8873-170e6f27796a" providerId="ADAL" clId="{8D4F7549-4BE9-402C-806C-0E003CBBFC6E}" dt="2023-05-24T18:06:42.127" v="2223" actId="27636"/>
          <ac:spMkLst>
            <pc:docMk/>
            <pc:sldMk cId="1755597864" sldId="264"/>
            <ac:spMk id="26" creationId="{F7440900-60E1-F89B-F605-0ECE500091E0}"/>
          </ac:spMkLst>
        </pc:spChg>
        <pc:graphicFrameChg chg="add del">
          <ac:chgData name="Ismael Bendaoud" userId="51bc4566-a353-431e-8873-170e6f27796a" providerId="ADAL" clId="{8D4F7549-4BE9-402C-806C-0E003CBBFC6E}" dt="2023-05-24T18:04:32.501" v="2162" actId="26606"/>
          <ac:graphicFrameMkLst>
            <pc:docMk/>
            <pc:sldMk cId="1755597864" sldId="264"/>
            <ac:graphicFrameMk id="5" creationId="{DE3A67B3-711B-8973-2F0D-EAEC1F98B4B7}"/>
          </ac:graphicFrameMkLst>
        </pc:graphicFrameChg>
        <pc:graphicFrameChg chg="add del">
          <ac:chgData name="Ismael Bendaoud" userId="51bc4566-a353-431e-8873-170e6f27796a" providerId="ADAL" clId="{8D4F7549-4BE9-402C-806C-0E003CBBFC6E}" dt="2023-05-24T18:04:34.622" v="2164" actId="26606"/>
          <ac:graphicFrameMkLst>
            <pc:docMk/>
            <pc:sldMk cId="1755597864" sldId="264"/>
            <ac:graphicFrameMk id="7" creationId="{C4C04B09-4530-C6DD-7947-42DCC22D18DD}"/>
          </ac:graphicFrameMkLst>
        </pc:graphicFrameChg>
        <pc:picChg chg="add del">
          <ac:chgData name="Ismael Bendaoud" userId="51bc4566-a353-431e-8873-170e6f27796a" providerId="ADAL" clId="{8D4F7549-4BE9-402C-806C-0E003CBBFC6E}" dt="2023-05-24T18:04:35.588" v="2166" actId="26606"/>
          <ac:picMkLst>
            <pc:docMk/>
            <pc:sldMk cId="1755597864" sldId="264"/>
            <ac:picMk id="11" creationId="{2DC5E08D-4314-EA49-42DA-2F9A045BBA2B}"/>
          </ac:picMkLst>
        </pc:picChg>
        <pc:picChg chg="add del">
          <ac:chgData name="Ismael Bendaoud" userId="51bc4566-a353-431e-8873-170e6f27796a" providerId="ADAL" clId="{8D4F7549-4BE9-402C-806C-0E003CBBFC6E}" dt="2023-05-24T18:04:36.571" v="2168" actId="26606"/>
          <ac:picMkLst>
            <pc:docMk/>
            <pc:sldMk cId="1755597864" sldId="264"/>
            <ac:picMk id="20" creationId="{0D80880E-0493-C18E-F1E8-346FC8EE6784}"/>
          </ac:picMkLst>
        </pc:picChg>
        <pc:picChg chg="add mod">
          <ac:chgData name="Ismael Bendaoud" userId="51bc4566-a353-431e-8873-170e6f27796a" providerId="ADAL" clId="{8D4F7549-4BE9-402C-806C-0E003CBBFC6E}" dt="2023-05-24T18:06:00.114" v="2211" actId="14100"/>
          <ac:picMkLst>
            <pc:docMk/>
            <pc:sldMk cId="1755597864" sldId="264"/>
            <ac:picMk id="27" creationId="{21C4AEC9-3B68-F858-7CAF-25C6694EB2AF}"/>
          </ac:picMkLst>
        </pc:picChg>
        <pc:cxnChg chg="add del mod">
          <ac:chgData name="Ismael Bendaoud" userId="51bc4566-a353-431e-8873-170e6f27796a" providerId="ADAL" clId="{8D4F7549-4BE9-402C-806C-0E003CBBFC6E}" dt="2023-05-24T18:06:58.244" v="2232" actId="478"/>
          <ac:cxnSpMkLst>
            <pc:docMk/>
            <pc:sldMk cId="1755597864" sldId="264"/>
            <ac:cxnSpMk id="6" creationId="{237507E1-6ECE-493E-28E8-1495A5CCB640}"/>
          </ac:cxnSpMkLst>
        </pc:cxnChg>
        <pc:cxnChg chg="add del mod">
          <ac:chgData name="Ismael Bendaoud" userId="51bc4566-a353-431e-8873-170e6f27796a" providerId="ADAL" clId="{8D4F7549-4BE9-402C-806C-0E003CBBFC6E}" dt="2023-05-24T18:06:57.497" v="2231" actId="478"/>
          <ac:cxnSpMkLst>
            <pc:docMk/>
            <pc:sldMk cId="1755597864" sldId="264"/>
            <ac:cxnSpMk id="8" creationId="{3EB4E52B-0466-EECA-1E7B-0007D4872CDD}"/>
          </ac:cxnSpMkLst>
        </pc:cxnChg>
      </pc:sldChg>
      <pc:sldChg chg="addSp delSp modSp new mod setBg">
        <pc:chgData name="Ismael Bendaoud" userId="51bc4566-a353-431e-8873-170e6f27796a" providerId="ADAL" clId="{8D4F7549-4BE9-402C-806C-0E003CBBFC6E}" dt="2023-05-24T18:13:30.983" v="2379" actId="403"/>
        <pc:sldMkLst>
          <pc:docMk/>
          <pc:sldMk cId="3474777032" sldId="265"/>
        </pc:sldMkLst>
        <pc:spChg chg="mod">
          <ac:chgData name="Ismael Bendaoud" userId="51bc4566-a353-431e-8873-170e6f27796a" providerId="ADAL" clId="{8D4F7549-4BE9-402C-806C-0E003CBBFC6E}" dt="2023-05-24T18:10:22.417" v="2282" actId="26606"/>
          <ac:spMkLst>
            <pc:docMk/>
            <pc:sldMk cId="3474777032" sldId="265"/>
            <ac:spMk id="2" creationId="{B08DD4D5-FDC4-FA74-9884-8EE0F31CE26B}"/>
          </ac:spMkLst>
        </pc:spChg>
        <pc:spChg chg="del">
          <ac:chgData name="Ismael Bendaoud" userId="51bc4566-a353-431e-8873-170e6f27796a" providerId="ADAL" clId="{8D4F7549-4BE9-402C-806C-0E003CBBFC6E}" dt="2023-05-24T18:08:43.758" v="2241"/>
          <ac:spMkLst>
            <pc:docMk/>
            <pc:sldMk cId="3474777032" sldId="265"/>
            <ac:spMk id="3" creationId="{2F7B015E-8708-7C8C-ED1A-279747A306B4}"/>
          </ac:spMkLst>
        </pc:spChg>
        <pc:spChg chg="add del mod">
          <ac:chgData name="Ismael Bendaoud" userId="51bc4566-a353-431e-8873-170e6f27796a" providerId="ADAL" clId="{8D4F7549-4BE9-402C-806C-0E003CBBFC6E}" dt="2023-05-24T18:09:18.383" v="2247"/>
          <ac:spMkLst>
            <pc:docMk/>
            <pc:sldMk cId="3474777032" sldId="265"/>
            <ac:spMk id="7" creationId="{284A2C07-0AC8-015A-87E5-9392E40CEBE6}"/>
          </ac:spMkLst>
        </pc:spChg>
        <pc:spChg chg="add mod ord">
          <ac:chgData name="Ismael Bendaoud" userId="51bc4566-a353-431e-8873-170e6f27796a" providerId="ADAL" clId="{8D4F7549-4BE9-402C-806C-0E003CBBFC6E}" dt="2023-05-24T18:13:30.983" v="2379" actId="403"/>
          <ac:spMkLst>
            <pc:docMk/>
            <pc:sldMk cId="3474777032" sldId="265"/>
            <ac:spMk id="19" creationId="{19757141-0462-12F4-7588-4A02DBC38A9C}"/>
          </ac:spMkLst>
        </pc:spChg>
        <pc:spChg chg="add del">
          <ac:chgData name="Ismael Bendaoud" userId="51bc4566-a353-431e-8873-170e6f27796a" providerId="ADAL" clId="{8D4F7549-4BE9-402C-806C-0E003CBBFC6E}" dt="2023-05-24T18:10:22.417" v="2282" actId="26606"/>
          <ac:spMkLst>
            <pc:docMk/>
            <pc:sldMk cId="3474777032" sldId="265"/>
            <ac:spMk id="22" creationId="{4C2AC11E-3162-4990-A36E-92B07ECF16C2}"/>
          </ac:spMkLst>
        </pc:spChg>
        <pc:spChg chg="add del">
          <ac:chgData name="Ismael Bendaoud" userId="51bc4566-a353-431e-8873-170e6f27796a" providerId="ADAL" clId="{8D4F7549-4BE9-402C-806C-0E003CBBFC6E}" dt="2023-05-24T18:10:22.417" v="2282" actId="26606"/>
          <ac:spMkLst>
            <pc:docMk/>
            <pc:sldMk cId="3474777032" sldId="265"/>
            <ac:spMk id="24" creationId="{9073D962-D3D2-4A72-8593-65C213CBFFC3}"/>
          </ac:spMkLst>
        </pc:spChg>
        <pc:spChg chg="add del">
          <ac:chgData name="Ismael Bendaoud" userId="51bc4566-a353-431e-8873-170e6f27796a" providerId="ADAL" clId="{8D4F7549-4BE9-402C-806C-0E003CBBFC6E}" dt="2023-05-24T18:10:22.417" v="2282" actId="26606"/>
          <ac:spMkLst>
            <pc:docMk/>
            <pc:sldMk cId="3474777032" sldId="265"/>
            <ac:spMk id="26" creationId="{2387511B-F6E1-4929-AC90-94FB8B6B0F41}"/>
          </ac:spMkLst>
        </pc:spChg>
        <pc:spChg chg="add del">
          <ac:chgData name="Ismael Bendaoud" userId="51bc4566-a353-431e-8873-170e6f27796a" providerId="ADAL" clId="{8D4F7549-4BE9-402C-806C-0E003CBBFC6E}" dt="2023-05-24T18:10:22.417" v="2282" actId="26606"/>
          <ac:spMkLst>
            <pc:docMk/>
            <pc:sldMk cId="3474777032" sldId="265"/>
            <ac:spMk id="28" creationId="{AA58F78C-27AB-465F-AA33-15E08AF267F9}"/>
          </ac:spMkLst>
        </pc:spChg>
        <pc:spChg chg="add del">
          <ac:chgData name="Ismael Bendaoud" userId="51bc4566-a353-431e-8873-170e6f27796a" providerId="ADAL" clId="{8D4F7549-4BE9-402C-806C-0E003CBBFC6E}" dt="2023-05-24T18:10:13.554" v="2271" actId="26606"/>
          <ac:spMkLst>
            <pc:docMk/>
            <pc:sldMk cId="3474777032" sldId="265"/>
            <ac:spMk id="33" creationId="{4C2AC11E-3162-4990-A36E-92B07ECF16C2}"/>
          </ac:spMkLst>
        </pc:spChg>
        <pc:spChg chg="add del">
          <ac:chgData name="Ismael Bendaoud" userId="51bc4566-a353-431e-8873-170e6f27796a" providerId="ADAL" clId="{8D4F7549-4BE9-402C-806C-0E003CBBFC6E}" dt="2023-05-24T18:10:13.554" v="2271" actId="26606"/>
          <ac:spMkLst>
            <pc:docMk/>
            <pc:sldMk cId="3474777032" sldId="265"/>
            <ac:spMk id="35" creationId="{9073D962-D3D2-4A72-8593-65C213CBFFC3}"/>
          </ac:spMkLst>
        </pc:spChg>
        <pc:spChg chg="add del">
          <ac:chgData name="Ismael Bendaoud" userId="51bc4566-a353-431e-8873-170e6f27796a" providerId="ADAL" clId="{8D4F7549-4BE9-402C-806C-0E003CBBFC6E}" dt="2023-05-24T18:10:13.554" v="2271" actId="26606"/>
          <ac:spMkLst>
            <pc:docMk/>
            <pc:sldMk cId="3474777032" sldId="265"/>
            <ac:spMk id="37" creationId="{2387511B-F6E1-4929-AC90-94FB8B6B0F41}"/>
          </ac:spMkLst>
        </pc:spChg>
        <pc:spChg chg="add del">
          <ac:chgData name="Ismael Bendaoud" userId="51bc4566-a353-431e-8873-170e6f27796a" providerId="ADAL" clId="{8D4F7549-4BE9-402C-806C-0E003CBBFC6E}" dt="2023-05-24T18:10:13.554" v="2271" actId="26606"/>
          <ac:spMkLst>
            <pc:docMk/>
            <pc:sldMk cId="3474777032" sldId="265"/>
            <ac:spMk id="39" creationId="{AA58F78C-27AB-465F-AA33-15E08AF267F9}"/>
          </ac:spMkLst>
        </pc:spChg>
        <pc:spChg chg="add del">
          <ac:chgData name="Ismael Bendaoud" userId="51bc4566-a353-431e-8873-170e6f27796a" providerId="ADAL" clId="{8D4F7549-4BE9-402C-806C-0E003CBBFC6E}" dt="2023-05-24T18:10:18.145" v="2273" actId="26606"/>
          <ac:spMkLst>
            <pc:docMk/>
            <pc:sldMk cId="3474777032" sldId="265"/>
            <ac:spMk id="41" creationId="{2409529B-9B56-4F10-BE4D-F934DB89E57E}"/>
          </ac:spMkLst>
        </pc:spChg>
        <pc:spChg chg="add del">
          <ac:chgData name="Ismael Bendaoud" userId="51bc4566-a353-431e-8873-170e6f27796a" providerId="ADAL" clId="{8D4F7549-4BE9-402C-806C-0E003CBBFC6E}" dt="2023-05-24T18:10:18.145" v="2273" actId="26606"/>
          <ac:spMkLst>
            <pc:docMk/>
            <pc:sldMk cId="3474777032" sldId="265"/>
            <ac:spMk id="42" creationId="{A3C210E6-A35A-4F68-8D60-801A019C75B8}"/>
          </ac:spMkLst>
        </pc:spChg>
        <pc:spChg chg="add del">
          <ac:chgData name="Ismael Bendaoud" userId="51bc4566-a353-431e-8873-170e6f27796a" providerId="ADAL" clId="{8D4F7549-4BE9-402C-806C-0E003CBBFC6E}" dt="2023-05-24T18:10:18.145" v="2273" actId="26606"/>
          <ac:spMkLst>
            <pc:docMk/>
            <pc:sldMk cId="3474777032" sldId="265"/>
            <ac:spMk id="43" creationId="{AC0D06B0-F19C-459E-B221-A34B506FB5E3}"/>
          </ac:spMkLst>
        </pc:spChg>
        <pc:spChg chg="add del">
          <ac:chgData name="Ismael Bendaoud" userId="51bc4566-a353-431e-8873-170e6f27796a" providerId="ADAL" clId="{8D4F7549-4BE9-402C-806C-0E003CBBFC6E}" dt="2023-05-24T18:10:18.145" v="2273" actId="26606"/>
          <ac:spMkLst>
            <pc:docMk/>
            <pc:sldMk cId="3474777032" sldId="265"/>
            <ac:spMk id="44" creationId="{345B26DA-1C6B-4C66-81C9-9C1877FC2DB1}"/>
          </ac:spMkLst>
        </pc:spChg>
        <pc:spChg chg="add del">
          <ac:chgData name="Ismael Bendaoud" userId="51bc4566-a353-431e-8873-170e6f27796a" providerId="ADAL" clId="{8D4F7549-4BE9-402C-806C-0E003CBBFC6E}" dt="2023-05-24T18:10:18.145" v="2273" actId="26606"/>
          <ac:spMkLst>
            <pc:docMk/>
            <pc:sldMk cId="3474777032" sldId="265"/>
            <ac:spMk id="45" creationId="{98DE6C44-43F8-4DE4-AB81-66853FFEA09A}"/>
          </ac:spMkLst>
        </pc:spChg>
        <pc:spChg chg="add del">
          <ac:chgData name="Ismael Bendaoud" userId="51bc4566-a353-431e-8873-170e6f27796a" providerId="ADAL" clId="{8D4F7549-4BE9-402C-806C-0E003CBBFC6E}" dt="2023-05-24T18:10:19.402" v="2275" actId="26606"/>
          <ac:spMkLst>
            <pc:docMk/>
            <pc:sldMk cId="3474777032" sldId="265"/>
            <ac:spMk id="47" creationId="{9CCE8A2E-61E7-4667-90A8-34285A8C4057}"/>
          </ac:spMkLst>
        </pc:spChg>
        <pc:spChg chg="add del">
          <ac:chgData name="Ismael Bendaoud" userId="51bc4566-a353-431e-8873-170e6f27796a" providerId="ADAL" clId="{8D4F7549-4BE9-402C-806C-0E003CBBFC6E}" dt="2023-05-24T18:10:19.402" v="2275" actId="26606"/>
          <ac:spMkLst>
            <pc:docMk/>
            <pc:sldMk cId="3474777032" sldId="265"/>
            <ac:spMk id="48" creationId="{1C938212-FA12-4FF1-87C8-ACDE99D06F69}"/>
          </ac:spMkLst>
        </pc:spChg>
        <pc:spChg chg="add del">
          <ac:chgData name="Ismael Bendaoud" userId="51bc4566-a353-431e-8873-170e6f27796a" providerId="ADAL" clId="{8D4F7549-4BE9-402C-806C-0E003CBBFC6E}" dt="2023-05-24T18:10:19.402" v="2275" actId="26606"/>
          <ac:spMkLst>
            <pc:docMk/>
            <pc:sldMk cId="3474777032" sldId="265"/>
            <ac:spMk id="49" creationId="{369F152D-E540-4B48-BA11-2ADF043C6111}"/>
          </ac:spMkLst>
        </pc:spChg>
        <pc:spChg chg="add del">
          <ac:chgData name="Ismael Bendaoud" userId="51bc4566-a353-431e-8873-170e6f27796a" providerId="ADAL" clId="{8D4F7549-4BE9-402C-806C-0E003CBBFC6E}" dt="2023-05-24T18:10:19.402" v="2275" actId="26606"/>
          <ac:spMkLst>
            <pc:docMk/>
            <pc:sldMk cId="3474777032" sldId="265"/>
            <ac:spMk id="50" creationId="{0C059F7E-04C4-4C46-9B3E-E5CE267E347D}"/>
          </ac:spMkLst>
        </pc:spChg>
        <pc:spChg chg="add del">
          <ac:chgData name="Ismael Bendaoud" userId="51bc4566-a353-431e-8873-170e6f27796a" providerId="ADAL" clId="{8D4F7549-4BE9-402C-806C-0E003CBBFC6E}" dt="2023-05-24T18:10:20.642" v="2277" actId="26606"/>
          <ac:spMkLst>
            <pc:docMk/>
            <pc:sldMk cId="3474777032" sldId="265"/>
            <ac:spMk id="52" creationId="{1F232A53-673E-406F-BB93-BF651C276DC7}"/>
          </ac:spMkLst>
        </pc:spChg>
        <pc:spChg chg="add del">
          <ac:chgData name="Ismael Bendaoud" userId="51bc4566-a353-431e-8873-170e6f27796a" providerId="ADAL" clId="{8D4F7549-4BE9-402C-806C-0E003CBBFC6E}" dt="2023-05-24T18:10:20.642" v="2277" actId="26606"/>
          <ac:spMkLst>
            <pc:docMk/>
            <pc:sldMk cId="3474777032" sldId="265"/>
            <ac:spMk id="53" creationId="{C062E60F-5CD4-4268-8359-8076634680E5}"/>
          </ac:spMkLst>
        </pc:spChg>
        <pc:spChg chg="add del">
          <ac:chgData name="Ismael Bendaoud" userId="51bc4566-a353-431e-8873-170e6f27796a" providerId="ADAL" clId="{8D4F7549-4BE9-402C-806C-0E003CBBFC6E}" dt="2023-05-24T18:10:20.642" v="2277" actId="26606"/>
          <ac:spMkLst>
            <pc:docMk/>
            <pc:sldMk cId="3474777032" sldId="265"/>
            <ac:spMk id="54" creationId="{BB341EC3-1810-4D33-BA3F-E2D0AA0ECFB6}"/>
          </ac:spMkLst>
        </pc:spChg>
        <pc:spChg chg="add del">
          <ac:chgData name="Ismael Bendaoud" userId="51bc4566-a353-431e-8873-170e6f27796a" providerId="ADAL" clId="{8D4F7549-4BE9-402C-806C-0E003CBBFC6E}" dt="2023-05-24T18:10:20.642" v="2277" actId="26606"/>
          <ac:spMkLst>
            <pc:docMk/>
            <pc:sldMk cId="3474777032" sldId="265"/>
            <ac:spMk id="55" creationId="{10127CDE-2B99-47A8-BB3C-7D17519105E0}"/>
          </ac:spMkLst>
        </pc:spChg>
        <pc:spChg chg="add del">
          <ac:chgData name="Ismael Bendaoud" userId="51bc4566-a353-431e-8873-170e6f27796a" providerId="ADAL" clId="{8D4F7549-4BE9-402C-806C-0E003CBBFC6E}" dt="2023-05-24T18:10:21.850" v="2279" actId="26606"/>
          <ac:spMkLst>
            <pc:docMk/>
            <pc:sldMk cId="3474777032" sldId="265"/>
            <ac:spMk id="57" creationId="{E142508D-DCB4-49FC-885E-2CF85330EC61}"/>
          </ac:spMkLst>
        </pc:spChg>
        <pc:spChg chg="add del">
          <ac:chgData name="Ismael Bendaoud" userId="51bc4566-a353-431e-8873-170e6f27796a" providerId="ADAL" clId="{8D4F7549-4BE9-402C-806C-0E003CBBFC6E}" dt="2023-05-24T18:10:21.850" v="2279" actId="26606"/>
          <ac:spMkLst>
            <pc:docMk/>
            <pc:sldMk cId="3474777032" sldId="265"/>
            <ac:spMk id="58" creationId="{2791DBF5-3FCA-4011-AF8A-650D650F9F64}"/>
          </ac:spMkLst>
        </pc:spChg>
        <pc:spChg chg="add del">
          <ac:chgData name="Ismael Bendaoud" userId="51bc4566-a353-431e-8873-170e6f27796a" providerId="ADAL" clId="{8D4F7549-4BE9-402C-806C-0E003CBBFC6E}" dt="2023-05-24T18:10:21.850" v="2279" actId="26606"/>
          <ac:spMkLst>
            <pc:docMk/>
            <pc:sldMk cId="3474777032" sldId="265"/>
            <ac:spMk id="59" creationId="{D964C04B-075F-470A-BC51-AF7231465411}"/>
          </ac:spMkLst>
        </pc:spChg>
        <pc:spChg chg="add del">
          <ac:chgData name="Ismael Bendaoud" userId="51bc4566-a353-431e-8873-170e6f27796a" providerId="ADAL" clId="{8D4F7549-4BE9-402C-806C-0E003CBBFC6E}" dt="2023-05-24T18:10:21.850" v="2279" actId="26606"/>
          <ac:spMkLst>
            <pc:docMk/>
            <pc:sldMk cId="3474777032" sldId="265"/>
            <ac:spMk id="60" creationId="{157AB58F-FDBA-4575-9E72-86B7F843FD96}"/>
          </ac:spMkLst>
        </pc:spChg>
        <pc:spChg chg="add del">
          <ac:chgData name="Ismael Bendaoud" userId="51bc4566-a353-431e-8873-170e6f27796a" providerId="ADAL" clId="{8D4F7549-4BE9-402C-806C-0E003CBBFC6E}" dt="2023-05-24T18:10:21.850" v="2279" actId="26606"/>
          <ac:spMkLst>
            <pc:docMk/>
            <pc:sldMk cId="3474777032" sldId="265"/>
            <ac:spMk id="61" creationId="{90D78486-07CC-4AFC-93CC-B95A73D03DA8}"/>
          </ac:spMkLst>
        </pc:spChg>
        <pc:spChg chg="add del">
          <ac:chgData name="Ismael Bendaoud" userId="51bc4566-a353-431e-8873-170e6f27796a" providerId="ADAL" clId="{8D4F7549-4BE9-402C-806C-0E003CBBFC6E}" dt="2023-05-24T18:10:22.410" v="2281" actId="26606"/>
          <ac:spMkLst>
            <pc:docMk/>
            <pc:sldMk cId="3474777032" sldId="265"/>
            <ac:spMk id="63" creationId="{2E45EA07-5778-4716-A1E3-516D77B73702}"/>
          </ac:spMkLst>
        </pc:spChg>
        <pc:spChg chg="add del">
          <ac:chgData name="Ismael Bendaoud" userId="51bc4566-a353-431e-8873-170e6f27796a" providerId="ADAL" clId="{8D4F7549-4BE9-402C-806C-0E003CBBFC6E}" dt="2023-05-24T18:10:22.410" v="2281" actId="26606"/>
          <ac:spMkLst>
            <pc:docMk/>
            <pc:sldMk cId="3474777032" sldId="265"/>
            <ac:spMk id="64" creationId="{2F3FC03D-8AE4-4034-A0C7-8180088B816A}"/>
          </ac:spMkLst>
        </pc:spChg>
        <pc:spChg chg="add del">
          <ac:chgData name="Ismael Bendaoud" userId="51bc4566-a353-431e-8873-170e6f27796a" providerId="ADAL" clId="{8D4F7549-4BE9-402C-806C-0E003CBBFC6E}" dt="2023-05-24T18:10:22.410" v="2281" actId="26606"/>
          <ac:spMkLst>
            <pc:docMk/>
            <pc:sldMk cId="3474777032" sldId="265"/>
            <ac:spMk id="65" creationId="{A57047B1-C902-4225-94C5-A9B56D455B59}"/>
          </ac:spMkLst>
        </pc:spChg>
        <pc:spChg chg="add del">
          <ac:chgData name="Ismael Bendaoud" userId="51bc4566-a353-431e-8873-170e6f27796a" providerId="ADAL" clId="{8D4F7549-4BE9-402C-806C-0E003CBBFC6E}" dt="2023-05-24T18:10:22.410" v="2281" actId="26606"/>
          <ac:spMkLst>
            <pc:docMk/>
            <pc:sldMk cId="3474777032" sldId="265"/>
            <ac:spMk id="66" creationId="{12FD69FC-E69E-4F4F-AC1C-4297656E0C53}"/>
          </ac:spMkLst>
        </pc:spChg>
        <pc:spChg chg="add">
          <ac:chgData name="Ismael Bendaoud" userId="51bc4566-a353-431e-8873-170e6f27796a" providerId="ADAL" clId="{8D4F7549-4BE9-402C-806C-0E003CBBFC6E}" dt="2023-05-24T18:10:22.417" v="2282" actId="26606"/>
          <ac:spMkLst>
            <pc:docMk/>
            <pc:sldMk cId="3474777032" sldId="265"/>
            <ac:spMk id="68" creationId="{4C2AC11E-3162-4990-A36E-92B07ECF16C2}"/>
          </ac:spMkLst>
        </pc:spChg>
        <pc:spChg chg="add">
          <ac:chgData name="Ismael Bendaoud" userId="51bc4566-a353-431e-8873-170e6f27796a" providerId="ADAL" clId="{8D4F7549-4BE9-402C-806C-0E003CBBFC6E}" dt="2023-05-24T18:10:22.417" v="2282" actId="26606"/>
          <ac:spMkLst>
            <pc:docMk/>
            <pc:sldMk cId="3474777032" sldId="265"/>
            <ac:spMk id="69" creationId="{9073D962-D3D2-4A72-8593-65C213CBFFC3}"/>
          </ac:spMkLst>
        </pc:spChg>
        <pc:spChg chg="add">
          <ac:chgData name="Ismael Bendaoud" userId="51bc4566-a353-431e-8873-170e6f27796a" providerId="ADAL" clId="{8D4F7549-4BE9-402C-806C-0E003CBBFC6E}" dt="2023-05-24T18:10:22.417" v="2282" actId="26606"/>
          <ac:spMkLst>
            <pc:docMk/>
            <pc:sldMk cId="3474777032" sldId="265"/>
            <ac:spMk id="70" creationId="{2387511B-F6E1-4929-AC90-94FB8B6B0F41}"/>
          </ac:spMkLst>
        </pc:spChg>
        <pc:spChg chg="add">
          <ac:chgData name="Ismael Bendaoud" userId="51bc4566-a353-431e-8873-170e6f27796a" providerId="ADAL" clId="{8D4F7549-4BE9-402C-806C-0E003CBBFC6E}" dt="2023-05-24T18:10:22.417" v="2282" actId="26606"/>
          <ac:spMkLst>
            <pc:docMk/>
            <pc:sldMk cId="3474777032" sldId="265"/>
            <ac:spMk id="71" creationId="{AA58F78C-27AB-465F-AA33-15E08AF267F9}"/>
          </ac:spMkLst>
        </pc:spChg>
        <pc:picChg chg="add del mod">
          <ac:chgData name="Ismael Bendaoud" userId="51bc4566-a353-431e-8873-170e6f27796a" providerId="ADAL" clId="{8D4F7549-4BE9-402C-806C-0E003CBBFC6E}" dt="2023-05-24T18:09:15.173" v="2246" actId="478"/>
          <ac:picMkLst>
            <pc:docMk/>
            <pc:sldMk cId="3474777032" sldId="265"/>
            <ac:picMk id="5" creationId="{B0DF6A2A-A68F-32CE-6681-6A3AC97EE383}"/>
          </ac:picMkLst>
        </pc:picChg>
        <pc:picChg chg="add mod ord">
          <ac:chgData name="Ismael Bendaoud" userId="51bc4566-a353-431e-8873-170e6f27796a" providerId="ADAL" clId="{8D4F7549-4BE9-402C-806C-0E003CBBFC6E}" dt="2023-05-24T18:10:22.417" v="2282" actId="26606"/>
          <ac:picMkLst>
            <pc:docMk/>
            <pc:sldMk cId="3474777032" sldId="265"/>
            <ac:picMk id="9" creationId="{38085B7C-3282-D02E-5298-34750980E83A}"/>
          </ac:picMkLst>
        </pc:picChg>
        <pc:picChg chg="add mod ord">
          <ac:chgData name="Ismael Bendaoud" userId="51bc4566-a353-431e-8873-170e6f27796a" providerId="ADAL" clId="{8D4F7549-4BE9-402C-806C-0E003CBBFC6E}" dt="2023-05-24T18:10:22.417" v="2282" actId="26606"/>
          <ac:picMkLst>
            <pc:docMk/>
            <pc:sldMk cId="3474777032" sldId="265"/>
            <ac:picMk id="11" creationId="{C3DFE652-45F0-2C46-7162-F12A8EFFC270}"/>
          </ac:picMkLst>
        </pc:picChg>
        <pc:picChg chg="add mod ord">
          <ac:chgData name="Ismael Bendaoud" userId="51bc4566-a353-431e-8873-170e6f27796a" providerId="ADAL" clId="{8D4F7549-4BE9-402C-806C-0E003CBBFC6E}" dt="2023-05-24T18:10:22.410" v="2281" actId="26606"/>
          <ac:picMkLst>
            <pc:docMk/>
            <pc:sldMk cId="3474777032" sldId="265"/>
            <ac:picMk id="13" creationId="{3D0294EF-409D-74E0-C2B3-AAB58C98189B}"/>
          </ac:picMkLst>
        </pc:picChg>
        <pc:picChg chg="add mod ord">
          <ac:chgData name="Ismael Bendaoud" userId="51bc4566-a353-431e-8873-170e6f27796a" providerId="ADAL" clId="{8D4F7549-4BE9-402C-806C-0E003CBBFC6E}" dt="2023-05-24T18:10:22.410" v="2281" actId="26606"/>
          <ac:picMkLst>
            <pc:docMk/>
            <pc:sldMk cId="3474777032" sldId="265"/>
            <ac:picMk id="15" creationId="{313024AD-ED85-5D3A-281D-527E009A249A}"/>
          </ac:picMkLst>
        </pc:picChg>
      </pc:sldChg>
      <pc:sldChg chg="addSp delSp modSp new mod setBg">
        <pc:chgData name="Ismael Bendaoud" userId="51bc4566-a353-431e-8873-170e6f27796a" providerId="ADAL" clId="{8D4F7549-4BE9-402C-806C-0E003CBBFC6E}" dt="2023-05-24T18:20:31.787" v="2789" actId="27636"/>
        <pc:sldMkLst>
          <pc:docMk/>
          <pc:sldMk cId="3494631853" sldId="266"/>
        </pc:sldMkLst>
        <pc:spChg chg="mod">
          <ac:chgData name="Ismael Bendaoud" userId="51bc4566-a353-431e-8873-170e6f27796a" providerId="ADAL" clId="{8D4F7549-4BE9-402C-806C-0E003CBBFC6E}" dt="2023-05-24T18:20:23.043" v="2783" actId="26606"/>
          <ac:spMkLst>
            <pc:docMk/>
            <pc:sldMk cId="3494631853" sldId="266"/>
            <ac:spMk id="2" creationId="{31FE5A4A-57F2-60D4-4F6E-4C83AE6BAEBF}"/>
          </ac:spMkLst>
        </pc:spChg>
        <pc:spChg chg="mod">
          <ac:chgData name="Ismael Bendaoud" userId="51bc4566-a353-431e-8873-170e6f27796a" providerId="ADAL" clId="{8D4F7549-4BE9-402C-806C-0E003CBBFC6E}" dt="2023-05-24T18:20:31.787" v="2789" actId="27636"/>
          <ac:spMkLst>
            <pc:docMk/>
            <pc:sldMk cId="3494631853" sldId="266"/>
            <ac:spMk id="3" creationId="{61B96DF3-2E46-88C0-9A64-DC1B32EF9ED8}"/>
          </ac:spMkLst>
        </pc:spChg>
        <pc:spChg chg="add del">
          <ac:chgData name="Ismael Bendaoud" userId="51bc4566-a353-431e-8873-170e6f27796a" providerId="ADAL" clId="{8D4F7549-4BE9-402C-806C-0E003CBBFC6E}" dt="2023-05-24T18:20:22.140" v="2780" actId="26606"/>
          <ac:spMkLst>
            <pc:docMk/>
            <pc:sldMk cId="3494631853" sldId="266"/>
            <ac:spMk id="9" creationId="{8380AD67-C5CA-4918-B4BB-C359BB03EEDD}"/>
          </ac:spMkLst>
        </pc:spChg>
        <pc:spChg chg="add del">
          <ac:chgData name="Ismael Bendaoud" userId="51bc4566-a353-431e-8873-170e6f27796a" providerId="ADAL" clId="{8D4F7549-4BE9-402C-806C-0E003CBBFC6E}" dt="2023-05-24T18:20:22.140" v="2780" actId="26606"/>
          <ac:spMkLst>
            <pc:docMk/>
            <pc:sldMk cId="3494631853" sldId="266"/>
            <ac:spMk id="11" creationId="{EABAD4DA-87BA-4F70-9EF0-45C6BCF17823}"/>
          </ac:spMkLst>
        </pc:spChg>
        <pc:spChg chg="add del">
          <ac:chgData name="Ismael Bendaoud" userId="51bc4566-a353-431e-8873-170e6f27796a" providerId="ADAL" clId="{8D4F7549-4BE9-402C-806C-0E003CBBFC6E}" dt="2023-05-24T18:20:22.140" v="2780" actId="26606"/>
          <ac:spMkLst>
            <pc:docMk/>
            <pc:sldMk cId="3494631853" sldId="266"/>
            <ac:spMk id="13" creationId="{915128D9-2797-47FA-B6FE-EC24E6B8437A}"/>
          </ac:spMkLst>
        </pc:spChg>
        <pc:spChg chg="add del">
          <ac:chgData name="Ismael Bendaoud" userId="51bc4566-a353-431e-8873-170e6f27796a" providerId="ADAL" clId="{8D4F7549-4BE9-402C-806C-0E003CBBFC6E}" dt="2023-05-24T18:20:22.995" v="2782" actId="26606"/>
          <ac:spMkLst>
            <pc:docMk/>
            <pc:sldMk cId="3494631853" sldId="266"/>
            <ac:spMk id="15" creationId="{7A5F0580-5EE9-419F-96EE-B6529EF6E7D0}"/>
          </ac:spMkLst>
        </pc:spChg>
        <pc:spChg chg="add del">
          <ac:chgData name="Ismael Bendaoud" userId="51bc4566-a353-431e-8873-170e6f27796a" providerId="ADAL" clId="{8D4F7549-4BE9-402C-806C-0E003CBBFC6E}" dt="2023-05-24T18:20:22.995" v="2782" actId="26606"/>
          <ac:spMkLst>
            <pc:docMk/>
            <pc:sldMk cId="3494631853" sldId="266"/>
            <ac:spMk id="16" creationId="{8FC9BE17-9A7B-462D-AE50-3D8777387304}"/>
          </ac:spMkLst>
        </pc:spChg>
        <pc:spChg chg="add del">
          <ac:chgData name="Ismael Bendaoud" userId="51bc4566-a353-431e-8873-170e6f27796a" providerId="ADAL" clId="{8D4F7549-4BE9-402C-806C-0E003CBBFC6E}" dt="2023-05-24T18:20:22.995" v="2782" actId="26606"/>
          <ac:spMkLst>
            <pc:docMk/>
            <pc:sldMk cId="3494631853" sldId="266"/>
            <ac:spMk id="18" creationId="{3EBE8569-6AEC-4B8C-8D53-2DE337CDBA65}"/>
          </ac:spMkLst>
        </pc:spChg>
        <pc:spChg chg="add del">
          <ac:chgData name="Ismael Bendaoud" userId="51bc4566-a353-431e-8873-170e6f27796a" providerId="ADAL" clId="{8D4F7549-4BE9-402C-806C-0E003CBBFC6E}" dt="2023-05-24T18:20:22.995" v="2782" actId="26606"/>
          <ac:spMkLst>
            <pc:docMk/>
            <pc:sldMk cId="3494631853" sldId="266"/>
            <ac:spMk id="19" creationId="{55D4142C-5077-457F-A6AD-3FECFDB39685}"/>
          </ac:spMkLst>
        </pc:spChg>
        <pc:spChg chg="add">
          <ac:chgData name="Ismael Bendaoud" userId="51bc4566-a353-431e-8873-170e6f27796a" providerId="ADAL" clId="{8D4F7549-4BE9-402C-806C-0E003CBBFC6E}" dt="2023-05-24T18:20:23.043" v="2783" actId="26606"/>
          <ac:spMkLst>
            <pc:docMk/>
            <pc:sldMk cId="3494631853" sldId="266"/>
            <ac:spMk id="21" creationId="{8380AD67-C5CA-4918-B4BB-C359BB03EEDD}"/>
          </ac:spMkLst>
        </pc:spChg>
        <pc:spChg chg="add">
          <ac:chgData name="Ismael Bendaoud" userId="51bc4566-a353-431e-8873-170e6f27796a" providerId="ADAL" clId="{8D4F7549-4BE9-402C-806C-0E003CBBFC6E}" dt="2023-05-24T18:20:23.043" v="2783" actId="26606"/>
          <ac:spMkLst>
            <pc:docMk/>
            <pc:sldMk cId="3494631853" sldId="266"/>
            <ac:spMk id="23" creationId="{EABAD4DA-87BA-4F70-9EF0-45C6BCF17823}"/>
          </ac:spMkLst>
        </pc:spChg>
        <pc:spChg chg="add">
          <ac:chgData name="Ismael Bendaoud" userId="51bc4566-a353-431e-8873-170e6f27796a" providerId="ADAL" clId="{8D4F7549-4BE9-402C-806C-0E003CBBFC6E}" dt="2023-05-24T18:20:23.043" v="2783" actId="26606"/>
          <ac:spMkLst>
            <pc:docMk/>
            <pc:sldMk cId="3494631853" sldId="266"/>
            <ac:spMk id="24" creationId="{915128D9-2797-47FA-B6FE-EC24E6B8437A}"/>
          </ac:spMkLst>
        </pc:spChg>
        <pc:picChg chg="add del">
          <ac:chgData name="Ismael Bendaoud" userId="51bc4566-a353-431e-8873-170e6f27796a" providerId="ADAL" clId="{8D4F7549-4BE9-402C-806C-0E003CBBFC6E}" dt="2023-05-24T18:20:22.140" v="2780" actId="26606"/>
          <ac:picMkLst>
            <pc:docMk/>
            <pc:sldMk cId="3494631853" sldId="266"/>
            <ac:picMk id="5" creationId="{D5200DF5-FF4B-4C16-C7E8-C639FB03CD7F}"/>
          </ac:picMkLst>
        </pc:picChg>
        <pc:picChg chg="add del">
          <ac:chgData name="Ismael Bendaoud" userId="51bc4566-a353-431e-8873-170e6f27796a" providerId="ADAL" clId="{8D4F7549-4BE9-402C-806C-0E003CBBFC6E}" dt="2023-05-24T18:20:22.995" v="2782" actId="26606"/>
          <ac:picMkLst>
            <pc:docMk/>
            <pc:sldMk cId="3494631853" sldId="266"/>
            <ac:picMk id="17" creationId="{F83C3AF4-81B4-0C91-5AF0-654EBE2C9AA2}"/>
          </ac:picMkLst>
        </pc:picChg>
        <pc:picChg chg="add">
          <ac:chgData name="Ismael Bendaoud" userId="51bc4566-a353-431e-8873-170e6f27796a" providerId="ADAL" clId="{8D4F7549-4BE9-402C-806C-0E003CBBFC6E}" dt="2023-05-24T18:20:23.043" v="2783" actId="26606"/>
          <ac:picMkLst>
            <pc:docMk/>
            <pc:sldMk cId="3494631853" sldId="266"/>
            <ac:picMk id="22" creationId="{D5200DF5-FF4B-4C16-C7E8-C639FB03CD7F}"/>
          </ac:picMkLst>
        </pc:picChg>
      </pc:sldChg>
      <pc:sldChg chg="modSp new mod">
        <pc:chgData name="Ismael Bendaoud" userId="51bc4566-a353-431e-8873-170e6f27796a" providerId="ADAL" clId="{8D4F7549-4BE9-402C-806C-0E003CBBFC6E}" dt="2023-05-24T18:56:43.642" v="3408" actId="20577"/>
        <pc:sldMkLst>
          <pc:docMk/>
          <pc:sldMk cId="3033317420" sldId="267"/>
        </pc:sldMkLst>
        <pc:spChg chg="mod">
          <ac:chgData name="Ismael Bendaoud" userId="51bc4566-a353-431e-8873-170e6f27796a" providerId="ADAL" clId="{8D4F7549-4BE9-402C-806C-0E003CBBFC6E}" dt="2023-05-24T18:21:10.979" v="2831" actId="27636"/>
          <ac:spMkLst>
            <pc:docMk/>
            <pc:sldMk cId="3033317420" sldId="267"/>
            <ac:spMk id="2" creationId="{DF02EE71-B211-0A92-ECE3-B1A765477033}"/>
          </ac:spMkLst>
        </pc:spChg>
        <pc:spChg chg="mod">
          <ac:chgData name="Ismael Bendaoud" userId="51bc4566-a353-431e-8873-170e6f27796a" providerId="ADAL" clId="{8D4F7549-4BE9-402C-806C-0E003CBBFC6E}" dt="2023-05-24T18:56:43.642" v="3408" actId="20577"/>
          <ac:spMkLst>
            <pc:docMk/>
            <pc:sldMk cId="3033317420" sldId="267"/>
            <ac:spMk id="3" creationId="{A714AF05-55A6-F1BF-A817-098FAE672885}"/>
          </ac:spMkLst>
        </pc:spChg>
      </pc:sldChg>
      <pc:sldChg chg="addSp modSp new mod setBg">
        <pc:chgData name="Ismael Bendaoud" userId="51bc4566-a353-431e-8873-170e6f27796a" providerId="ADAL" clId="{8D4F7549-4BE9-402C-806C-0E003CBBFC6E}" dt="2023-05-24T18:44:29.555" v="3281" actId="255"/>
        <pc:sldMkLst>
          <pc:docMk/>
          <pc:sldMk cId="2333720605" sldId="268"/>
        </pc:sldMkLst>
        <pc:spChg chg="mod">
          <ac:chgData name="Ismael Bendaoud" userId="51bc4566-a353-431e-8873-170e6f27796a" providerId="ADAL" clId="{8D4F7549-4BE9-402C-806C-0E003CBBFC6E}" dt="2023-05-24T18:44:10.865" v="3270" actId="26606"/>
          <ac:spMkLst>
            <pc:docMk/>
            <pc:sldMk cId="2333720605" sldId="268"/>
            <ac:spMk id="2" creationId="{02BAA59E-42B7-8874-81D2-90C005A2F6DB}"/>
          </ac:spMkLst>
        </pc:spChg>
        <pc:spChg chg="mod">
          <ac:chgData name="Ismael Bendaoud" userId="51bc4566-a353-431e-8873-170e6f27796a" providerId="ADAL" clId="{8D4F7549-4BE9-402C-806C-0E003CBBFC6E}" dt="2023-05-24T18:44:29.555" v="3281" actId="255"/>
          <ac:spMkLst>
            <pc:docMk/>
            <pc:sldMk cId="2333720605" sldId="268"/>
            <ac:spMk id="3" creationId="{4B075EB5-847D-60B8-6D87-A3434FB6BEFA}"/>
          </ac:spMkLst>
        </pc:spChg>
        <pc:spChg chg="add">
          <ac:chgData name="Ismael Bendaoud" userId="51bc4566-a353-431e-8873-170e6f27796a" providerId="ADAL" clId="{8D4F7549-4BE9-402C-806C-0E003CBBFC6E}" dt="2023-05-24T18:44:10.865" v="3270" actId="26606"/>
          <ac:spMkLst>
            <pc:docMk/>
            <pc:sldMk cId="2333720605" sldId="268"/>
            <ac:spMk id="9" creationId="{69A38EBA-6E97-44A4-B4B8-D9FB5D33FD89}"/>
          </ac:spMkLst>
        </pc:spChg>
        <pc:spChg chg="add">
          <ac:chgData name="Ismael Bendaoud" userId="51bc4566-a353-431e-8873-170e6f27796a" providerId="ADAL" clId="{8D4F7549-4BE9-402C-806C-0E003CBBFC6E}" dt="2023-05-24T18:44:10.865" v="3270" actId="26606"/>
          <ac:spMkLst>
            <pc:docMk/>
            <pc:sldMk cId="2333720605" sldId="268"/>
            <ac:spMk id="11" creationId="{33AE4636-AEEC-45D6-84D4-7AC2DA48ECF8}"/>
          </ac:spMkLst>
        </pc:spChg>
        <pc:spChg chg="add">
          <ac:chgData name="Ismael Bendaoud" userId="51bc4566-a353-431e-8873-170e6f27796a" providerId="ADAL" clId="{8D4F7549-4BE9-402C-806C-0E003CBBFC6E}" dt="2023-05-24T18:44:10.865" v="3270" actId="26606"/>
          <ac:spMkLst>
            <pc:docMk/>
            <pc:sldMk cId="2333720605" sldId="268"/>
            <ac:spMk id="13" creationId="{8D9CE0F4-2EB2-4F1F-8AAC-DB3571D9FE10}"/>
          </ac:spMkLst>
        </pc:spChg>
        <pc:picChg chg="add mod">
          <ac:chgData name="Ismael Bendaoud" userId="51bc4566-a353-431e-8873-170e6f27796a" providerId="ADAL" clId="{8D4F7549-4BE9-402C-806C-0E003CBBFC6E}" dt="2023-05-24T18:44:18.499" v="3272" actId="14100"/>
          <ac:picMkLst>
            <pc:docMk/>
            <pc:sldMk cId="2333720605" sldId="268"/>
            <ac:picMk id="5" creationId="{8D788F39-5FD4-555A-9AE3-2AB89A3BA293}"/>
          </ac:picMkLst>
        </pc:picChg>
      </pc:sldChg>
      <pc:sldChg chg="modSp new mod">
        <pc:chgData name="Ismael Bendaoud" userId="51bc4566-a353-431e-8873-170e6f27796a" providerId="ADAL" clId="{8D4F7549-4BE9-402C-806C-0E003CBBFC6E}" dt="2023-05-24T18:54:33.863" v="3371" actId="20577"/>
        <pc:sldMkLst>
          <pc:docMk/>
          <pc:sldMk cId="3879605708" sldId="269"/>
        </pc:sldMkLst>
        <pc:spChg chg="mod">
          <ac:chgData name="Ismael Bendaoud" userId="51bc4566-a353-431e-8873-170e6f27796a" providerId="ADAL" clId="{8D4F7549-4BE9-402C-806C-0E003CBBFC6E}" dt="2023-05-24T18:47:39.789" v="3302" actId="20577"/>
          <ac:spMkLst>
            <pc:docMk/>
            <pc:sldMk cId="3879605708" sldId="269"/>
            <ac:spMk id="2" creationId="{F87C3D9B-7894-8D66-2944-951ECA9945DF}"/>
          </ac:spMkLst>
        </pc:spChg>
        <pc:spChg chg="mod">
          <ac:chgData name="Ismael Bendaoud" userId="51bc4566-a353-431e-8873-170e6f27796a" providerId="ADAL" clId="{8D4F7549-4BE9-402C-806C-0E003CBBFC6E}" dt="2023-05-24T18:54:33.863" v="3371" actId="20577"/>
          <ac:spMkLst>
            <pc:docMk/>
            <pc:sldMk cId="3879605708" sldId="269"/>
            <ac:spMk id="3" creationId="{A90A5176-B91A-1A9E-54D0-17C15F638253}"/>
          </ac:spMkLst>
        </pc:spChg>
      </pc:sldChg>
      <pc:sldChg chg="addSp delSp modSp new mod setBg">
        <pc:chgData name="Ismael Bendaoud" userId="51bc4566-a353-431e-8873-170e6f27796a" providerId="ADAL" clId="{8D4F7549-4BE9-402C-806C-0E003CBBFC6E}" dt="2023-05-24T18:55:10.554" v="3383" actId="26606"/>
        <pc:sldMkLst>
          <pc:docMk/>
          <pc:sldMk cId="2788420375" sldId="270"/>
        </pc:sldMkLst>
        <pc:spChg chg="mod">
          <ac:chgData name="Ismael Bendaoud" userId="51bc4566-a353-431e-8873-170e6f27796a" providerId="ADAL" clId="{8D4F7549-4BE9-402C-806C-0E003CBBFC6E}" dt="2023-05-24T18:55:10.554" v="3383" actId="26606"/>
          <ac:spMkLst>
            <pc:docMk/>
            <pc:sldMk cId="2788420375" sldId="270"/>
            <ac:spMk id="2" creationId="{9FE80EF9-E862-EDBE-89EE-C17C6D3DA5AF}"/>
          </ac:spMkLst>
        </pc:spChg>
        <pc:spChg chg="del">
          <ac:chgData name="Ismael Bendaoud" userId="51bc4566-a353-431e-8873-170e6f27796a" providerId="ADAL" clId="{8D4F7549-4BE9-402C-806C-0E003CBBFC6E}" dt="2023-05-24T18:55:02.474" v="3382" actId="478"/>
          <ac:spMkLst>
            <pc:docMk/>
            <pc:sldMk cId="2788420375" sldId="270"/>
            <ac:spMk id="3" creationId="{677D918F-C7D9-8A01-988B-E8C0B9BD5A64}"/>
          </ac:spMkLst>
        </pc:spChg>
        <pc:spChg chg="add">
          <ac:chgData name="Ismael Bendaoud" userId="51bc4566-a353-431e-8873-170e6f27796a" providerId="ADAL" clId="{8D4F7549-4BE9-402C-806C-0E003CBBFC6E}" dt="2023-05-24T18:55:10.554" v="3383" actId="26606"/>
          <ac:spMkLst>
            <pc:docMk/>
            <pc:sldMk cId="2788420375" sldId="270"/>
            <ac:spMk id="7" creationId="{8D06CE56-3881-4ADA-8CEF-D18B02C242A3}"/>
          </ac:spMkLst>
        </pc:spChg>
        <pc:spChg chg="add">
          <ac:chgData name="Ismael Bendaoud" userId="51bc4566-a353-431e-8873-170e6f27796a" providerId="ADAL" clId="{8D4F7549-4BE9-402C-806C-0E003CBBFC6E}" dt="2023-05-24T18:55:10.554" v="3383" actId="26606"/>
          <ac:spMkLst>
            <pc:docMk/>
            <pc:sldMk cId="2788420375" sldId="270"/>
            <ac:spMk id="9" creationId="{79F3C543-62EC-4433-9C93-A2CD8764E9B4}"/>
          </ac:spMkLst>
        </pc:spChg>
        <pc:spChg chg="add">
          <ac:chgData name="Ismael Bendaoud" userId="51bc4566-a353-431e-8873-170e6f27796a" providerId="ADAL" clId="{8D4F7549-4BE9-402C-806C-0E003CBBFC6E}" dt="2023-05-24T18:55:10.554" v="3383" actId="26606"/>
          <ac:spMkLst>
            <pc:docMk/>
            <pc:sldMk cId="2788420375" sldId="270"/>
            <ac:spMk id="11" creationId="{FFD48BC7-DC40-47DE-87EE-9F4B6ECB9ABB}"/>
          </ac:spMkLst>
        </pc:spChg>
        <pc:spChg chg="add">
          <ac:chgData name="Ismael Bendaoud" userId="51bc4566-a353-431e-8873-170e6f27796a" providerId="ADAL" clId="{8D4F7549-4BE9-402C-806C-0E003CBBFC6E}" dt="2023-05-24T18:55:10.554" v="3383" actId="26606"/>
          <ac:spMkLst>
            <pc:docMk/>
            <pc:sldMk cId="2788420375" sldId="270"/>
            <ac:spMk id="13" creationId="{E502BBC7-2C76-46F3-BC24-5985BC13DB88}"/>
          </ac:spMkLst>
        </pc:spChg>
        <pc:spChg chg="add">
          <ac:chgData name="Ismael Bendaoud" userId="51bc4566-a353-431e-8873-170e6f27796a" providerId="ADAL" clId="{8D4F7549-4BE9-402C-806C-0E003CBBFC6E}" dt="2023-05-24T18:55:10.554" v="3383" actId="26606"/>
          <ac:spMkLst>
            <pc:docMk/>
            <pc:sldMk cId="2788420375" sldId="270"/>
            <ac:spMk id="15" creationId="{9C45F024-2468-4D8A-9E11-BB2B1E0A3B37}"/>
          </ac:spMkLst>
        </pc:spChg>
        <pc:spChg chg="add">
          <ac:chgData name="Ismael Bendaoud" userId="51bc4566-a353-431e-8873-170e6f27796a" providerId="ADAL" clId="{8D4F7549-4BE9-402C-806C-0E003CBBFC6E}" dt="2023-05-24T18:55:10.554" v="3383" actId="26606"/>
          <ac:spMkLst>
            <pc:docMk/>
            <pc:sldMk cId="2788420375" sldId="270"/>
            <ac:spMk id="17" creationId="{3629484E-3792-4B3D-89AD-7C8A1ED0E0D4}"/>
          </ac:spMkLst>
        </pc:spChg>
      </pc:sldChg>
    </pc:docChg>
  </pc:docChgLst>
</pc:chgInfo>
</file>

<file path=ppt/comments/modernComment_103_4A76D0D4.xml><?xml version="1.0" encoding="utf-8"?>
<p188:cmLst xmlns:a="http://schemas.openxmlformats.org/drawingml/2006/main" xmlns:r="http://schemas.openxmlformats.org/officeDocument/2006/relationships" xmlns:p188="http://schemas.microsoft.com/office/powerpoint/2018/8/main">
  <p188:cm id="{57003033-B3C4-480A-AAC3-635336127E63}" authorId="{2E116390-9185-C579-231A-55D93AE0AE20}" created="2023-05-24T15:40:52.402">
    <pc:sldMkLst xmlns:pc="http://schemas.microsoft.com/office/powerpoint/2013/main/command">
      <pc:docMk/>
      <pc:sldMk cId="1249300692" sldId="259"/>
    </pc:sldMkLst>
    <p188:txBody>
      <a:bodyPr/>
      <a:lstStyle/>
      <a:p>
        <a:r>
          <a:rPr lang="en-GB"/>
          <a:t>Research Aim</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5/24/2023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0633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5/24/2023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72083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5/24/2023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383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5/24/2023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7483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5/24/2023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079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5/24/2023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2665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5/24/2023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1587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5/24/2023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1083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5/24/2023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690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5/24/2023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0832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5/24/2023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1712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5/24/2023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63221488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03_4A76D0D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p!!Rectangle">
            <a:extLst>
              <a:ext uri="{FF2B5EF4-FFF2-40B4-BE49-F238E27FC236}">
                <a16:creationId xmlns:a16="http://schemas.microsoft.com/office/drawing/2014/main" id="{C7B352FC-1F44-4AB9-A2BD-FBF231C6B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E4CB5DEB-89A6-063C-AB92-CBB55EAE2427}"/>
              </a:ext>
            </a:extLst>
          </p:cNvPr>
          <p:cNvPicPr>
            <a:picLocks noChangeAspect="1"/>
          </p:cNvPicPr>
          <p:nvPr/>
        </p:nvPicPr>
        <p:blipFill rotWithShape="1">
          <a:blip r:embed="rId2"/>
          <a:srcRect b="3433"/>
          <a:stretch/>
        </p:blipFill>
        <p:spPr>
          <a:xfrm>
            <a:off x="-2" y="-1"/>
            <a:ext cx="12192001" cy="6858000"/>
          </a:xfrm>
          <a:prstGeom prst="rect">
            <a:avLst/>
          </a:prstGeom>
        </p:spPr>
      </p:pic>
      <p:sp>
        <p:nvSpPr>
          <p:cNvPr id="11"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12D8EE-8319-06E0-5635-9AEC2C5BF980}"/>
              </a:ext>
            </a:extLst>
          </p:cNvPr>
          <p:cNvSpPr>
            <a:spLocks noGrp="1"/>
          </p:cNvSpPr>
          <p:nvPr>
            <p:ph type="ctrTitle"/>
          </p:nvPr>
        </p:nvSpPr>
        <p:spPr>
          <a:xfrm>
            <a:off x="856210" y="4909985"/>
            <a:ext cx="3212386" cy="1185353"/>
          </a:xfrm>
        </p:spPr>
        <p:txBody>
          <a:bodyPr anchor="ctr">
            <a:normAutofit/>
          </a:bodyPr>
          <a:lstStyle/>
          <a:p>
            <a:r>
              <a:rPr lang="en-GB" sz="2600" dirty="0"/>
              <a:t>Research Design II</a:t>
            </a:r>
          </a:p>
        </p:txBody>
      </p:sp>
      <p:sp>
        <p:nvSpPr>
          <p:cNvPr id="3" name="Subtitle 2">
            <a:extLst>
              <a:ext uri="{FF2B5EF4-FFF2-40B4-BE49-F238E27FC236}">
                <a16:creationId xmlns:a16="http://schemas.microsoft.com/office/drawing/2014/main" id="{441A9955-1535-4F9A-5746-D02951CC7FBD}"/>
              </a:ext>
            </a:extLst>
          </p:cNvPr>
          <p:cNvSpPr>
            <a:spLocks noGrp="1"/>
          </p:cNvSpPr>
          <p:nvPr>
            <p:ph type="subTitle" idx="1"/>
          </p:nvPr>
        </p:nvSpPr>
        <p:spPr>
          <a:xfrm>
            <a:off x="4410734" y="4909984"/>
            <a:ext cx="2228641" cy="1185353"/>
          </a:xfrm>
        </p:spPr>
        <p:txBody>
          <a:bodyPr anchor="ctr">
            <a:normAutofit/>
          </a:bodyPr>
          <a:lstStyle/>
          <a:p>
            <a:r>
              <a:rPr lang="en-GB" sz="1700" dirty="0"/>
              <a:t>IT- BAN-6.3A Ismael Ben Daoud</a:t>
            </a:r>
          </a:p>
        </p:txBody>
      </p:sp>
      <p:sp>
        <p:nvSpPr>
          <p:cNvPr id="13"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28936" y="5498088"/>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1417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2EE71-B211-0A92-ECE3-B1A765477033}"/>
              </a:ext>
            </a:extLst>
          </p:cNvPr>
          <p:cNvSpPr>
            <a:spLocks noGrp="1"/>
          </p:cNvSpPr>
          <p:nvPr>
            <p:ph type="title"/>
          </p:nvPr>
        </p:nvSpPr>
        <p:spPr/>
        <p:txBody>
          <a:bodyPr>
            <a:normAutofit fontScale="90000"/>
          </a:bodyPr>
          <a:lstStyle/>
          <a:p>
            <a:r>
              <a:rPr lang="en-GB" dirty="0"/>
              <a:t>Comparison with other existing solutions</a:t>
            </a:r>
          </a:p>
        </p:txBody>
      </p:sp>
      <p:sp>
        <p:nvSpPr>
          <p:cNvPr id="3" name="Content Placeholder 2">
            <a:extLst>
              <a:ext uri="{FF2B5EF4-FFF2-40B4-BE49-F238E27FC236}">
                <a16:creationId xmlns:a16="http://schemas.microsoft.com/office/drawing/2014/main" id="{A714AF05-55A6-F1BF-A817-098FAE672885}"/>
              </a:ext>
            </a:extLst>
          </p:cNvPr>
          <p:cNvSpPr>
            <a:spLocks noGrp="1"/>
          </p:cNvSpPr>
          <p:nvPr>
            <p:ph idx="1"/>
          </p:nvPr>
        </p:nvSpPr>
        <p:spPr/>
        <p:txBody>
          <a:bodyPr>
            <a:normAutofit/>
          </a:bodyPr>
          <a:lstStyle/>
          <a:p>
            <a:pPr marL="0" indent="0">
              <a:buNone/>
            </a:pPr>
            <a:r>
              <a:rPr lang="en-GB" sz="1600" dirty="0"/>
              <a:t>Potential benefits to the finance industry:</a:t>
            </a:r>
          </a:p>
          <a:p>
            <a:pPr lvl="1"/>
            <a:r>
              <a:rPr lang="en-GB" sz="1600" dirty="0"/>
              <a:t>It was noted previously that the majority of the markets outputted high results.</a:t>
            </a:r>
          </a:p>
          <a:p>
            <a:r>
              <a:rPr lang="en-GB" sz="1600" dirty="0"/>
              <a:t>Accuracy level in this study:</a:t>
            </a:r>
          </a:p>
          <a:p>
            <a:pPr lvl="1"/>
            <a:r>
              <a:rPr lang="en-GB" sz="1600" dirty="0"/>
              <a:t>It was noted that the model performed rather well. It was noted previously that the majority of the markets outputted high results. This along with the performance noted proves that the hypothesis can be true</a:t>
            </a:r>
          </a:p>
          <a:p>
            <a:pPr marL="0" indent="0">
              <a:buNone/>
            </a:pPr>
            <a:r>
              <a:rPr lang="en-GB" sz="1600" dirty="0"/>
              <a:t>Comparing with existing solutions:</a:t>
            </a:r>
          </a:p>
          <a:p>
            <a:pPr lvl="1"/>
            <a:r>
              <a:rPr lang="en-GB" sz="1600" dirty="0"/>
              <a:t>Compared with other studies that investigated their model’s performance with LSTM, the implementation model was able to forecast as accurately as the results found in this study, and also proven </a:t>
            </a:r>
            <a:r>
              <a:rPr lang="en-GB" sz="1600"/>
              <a:t>by [3] </a:t>
            </a:r>
            <a:r>
              <a:rPr lang="en-GB" sz="1600" dirty="0"/>
              <a:t>study was able to deliver a similar accurate ensemble model.</a:t>
            </a:r>
          </a:p>
        </p:txBody>
      </p:sp>
    </p:spTree>
    <p:extLst>
      <p:ext uri="{BB962C8B-B14F-4D97-AF65-F5344CB8AC3E}">
        <p14:creationId xmlns:p14="http://schemas.microsoft.com/office/powerpoint/2010/main" val="3033317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9A38EBA-6E97-44A4-B4B8-D9FB5D33F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BAA59E-42B7-8874-81D2-90C005A2F6DB}"/>
              </a:ext>
            </a:extLst>
          </p:cNvPr>
          <p:cNvSpPr>
            <a:spLocks noGrp="1"/>
          </p:cNvSpPr>
          <p:nvPr>
            <p:ph type="title"/>
          </p:nvPr>
        </p:nvSpPr>
        <p:spPr>
          <a:xfrm>
            <a:off x="411480" y="991443"/>
            <a:ext cx="4502858" cy="1087819"/>
          </a:xfrm>
        </p:spPr>
        <p:txBody>
          <a:bodyPr anchor="b">
            <a:normAutofit/>
          </a:bodyPr>
          <a:lstStyle/>
          <a:p>
            <a:r>
              <a:rPr lang="en-GB" sz="3400"/>
              <a:t>Conclusion</a:t>
            </a:r>
          </a:p>
        </p:txBody>
      </p:sp>
      <p:sp>
        <p:nvSpPr>
          <p:cNvPr id="11" name="!!accent">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480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B075EB5-847D-60B8-6D87-A3434FB6BEFA}"/>
              </a:ext>
            </a:extLst>
          </p:cNvPr>
          <p:cNvSpPr>
            <a:spLocks noGrp="1"/>
          </p:cNvSpPr>
          <p:nvPr>
            <p:ph idx="1"/>
          </p:nvPr>
        </p:nvSpPr>
        <p:spPr>
          <a:xfrm>
            <a:off x="411480" y="2684095"/>
            <a:ext cx="6854734" cy="3845374"/>
          </a:xfrm>
        </p:spPr>
        <p:txBody>
          <a:bodyPr>
            <a:normAutofit/>
          </a:bodyPr>
          <a:lstStyle/>
          <a:p>
            <a:pPr>
              <a:lnSpc>
                <a:spcPct val="100000"/>
              </a:lnSpc>
            </a:pPr>
            <a:r>
              <a:rPr lang="en-GB" sz="1300" dirty="0"/>
              <a:t>The hypothesis of this research stated that the possibility of maximizing profitability by implementing machine learning to improve decision making is composed of a number of factors which have to be taken into account before implementing any algorithms.</a:t>
            </a:r>
          </a:p>
          <a:p>
            <a:pPr>
              <a:lnSpc>
                <a:spcPct val="100000"/>
              </a:lnSpc>
            </a:pPr>
            <a:r>
              <a:rPr lang="en-GB" sz="1300" dirty="0"/>
              <a:t>The target feature used in the LSTM model was the close price of the stock market. The Figures show different sets of stock markets being predicted, indicating that the investigation did not find a significant difference when utilizing other features from the stock market dataset.</a:t>
            </a:r>
          </a:p>
          <a:p>
            <a:pPr>
              <a:lnSpc>
                <a:spcPct val="100000"/>
              </a:lnSpc>
            </a:pPr>
            <a:r>
              <a:rPr lang="en-GB" sz="1300" dirty="0"/>
              <a:t>Due to time constraints, this study focused on analysing one financial market APPL, using a single AI model Long Short-Term Memory (LSTM).</a:t>
            </a:r>
          </a:p>
          <a:p>
            <a:pPr>
              <a:lnSpc>
                <a:spcPct val="100000"/>
              </a:lnSpc>
            </a:pPr>
            <a:r>
              <a:rPr lang="en-GB" sz="1300" dirty="0"/>
              <a:t>Further research could focus on using the attribute, which represents the last transacted price of the day, for stock market prediction.</a:t>
            </a:r>
          </a:p>
          <a:p>
            <a:pPr>
              <a:lnSpc>
                <a:spcPct val="100000"/>
              </a:lnSpc>
            </a:pPr>
            <a:r>
              <a:rPr lang="en-GB" sz="1300" dirty="0"/>
              <a:t>Further research can focus on developing models that can adapt and update predictions in real-time as new market data becomes available</a:t>
            </a:r>
          </a:p>
        </p:txBody>
      </p:sp>
      <p:pic>
        <p:nvPicPr>
          <p:cNvPr id="5" name="Picture 4" descr="Magnifying glass showing decling performance">
            <a:extLst>
              <a:ext uri="{FF2B5EF4-FFF2-40B4-BE49-F238E27FC236}">
                <a16:creationId xmlns:a16="http://schemas.microsoft.com/office/drawing/2014/main" id="{8D788F39-5FD4-555A-9AE3-2AB89A3BA293}"/>
              </a:ext>
            </a:extLst>
          </p:cNvPr>
          <p:cNvPicPr>
            <a:picLocks noChangeAspect="1"/>
          </p:cNvPicPr>
          <p:nvPr/>
        </p:nvPicPr>
        <p:blipFill rotWithShape="1">
          <a:blip r:embed="rId2"/>
          <a:srcRect l="1595" r="32158" b="-2"/>
          <a:stretch/>
        </p:blipFill>
        <p:spPr>
          <a:xfrm>
            <a:off x="7527471" y="-2"/>
            <a:ext cx="4664529" cy="6858001"/>
          </a:xfrm>
          <a:prstGeom prst="rect">
            <a:avLst/>
          </a:prstGeom>
        </p:spPr>
      </p:pic>
    </p:spTree>
    <p:extLst>
      <p:ext uri="{BB962C8B-B14F-4D97-AF65-F5344CB8AC3E}">
        <p14:creationId xmlns:p14="http://schemas.microsoft.com/office/powerpoint/2010/main" val="2333720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3D9B-7894-8D66-2944-951ECA9945DF}"/>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A90A5176-B91A-1A9E-54D0-17C15F638253}"/>
              </a:ext>
            </a:extLst>
          </p:cNvPr>
          <p:cNvSpPr>
            <a:spLocks noGrp="1"/>
          </p:cNvSpPr>
          <p:nvPr>
            <p:ph idx="1"/>
          </p:nvPr>
        </p:nvSpPr>
        <p:spPr>
          <a:xfrm>
            <a:off x="191643" y="2615183"/>
            <a:ext cx="11381232" cy="3909441"/>
          </a:xfrm>
        </p:spPr>
        <p:txBody>
          <a:bodyPr>
            <a:normAutofit/>
          </a:bodyPr>
          <a:lstStyle/>
          <a:p>
            <a:r>
              <a:rPr lang="en-GB" sz="1800" b="0" i="0" dirty="0">
                <a:solidFill>
                  <a:srgbClr val="000000"/>
                </a:solidFill>
                <a:effectLst/>
                <a:latin typeface="Times New Roman" panose="02020603050405020304" pitchFamily="18" charset="0"/>
              </a:rPr>
              <a:t>[1] M. </a:t>
            </a:r>
            <a:r>
              <a:rPr lang="en-GB" sz="1800" b="0" i="0" dirty="0" err="1">
                <a:solidFill>
                  <a:srgbClr val="000000"/>
                </a:solidFill>
                <a:effectLst/>
                <a:latin typeface="Times New Roman" panose="02020603050405020304" pitchFamily="18" charset="0"/>
              </a:rPr>
              <a:t>Mailoc</a:t>
            </a:r>
            <a:r>
              <a:rPr lang="en-GB" sz="1800" b="0" i="0" dirty="0">
                <a:solidFill>
                  <a:srgbClr val="000000"/>
                </a:solidFill>
                <a:effectLst/>
                <a:latin typeface="Times New Roman" panose="02020603050405020304" pitchFamily="18" charset="0"/>
              </a:rPr>
              <a:t>, </a:t>
            </a:r>
            <a:r>
              <a:rPr lang="en-GB" sz="1800" b="0" i="1" dirty="0">
                <a:solidFill>
                  <a:srgbClr val="000000"/>
                </a:solidFill>
                <a:effectLst/>
                <a:latin typeface="Times New Roman" panose="02020603050405020304" pitchFamily="18" charset="0"/>
              </a:rPr>
              <a:t>Advances in financial machine learning</a:t>
            </a:r>
            <a:r>
              <a:rPr lang="en-GB" sz="1800" b="0" i="0" dirty="0">
                <a:solidFill>
                  <a:srgbClr val="000000"/>
                </a:solidFill>
                <a:effectLst/>
                <a:latin typeface="Times New Roman" panose="02020603050405020304" pitchFamily="18" charset="0"/>
              </a:rPr>
              <a:t>. Hoboken, New Jersey: John Wiley &amp; Sons, Inc, 2018.</a:t>
            </a:r>
          </a:p>
          <a:p>
            <a:r>
              <a:rPr lang="en-GB" sz="1800" b="0" i="0" dirty="0">
                <a:solidFill>
                  <a:srgbClr val="000000"/>
                </a:solidFill>
                <a:effectLst/>
                <a:latin typeface="Times New Roman" panose="02020603050405020304" pitchFamily="18" charset="0"/>
              </a:rPr>
              <a:t>[2] Z. Hu, Y. Zhao, and M. Khushi, “A Survey of Forex and Stock Price Prediction Using Deep Learning,” </a:t>
            </a:r>
            <a:r>
              <a:rPr lang="en-GB" sz="1800" b="0" i="1" dirty="0">
                <a:solidFill>
                  <a:srgbClr val="000000"/>
                </a:solidFill>
                <a:effectLst/>
                <a:latin typeface="Times New Roman" panose="02020603050405020304" pitchFamily="18" charset="0"/>
              </a:rPr>
              <a:t>Applied System Innovation</a:t>
            </a:r>
            <a:r>
              <a:rPr lang="en-GB" sz="1800" b="0" i="0" dirty="0">
                <a:solidFill>
                  <a:srgbClr val="000000"/>
                </a:solidFill>
                <a:effectLst/>
                <a:latin typeface="Times New Roman" panose="02020603050405020304" pitchFamily="18" charset="0"/>
              </a:rPr>
              <a:t>, vol. 4, no. 1, p. 9, Feb. 2021, </a:t>
            </a:r>
            <a:r>
              <a:rPr lang="en-GB" sz="1800" b="0" i="0" dirty="0" err="1">
                <a:solidFill>
                  <a:srgbClr val="000000"/>
                </a:solidFill>
                <a:effectLst/>
                <a:latin typeface="Times New Roman" panose="02020603050405020304" pitchFamily="18" charset="0"/>
              </a:rPr>
              <a:t>doi</a:t>
            </a:r>
            <a:r>
              <a:rPr lang="en-GB" sz="1800" b="0" i="0" dirty="0">
                <a:solidFill>
                  <a:srgbClr val="000000"/>
                </a:solidFill>
                <a:effectLst/>
                <a:latin typeface="Times New Roman" panose="02020603050405020304" pitchFamily="18" charset="0"/>
              </a:rPr>
              <a:t>: https://doi.org/10.3390/asi4010009.</a:t>
            </a:r>
            <a:endParaRPr lang="en-GB" sz="1800" dirty="0">
              <a:solidFill>
                <a:srgbClr val="000000"/>
              </a:solidFill>
              <a:latin typeface="Times New Roman" panose="02020603050405020304" pitchFamily="18" charset="0"/>
            </a:endParaRPr>
          </a:p>
          <a:p>
            <a:r>
              <a:rPr lang="en-GB" sz="1800" b="0" i="0" dirty="0">
                <a:solidFill>
                  <a:srgbClr val="000000"/>
                </a:solidFill>
                <a:effectLst/>
                <a:latin typeface="Times New Roman" panose="02020603050405020304" pitchFamily="18" charset="0"/>
              </a:rPr>
              <a:t>[3] A. </a:t>
            </a:r>
            <a:r>
              <a:rPr lang="en-GB" sz="1800" b="0" i="0" dirty="0" err="1">
                <a:solidFill>
                  <a:srgbClr val="000000"/>
                </a:solidFill>
                <a:effectLst/>
                <a:latin typeface="Times New Roman" panose="02020603050405020304" pitchFamily="18" charset="0"/>
              </a:rPr>
              <a:t>Moghar</a:t>
            </a:r>
            <a:r>
              <a:rPr lang="en-GB" sz="1800" b="0" i="0" dirty="0">
                <a:solidFill>
                  <a:srgbClr val="000000"/>
                </a:solidFill>
                <a:effectLst/>
                <a:latin typeface="Times New Roman" panose="02020603050405020304" pitchFamily="18" charset="0"/>
              </a:rPr>
              <a:t> and M. </a:t>
            </a:r>
            <a:r>
              <a:rPr lang="en-GB" sz="1800" b="0" i="0" dirty="0" err="1">
                <a:solidFill>
                  <a:srgbClr val="000000"/>
                </a:solidFill>
                <a:effectLst/>
                <a:latin typeface="Times New Roman" panose="02020603050405020304" pitchFamily="18" charset="0"/>
              </a:rPr>
              <a:t>Hamiche</a:t>
            </a:r>
            <a:r>
              <a:rPr lang="en-GB" sz="1800" b="0" i="0" dirty="0">
                <a:solidFill>
                  <a:srgbClr val="000000"/>
                </a:solidFill>
                <a:effectLst/>
                <a:latin typeface="Times New Roman" panose="02020603050405020304" pitchFamily="18" charset="0"/>
              </a:rPr>
              <a:t>, “Stock Market Prediction Using LSTM Recurrent Neural Network,” </a:t>
            </a:r>
            <a:r>
              <a:rPr lang="en-GB" sz="1800" b="0" i="1" dirty="0">
                <a:solidFill>
                  <a:srgbClr val="000000"/>
                </a:solidFill>
                <a:effectLst/>
                <a:latin typeface="Times New Roman" panose="02020603050405020304" pitchFamily="18" charset="0"/>
              </a:rPr>
              <a:t>Procedia Computer Science</a:t>
            </a:r>
            <a:r>
              <a:rPr lang="en-GB" sz="1800" b="0" i="0" dirty="0">
                <a:solidFill>
                  <a:srgbClr val="000000"/>
                </a:solidFill>
                <a:effectLst/>
                <a:latin typeface="Times New Roman" panose="02020603050405020304" pitchFamily="18" charset="0"/>
              </a:rPr>
              <a:t>, vol. 170, pp. 1168–1173, 2020, </a:t>
            </a:r>
            <a:r>
              <a:rPr lang="en-GB" sz="1800" b="0" i="0" dirty="0" err="1">
                <a:solidFill>
                  <a:srgbClr val="000000"/>
                </a:solidFill>
                <a:effectLst/>
                <a:latin typeface="Times New Roman" panose="02020603050405020304" pitchFamily="18" charset="0"/>
              </a:rPr>
              <a:t>doi</a:t>
            </a:r>
            <a:r>
              <a:rPr lang="en-GB" sz="1800" b="0" i="0" dirty="0">
                <a:solidFill>
                  <a:srgbClr val="000000"/>
                </a:solidFill>
                <a:effectLst/>
                <a:latin typeface="Times New Roman" panose="02020603050405020304" pitchFamily="18" charset="0"/>
              </a:rPr>
              <a:t>: https://doi.org/10.1016/j.procs.2020.03.049.</a:t>
            </a:r>
          </a:p>
          <a:p>
            <a:r>
              <a:rPr lang="en-GB" sz="1800" b="0" i="0" dirty="0">
                <a:solidFill>
                  <a:srgbClr val="000000"/>
                </a:solidFill>
                <a:effectLst/>
                <a:latin typeface="Times New Roman" panose="02020603050405020304" pitchFamily="18" charset="0"/>
              </a:rPr>
              <a:t>[4] G. Dutta, P. Jha, A. K. </a:t>
            </a:r>
            <a:r>
              <a:rPr lang="en-GB" sz="1800" b="0" i="0" dirty="0" err="1">
                <a:solidFill>
                  <a:srgbClr val="000000"/>
                </a:solidFill>
                <a:effectLst/>
                <a:latin typeface="Times New Roman" panose="02020603050405020304" pitchFamily="18" charset="0"/>
              </a:rPr>
              <a:t>Laha</a:t>
            </a:r>
            <a:r>
              <a:rPr lang="en-GB" sz="1800" b="0" i="0" dirty="0">
                <a:solidFill>
                  <a:srgbClr val="000000"/>
                </a:solidFill>
                <a:effectLst/>
                <a:latin typeface="Times New Roman" panose="02020603050405020304" pitchFamily="18" charset="0"/>
              </a:rPr>
              <a:t>, and N. Mohan, “Artificial Neural Network Models for Forecasting Stock Price Index in the Bombay Stock Exchange,” </a:t>
            </a:r>
            <a:r>
              <a:rPr lang="en-GB" sz="1800" b="0" i="1" dirty="0">
                <a:solidFill>
                  <a:srgbClr val="000000"/>
                </a:solidFill>
                <a:effectLst/>
                <a:latin typeface="Times New Roman" panose="02020603050405020304" pitchFamily="18" charset="0"/>
              </a:rPr>
              <a:t>Journal of Emerging Market Finance</a:t>
            </a:r>
            <a:r>
              <a:rPr lang="en-GB" sz="1800" b="0" i="0" dirty="0">
                <a:solidFill>
                  <a:srgbClr val="000000"/>
                </a:solidFill>
                <a:effectLst/>
                <a:latin typeface="Times New Roman" panose="02020603050405020304" pitchFamily="18" charset="0"/>
              </a:rPr>
              <a:t>, vol. 5, no. 3, pp. 283–295, Dec. 2006, </a:t>
            </a:r>
            <a:r>
              <a:rPr lang="en-GB" sz="1800" b="0" i="0" dirty="0" err="1">
                <a:solidFill>
                  <a:srgbClr val="000000"/>
                </a:solidFill>
                <a:effectLst/>
                <a:latin typeface="Times New Roman" panose="02020603050405020304" pitchFamily="18" charset="0"/>
              </a:rPr>
              <a:t>doi</a:t>
            </a:r>
            <a:r>
              <a:rPr lang="en-GB" sz="1800" b="0" i="0" dirty="0">
                <a:solidFill>
                  <a:srgbClr val="000000"/>
                </a:solidFill>
                <a:effectLst/>
                <a:latin typeface="Times New Roman" panose="02020603050405020304" pitchFamily="18" charset="0"/>
              </a:rPr>
              <a:t>: https://doi.org/10.1177/097265270600500305.</a:t>
            </a:r>
          </a:p>
          <a:p>
            <a:r>
              <a:rPr lang="en-GB" sz="1800" b="0" i="0" dirty="0">
                <a:solidFill>
                  <a:srgbClr val="000000"/>
                </a:solidFill>
                <a:effectLst/>
                <a:latin typeface="Times New Roman" panose="02020603050405020304" pitchFamily="18" charset="0"/>
              </a:rPr>
              <a:t>[5] F. Z. Xing, E. Cambria, and R. E. Welsch, “Natural language based financial forecasting: a survey,” </a:t>
            </a:r>
            <a:r>
              <a:rPr lang="en-GB" sz="1800" b="0" i="1" dirty="0">
                <a:solidFill>
                  <a:srgbClr val="000000"/>
                </a:solidFill>
                <a:effectLst/>
                <a:latin typeface="Times New Roman" panose="02020603050405020304" pitchFamily="18" charset="0"/>
              </a:rPr>
              <a:t>Artificial Intelligence Review</a:t>
            </a:r>
            <a:r>
              <a:rPr lang="en-GB" sz="1800" b="0" i="0" dirty="0">
                <a:solidFill>
                  <a:srgbClr val="000000"/>
                </a:solidFill>
                <a:effectLst/>
                <a:latin typeface="Times New Roman" panose="02020603050405020304" pitchFamily="18" charset="0"/>
              </a:rPr>
              <a:t>, vol. 50, no. 1, pp. 49–73, Oct. 2017, </a:t>
            </a:r>
            <a:r>
              <a:rPr lang="en-GB" sz="1800" b="0" i="0" dirty="0" err="1">
                <a:solidFill>
                  <a:srgbClr val="000000"/>
                </a:solidFill>
                <a:effectLst/>
                <a:latin typeface="Times New Roman" panose="02020603050405020304" pitchFamily="18" charset="0"/>
              </a:rPr>
              <a:t>doi</a:t>
            </a:r>
            <a:r>
              <a:rPr lang="en-GB" sz="1800" b="0" i="0" dirty="0">
                <a:solidFill>
                  <a:srgbClr val="000000"/>
                </a:solidFill>
                <a:effectLst/>
                <a:latin typeface="Times New Roman" panose="02020603050405020304" pitchFamily="18" charset="0"/>
              </a:rPr>
              <a:t>: https://doi.org/10.1007/s10462-017-9588-9.</a:t>
            </a:r>
            <a:endParaRPr lang="en-GB" sz="1800" dirty="0"/>
          </a:p>
        </p:txBody>
      </p:sp>
    </p:spTree>
    <p:extLst>
      <p:ext uri="{BB962C8B-B14F-4D97-AF65-F5344CB8AC3E}">
        <p14:creationId xmlns:p14="http://schemas.microsoft.com/office/powerpoint/2010/main" val="3879605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E80EF9-E862-EDBE-89EE-C17C6D3DA5A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Thank You</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842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B93867-70BE-F42E-F771-B4DCF16051BA}"/>
              </a:ext>
            </a:extLst>
          </p:cNvPr>
          <p:cNvSpPr>
            <a:spLocks noGrp="1"/>
          </p:cNvSpPr>
          <p:nvPr>
            <p:ph type="title"/>
          </p:nvPr>
        </p:nvSpPr>
        <p:spPr>
          <a:xfrm>
            <a:off x="841248" y="685800"/>
            <a:ext cx="10506456" cy="1157005"/>
          </a:xfrm>
        </p:spPr>
        <p:txBody>
          <a:bodyPr anchor="b">
            <a:normAutofit/>
          </a:bodyPr>
          <a:lstStyle/>
          <a:p>
            <a:r>
              <a:rPr lang="en-GB" sz="4800" dirty="0"/>
              <a:t>Introduction</a:t>
            </a:r>
          </a:p>
        </p:txBody>
      </p:sp>
      <p:sp>
        <p:nvSpPr>
          <p:cNvPr id="12" name="Rectangle 1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2D363B8-3FFC-D992-EB38-2309E8238842}"/>
              </a:ext>
            </a:extLst>
          </p:cNvPr>
          <p:cNvSpPr>
            <a:spLocks noGrp="1"/>
          </p:cNvSpPr>
          <p:nvPr>
            <p:ph idx="1"/>
          </p:nvPr>
        </p:nvSpPr>
        <p:spPr>
          <a:xfrm>
            <a:off x="838200" y="2527342"/>
            <a:ext cx="2828927" cy="4017673"/>
          </a:xfrm>
        </p:spPr>
        <p:txBody>
          <a:bodyPr>
            <a:normAutofit/>
          </a:bodyPr>
          <a:lstStyle/>
          <a:p>
            <a:pPr marL="0" indent="0" defTabSz="896112">
              <a:lnSpc>
                <a:spcPct val="100000"/>
              </a:lnSpc>
              <a:spcBef>
                <a:spcPts val="980"/>
              </a:spcBef>
              <a:buNone/>
            </a:pPr>
            <a:r>
              <a:rPr lang="en-GB" sz="1600" kern="1200" dirty="0">
                <a:solidFill>
                  <a:schemeClr val="tx1"/>
                </a:solidFill>
                <a:latin typeface="Arial" panose="020B0604020202020204" pitchFamily="34" charset="0"/>
                <a:cs typeface="Arial" panose="020B0604020202020204" pitchFamily="34" charset="0"/>
              </a:rPr>
              <a:t>Research Topic:</a:t>
            </a:r>
          </a:p>
          <a:p>
            <a:pPr marL="224028" indent="-224028" defTabSz="896112">
              <a:lnSpc>
                <a:spcPct val="100000"/>
              </a:lnSpc>
              <a:spcBef>
                <a:spcPts val="980"/>
              </a:spcBef>
            </a:pPr>
            <a:r>
              <a:rPr lang="en-GB" sz="1600" kern="1200" dirty="0">
                <a:solidFill>
                  <a:schemeClr val="tx1"/>
                </a:solidFill>
                <a:latin typeface="Arial" panose="020B0604020202020204" pitchFamily="34" charset="0"/>
                <a:cs typeface="Arial" panose="020B0604020202020204" pitchFamily="34" charset="0"/>
              </a:rPr>
              <a:t>The main topic of this research is machine learning. Which focuses on focuses on the use of data and algorithms to imitate the way that a user can learn and improve accuracy. The Theme will concentrate on the close price of investment.</a:t>
            </a:r>
            <a:endParaRPr lang="en-GB" sz="16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4BC9F37F-A8F1-2636-4840-EF2B4967451B}"/>
              </a:ext>
            </a:extLst>
          </p:cNvPr>
          <p:cNvSpPr txBox="1">
            <a:spLocks/>
          </p:cNvSpPr>
          <p:nvPr/>
        </p:nvSpPr>
        <p:spPr>
          <a:xfrm>
            <a:off x="4745150" y="2501984"/>
            <a:ext cx="2917085" cy="416073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96112">
              <a:spcBef>
                <a:spcPts val="980"/>
              </a:spcBef>
              <a:buNone/>
            </a:pPr>
            <a:r>
              <a:rPr lang="en-GB" sz="1600" dirty="0">
                <a:latin typeface="Arial" panose="020B0604020202020204" pitchFamily="34" charset="0"/>
                <a:cs typeface="Arial" panose="020B0604020202020204" pitchFamily="34" charset="0"/>
              </a:rPr>
              <a:t>Significance:</a:t>
            </a:r>
            <a:endParaRPr lang="en-GB" sz="1600" kern="1200" dirty="0">
              <a:solidFill>
                <a:schemeClr val="tx1"/>
              </a:solidFill>
              <a:latin typeface="Arial" panose="020B0604020202020204" pitchFamily="34" charset="0"/>
              <a:cs typeface="Arial" panose="020B0604020202020204" pitchFamily="34" charset="0"/>
            </a:endParaRPr>
          </a:p>
          <a:p>
            <a:pPr marL="224028" indent="-224028" defTabSz="896112">
              <a:spcBef>
                <a:spcPts val="980"/>
              </a:spcBef>
            </a:pPr>
            <a:r>
              <a:rPr lang="en-GB" sz="1600" kern="1200" dirty="0">
                <a:solidFill>
                  <a:schemeClr val="tx1"/>
                </a:solidFill>
                <a:latin typeface="Arial" panose="020B0604020202020204" pitchFamily="34" charset="0"/>
                <a:cs typeface="Arial" panose="020B0604020202020204" pitchFamily="34" charset="0"/>
              </a:rPr>
              <a:t>The research has a great interest in both software and business aspects. As a business analytics student, it is a great opportunity to develop a project-based on both software and business sector combined together while also using different techniques of analysing the effects of forecasting on the markets through the use of machine learning.</a:t>
            </a:r>
            <a:endParaRPr lang="en-GB" sz="1600"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69A6F408-B639-667E-F4BD-43F617C5F1A8}"/>
              </a:ext>
            </a:extLst>
          </p:cNvPr>
          <p:cNvSpPr txBox="1">
            <a:spLocks/>
          </p:cNvSpPr>
          <p:nvPr/>
        </p:nvSpPr>
        <p:spPr>
          <a:xfrm>
            <a:off x="8725606" y="2527342"/>
            <a:ext cx="2622098" cy="388526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96112">
              <a:spcBef>
                <a:spcPts val="980"/>
              </a:spcBef>
              <a:buNone/>
            </a:pPr>
            <a:r>
              <a:rPr lang="en-GB" sz="1600" kern="1200" dirty="0">
                <a:solidFill>
                  <a:schemeClr val="tx1"/>
                </a:solidFill>
                <a:latin typeface="Arial" panose="020B0604020202020204" pitchFamily="34" charset="0"/>
                <a:cs typeface="Arial" panose="020B0604020202020204" pitchFamily="34" charset="0"/>
              </a:rPr>
              <a:t>Rational:</a:t>
            </a:r>
          </a:p>
          <a:p>
            <a:pPr defTabSz="896112">
              <a:spcBef>
                <a:spcPts val="980"/>
              </a:spcBef>
            </a:pPr>
            <a:r>
              <a:rPr lang="en-GB" sz="1600" dirty="0">
                <a:latin typeface="Arial" panose="020B0604020202020204" pitchFamily="34" charset="0"/>
                <a:cs typeface="Arial" panose="020B0604020202020204" pitchFamily="34" charset="0"/>
              </a:rPr>
              <a:t>Increasing importance of machine learning in various industries.</a:t>
            </a:r>
          </a:p>
          <a:p>
            <a:pPr defTabSz="896112">
              <a:spcBef>
                <a:spcPts val="980"/>
              </a:spcBef>
            </a:pPr>
            <a:r>
              <a:rPr lang="en-GB" sz="1600" dirty="0">
                <a:latin typeface="Arial" panose="020B0604020202020204" pitchFamily="34" charset="0"/>
                <a:cs typeface="Arial" panose="020B0604020202020204" pitchFamily="34" charset="0"/>
              </a:rPr>
              <a:t>Practical implications of accurately classify markets</a:t>
            </a:r>
          </a:p>
        </p:txBody>
      </p:sp>
    </p:spTree>
    <p:extLst>
      <p:ext uri="{BB962C8B-B14F-4D97-AF65-F5344CB8AC3E}">
        <p14:creationId xmlns:p14="http://schemas.microsoft.com/office/powerpoint/2010/main" val="927314139"/>
      </p:ext>
    </p:extLst>
  </p:cSld>
  <p:clrMapOvr>
    <a:masterClrMapping/>
  </p:clrMapOvr>
  <mc:AlternateContent xmlns:mc="http://schemas.openxmlformats.org/markup-compatibility/2006">
    <mc:Choice xmlns:p14="http://schemas.microsoft.com/office/powerpoint/2010/main" Requires="p14">
      <p:transition spd="slow" p14:dur="2000" advTm="1817"/>
    </mc:Choice>
    <mc:Fallback>
      <p:transition spd="slow" advTm="181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FC3951-F863-C8B9-66E5-856D26653AA0}"/>
              </a:ext>
            </a:extLst>
          </p:cNvPr>
          <p:cNvSpPr>
            <a:spLocks noGrp="1"/>
          </p:cNvSpPr>
          <p:nvPr>
            <p:ph type="title"/>
          </p:nvPr>
        </p:nvSpPr>
        <p:spPr>
          <a:xfrm>
            <a:off x="5080216" y="1076324"/>
            <a:ext cx="6272784" cy="1535051"/>
          </a:xfrm>
        </p:spPr>
        <p:txBody>
          <a:bodyPr anchor="b">
            <a:normAutofit/>
          </a:bodyPr>
          <a:lstStyle/>
          <a:p>
            <a:r>
              <a:rPr lang="en-GB" sz="4800"/>
              <a:t>Research Questions and Hypothesis</a:t>
            </a:r>
          </a:p>
        </p:txBody>
      </p:sp>
      <p:pic>
        <p:nvPicPr>
          <p:cNvPr id="21" name="Picture 4" descr="Graph on document with pen">
            <a:extLst>
              <a:ext uri="{FF2B5EF4-FFF2-40B4-BE49-F238E27FC236}">
                <a16:creationId xmlns:a16="http://schemas.microsoft.com/office/drawing/2014/main" id="{829A49C6-64F3-A45F-3E35-F80789FA7CA1}"/>
              </a:ext>
            </a:extLst>
          </p:cNvPr>
          <p:cNvPicPr>
            <a:picLocks noChangeAspect="1"/>
          </p:cNvPicPr>
          <p:nvPr/>
        </p:nvPicPr>
        <p:blipFill rotWithShape="1">
          <a:blip r:embed="rId3"/>
          <a:srcRect l="34936" r="21213" b="-1"/>
          <a:stretch/>
        </p:blipFill>
        <p:spPr>
          <a:xfrm>
            <a:off x="20" y="10"/>
            <a:ext cx="4505305" cy="6857990"/>
          </a:xfrm>
          <a:prstGeom prst="rect">
            <a:avLst/>
          </a:prstGeom>
        </p:spPr>
      </p:pic>
      <p:sp>
        <p:nvSpPr>
          <p:cNvPr id="22"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8985FEE-1DEC-1E15-FE91-C7D4FA8C2135}"/>
              </a:ext>
            </a:extLst>
          </p:cNvPr>
          <p:cNvSpPr>
            <a:spLocks noGrp="1"/>
          </p:cNvSpPr>
          <p:nvPr>
            <p:ph idx="1"/>
          </p:nvPr>
        </p:nvSpPr>
        <p:spPr>
          <a:xfrm>
            <a:off x="5080216" y="3169540"/>
            <a:ext cx="7111764" cy="3688459"/>
          </a:xfrm>
        </p:spPr>
        <p:txBody>
          <a:bodyPr>
            <a:noAutofit/>
          </a:bodyPr>
          <a:lstStyle/>
          <a:p>
            <a:pPr>
              <a:lnSpc>
                <a:spcPct val="100000"/>
              </a:lnSpc>
            </a:pPr>
            <a:r>
              <a:rPr lang="en-GB" sz="1200" dirty="0">
                <a:latin typeface="Arial" panose="020B0604020202020204" pitchFamily="34" charset="0"/>
                <a:cs typeface="Arial" panose="020B0604020202020204" pitchFamily="34" charset="0"/>
              </a:rPr>
              <a:t>Hypothesis: “maximising profits by implementing machine learning to improve decision making from predictions using past data and current exchange rates”.</a:t>
            </a:r>
          </a:p>
          <a:p>
            <a:pPr>
              <a:lnSpc>
                <a:spcPct val="100000"/>
              </a:lnSpc>
            </a:pPr>
            <a:r>
              <a:rPr lang="en-GB" sz="1200" dirty="0">
                <a:latin typeface="Arial" panose="020B0604020202020204" pitchFamily="34" charset="0"/>
                <a:cs typeface="Arial" panose="020B0604020202020204" pitchFamily="34" charset="0"/>
              </a:rPr>
              <a:t>Research Questions:</a:t>
            </a:r>
          </a:p>
          <a:p>
            <a:pPr lvl="1">
              <a:lnSpc>
                <a:spcPct val="100000"/>
              </a:lnSpc>
            </a:pPr>
            <a:r>
              <a:rPr lang="en-GB" sz="1200" dirty="0">
                <a:latin typeface="Arial" panose="020B0604020202020204" pitchFamily="34" charset="0"/>
                <a:cs typeface="Arial" panose="020B0604020202020204" pitchFamily="34" charset="0"/>
              </a:rPr>
              <a:t>Are movements in rates of stock exchange markets predictable when taking into consideration past datasets with exchange rates?</a:t>
            </a:r>
          </a:p>
          <a:p>
            <a:pPr lvl="1">
              <a:lnSpc>
                <a:spcPct val="100000"/>
              </a:lnSpc>
            </a:pPr>
            <a:r>
              <a:rPr lang="en-GB" sz="1200" dirty="0">
                <a:latin typeface="Arial" panose="020B0604020202020204" pitchFamily="34" charset="0"/>
                <a:cs typeface="Arial" panose="020B0604020202020204" pitchFamily="34" charset="0"/>
              </a:rPr>
              <a:t>Can machine learning contribute to an optimal decision making when dealing with stock exchange?</a:t>
            </a:r>
          </a:p>
          <a:p>
            <a:pPr>
              <a:lnSpc>
                <a:spcPct val="100000"/>
              </a:lnSpc>
            </a:pPr>
            <a:r>
              <a:rPr lang="en-GB" sz="1200" dirty="0">
                <a:latin typeface="Arial" panose="020B0604020202020204" pitchFamily="34" charset="0"/>
                <a:cs typeface="Arial" panose="020B0604020202020204" pitchFamily="34" charset="0"/>
              </a:rPr>
              <a:t>Significance of Hypothesis:</a:t>
            </a:r>
          </a:p>
          <a:p>
            <a:pPr lvl="1">
              <a:lnSpc>
                <a:spcPct val="100000"/>
              </a:lnSpc>
            </a:pPr>
            <a:r>
              <a:rPr lang="en-GB" sz="1200" dirty="0">
                <a:latin typeface="Arial" panose="020B0604020202020204" pitchFamily="34" charset="0"/>
                <a:cs typeface="Arial" panose="020B0604020202020204" pitchFamily="34" charset="0"/>
              </a:rPr>
              <a:t>Previous studies shown high accuracy in stock markets using RNN.</a:t>
            </a:r>
          </a:p>
          <a:p>
            <a:pPr lvl="1">
              <a:lnSpc>
                <a:spcPct val="100000"/>
              </a:lnSpc>
            </a:pPr>
            <a:r>
              <a:rPr lang="en-GB" sz="1200" dirty="0">
                <a:latin typeface="Arial" panose="020B0604020202020204" pitchFamily="34" charset="0"/>
                <a:cs typeface="Arial" panose="020B0604020202020204" pitchFamily="34" charset="0"/>
              </a:rPr>
              <a:t>Testing the hypothesis contributes to better understand the stock market and provide a more refined experience for future trading.</a:t>
            </a:r>
          </a:p>
          <a:p>
            <a:pPr marL="457200" lvl="1" indent="0">
              <a:lnSpc>
                <a:spcPct val="100000"/>
              </a:lnSpc>
              <a:buNone/>
            </a:pPr>
            <a:r>
              <a:rPr lang="en-GB" sz="1200" dirty="0">
                <a:latin typeface="Arial" panose="020B0604020202020204" pitchFamily="34" charset="0"/>
                <a:cs typeface="Arial" panose="020B0604020202020204" pitchFamily="34" charset="0"/>
              </a:rPr>
              <a:t>Importance of Research Questions:</a:t>
            </a:r>
          </a:p>
          <a:p>
            <a:pPr lvl="1">
              <a:lnSpc>
                <a:spcPct val="100000"/>
              </a:lnSpc>
            </a:pPr>
            <a:r>
              <a:rPr lang="en-GB" sz="1200" dirty="0">
                <a:latin typeface="Arial" panose="020B0604020202020204" pitchFamily="34" charset="0"/>
                <a:cs typeface="Arial" panose="020B0604020202020204" pitchFamily="34" charset="0"/>
              </a:rPr>
              <a:t>Compare results with existing solutions</a:t>
            </a:r>
          </a:p>
          <a:p>
            <a:pPr lvl="1">
              <a:lnSpc>
                <a:spcPct val="100000"/>
              </a:lnSpc>
            </a:pPr>
            <a:r>
              <a:rPr lang="en-GB" sz="1200" dirty="0">
                <a:latin typeface="Arial" panose="020B0604020202020204" pitchFamily="34" charset="0"/>
                <a:cs typeface="Arial" panose="020B0604020202020204" pitchFamily="34" charset="0"/>
              </a:rPr>
              <a:t>Explore the impact of dataset size on algorithm accuracy</a:t>
            </a:r>
          </a:p>
          <a:p>
            <a:pPr lvl="1">
              <a:lnSpc>
                <a:spcPct val="100000"/>
              </a:lnSpc>
            </a:pPr>
            <a:r>
              <a:rPr lang="en-GB" sz="1200" dirty="0">
                <a:latin typeface="Arial" panose="020B0604020202020204" pitchFamily="34" charset="0"/>
                <a:cs typeface="Arial" panose="020B0604020202020204" pitchFamily="34" charset="0"/>
              </a:rPr>
              <a:t>Accuracy assessment of LSTM in classifying stock market.</a:t>
            </a:r>
          </a:p>
          <a:p>
            <a:pPr lvl="1">
              <a:lnSpc>
                <a:spcPct val="100000"/>
              </a:lnSpc>
            </a:pP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300692"/>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2E87-6FF5-F5A8-B52F-6F61D0E10F1A}"/>
              </a:ext>
            </a:extLst>
          </p:cNvPr>
          <p:cNvSpPr>
            <a:spLocks noGrp="1"/>
          </p:cNvSpPr>
          <p:nvPr>
            <p:ph type="title"/>
          </p:nvPr>
        </p:nvSpPr>
        <p:spPr/>
        <p:txBody>
          <a:bodyPr>
            <a:normAutofit/>
          </a:bodyPr>
          <a:lstStyle/>
          <a:p>
            <a:r>
              <a:rPr lang="en-GB" sz="2400" dirty="0"/>
              <a:t>Section 2: Reviewed Methodologies and Experiment Design</a:t>
            </a:r>
          </a:p>
        </p:txBody>
      </p:sp>
      <p:sp>
        <p:nvSpPr>
          <p:cNvPr id="3" name="Content Placeholder 2">
            <a:extLst>
              <a:ext uri="{FF2B5EF4-FFF2-40B4-BE49-F238E27FC236}">
                <a16:creationId xmlns:a16="http://schemas.microsoft.com/office/drawing/2014/main" id="{882A3B05-0A48-3060-E34C-581B60349931}"/>
              </a:ext>
            </a:extLst>
          </p:cNvPr>
          <p:cNvSpPr>
            <a:spLocks noGrp="1"/>
          </p:cNvSpPr>
          <p:nvPr>
            <p:ph idx="1"/>
          </p:nvPr>
        </p:nvSpPr>
        <p:spPr>
          <a:xfrm>
            <a:off x="1115568" y="2478024"/>
            <a:ext cx="10060432" cy="2170176"/>
          </a:xfrm>
        </p:spPr>
        <p:txBody>
          <a:bodyPr>
            <a:noAutofit/>
          </a:bodyPr>
          <a:lstStyle/>
          <a:p>
            <a:pPr marL="0" indent="0">
              <a:buNone/>
            </a:pPr>
            <a:r>
              <a:rPr lang="en-GB" sz="1600" dirty="0"/>
              <a:t>Methodologies used in Previous Studies:</a:t>
            </a:r>
          </a:p>
          <a:p>
            <a:r>
              <a:rPr lang="en-GB" sz="1600" dirty="0"/>
              <a:t>[2] stated that stock price prediction using machine learning through survey provides a comprehensive overview of the different machine learning techniques used for stock price predication, including their strengths and limitations.</a:t>
            </a:r>
          </a:p>
          <a:p>
            <a:r>
              <a:rPr lang="en-GB" sz="1600" dirty="0"/>
              <a:t>According to the research [1] book offers an in-depth look at the use of machine learning techniques in finance, with a particular focus on the challenges and opportunities in applying these techniques to the stock exchange market.</a:t>
            </a:r>
          </a:p>
        </p:txBody>
      </p:sp>
      <p:sp>
        <p:nvSpPr>
          <p:cNvPr id="4" name="Content Placeholder 2">
            <a:extLst>
              <a:ext uri="{FF2B5EF4-FFF2-40B4-BE49-F238E27FC236}">
                <a16:creationId xmlns:a16="http://schemas.microsoft.com/office/drawing/2014/main" id="{13452662-A069-6873-2B1A-E1BBFE04A9B1}"/>
              </a:ext>
            </a:extLst>
          </p:cNvPr>
          <p:cNvSpPr txBox="1">
            <a:spLocks/>
          </p:cNvSpPr>
          <p:nvPr/>
        </p:nvSpPr>
        <p:spPr>
          <a:xfrm>
            <a:off x="1065784" y="4407408"/>
            <a:ext cx="10060432" cy="11795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600" dirty="0"/>
          </a:p>
        </p:txBody>
      </p:sp>
      <p:sp>
        <p:nvSpPr>
          <p:cNvPr id="5" name="Content Placeholder 2">
            <a:extLst>
              <a:ext uri="{FF2B5EF4-FFF2-40B4-BE49-F238E27FC236}">
                <a16:creationId xmlns:a16="http://schemas.microsoft.com/office/drawing/2014/main" id="{E73315E3-2087-8E6B-B029-4B8F7EE37471}"/>
              </a:ext>
            </a:extLst>
          </p:cNvPr>
          <p:cNvSpPr txBox="1">
            <a:spLocks/>
          </p:cNvSpPr>
          <p:nvPr/>
        </p:nvSpPr>
        <p:spPr>
          <a:xfrm>
            <a:off x="1115568" y="4813808"/>
            <a:ext cx="10060432" cy="192938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t>Experimental Design:</a:t>
            </a:r>
          </a:p>
          <a:p>
            <a:r>
              <a:rPr lang="en-GB" sz="1600" dirty="0">
                <a:latin typeface="Arial" panose="020B0604020202020204" pitchFamily="34" charset="0"/>
                <a:cs typeface="Arial" panose="020B0604020202020204" pitchFamily="34" charset="0"/>
              </a:rPr>
              <a:t>Supervised</a:t>
            </a:r>
            <a:r>
              <a:rPr lang="en-GB" sz="1600" dirty="0"/>
              <a:t> Learning</a:t>
            </a:r>
          </a:p>
          <a:p>
            <a:r>
              <a:rPr lang="en-GB" sz="1600" dirty="0"/>
              <a:t>Dataset Selection</a:t>
            </a:r>
          </a:p>
          <a:p>
            <a:r>
              <a:rPr lang="en-GB" sz="1600" dirty="0"/>
              <a:t>Model Optimization</a:t>
            </a:r>
          </a:p>
          <a:p>
            <a:r>
              <a:rPr lang="en-GB" sz="1600" dirty="0"/>
              <a:t>Training and Validation</a:t>
            </a:r>
          </a:p>
        </p:txBody>
      </p:sp>
    </p:spTree>
    <p:extLst>
      <p:ext uri="{BB962C8B-B14F-4D97-AF65-F5344CB8AC3E}">
        <p14:creationId xmlns:p14="http://schemas.microsoft.com/office/powerpoint/2010/main" val="1098751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Rectangle 13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1" name="Rectangle 140">
            <a:extLst>
              <a:ext uri="{FF2B5EF4-FFF2-40B4-BE49-F238E27FC236}">
                <a16:creationId xmlns:a16="http://schemas.microsoft.com/office/drawing/2014/main" id="{8EE94D8D-BC47-413E-91AB-A2FCCE172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3C3A3-DF75-E2CC-EA78-6F010EC74AEC}"/>
              </a:ext>
            </a:extLst>
          </p:cNvPr>
          <p:cNvSpPr>
            <a:spLocks noGrp="1"/>
          </p:cNvSpPr>
          <p:nvPr>
            <p:ph type="title"/>
          </p:nvPr>
        </p:nvSpPr>
        <p:spPr>
          <a:xfrm>
            <a:off x="838200" y="4910104"/>
            <a:ext cx="10515600" cy="453694"/>
          </a:xfrm>
        </p:spPr>
        <p:txBody>
          <a:bodyPr vert="horz" lIns="91440" tIns="45720" rIns="91440" bIns="45720" rtlCol="0" anchor="b">
            <a:normAutofit/>
          </a:bodyPr>
          <a:lstStyle/>
          <a:p>
            <a:pPr algn="ctr"/>
            <a:r>
              <a:rPr lang="en-US" sz="2000" dirty="0"/>
              <a:t>Literature Map</a:t>
            </a:r>
          </a:p>
        </p:txBody>
      </p:sp>
      <p:sp useBgFill="1">
        <p:nvSpPr>
          <p:cNvPr id="143" name="Rectangle 142">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41771"/>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Content Placeholder 4" descr="A picture containing text, diagram, font, plan&#10;&#10;Description automatically generated">
            <a:extLst>
              <a:ext uri="{FF2B5EF4-FFF2-40B4-BE49-F238E27FC236}">
                <a16:creationId xmlns:a16="http://schemas.microsoft.com/office/drawing/2014/main" id="{ABFB4F13-8924-C28D-FE6B-9F1B146DA016}"/>
              </a:ext>
            </a:extLst>
          </p:cNvPr>
          <p:cNvPicPr>
            <a:picLocks noChangeAspect="1"/>
          </p:cNvPicPr>
          <p:nvPr/>
        </p:nvPicPr>
        <p:blipFill rotWithShape="1">
          <a:blip r:embed="rId2">
            <a:extLst>
              <a:ext uri="{28A0092B-C50C-407E-A947-70E740481C1C}">
                <a14:useLocalDpi xmlns:a14="http://schemas.microsoft.com/office/drawing/2010/main" val="0"/>
              </a:ext>
            </a:extLst>
          </a:blip>
          <a:srcRect l="444"/>
          <a:stretch/>
        </p:blipFill>
        <p:spPr>
          <a:xfrm>
            <a:off x="1995298" y="0"/>
            <a:ext cx="8201400" cy="4910104"/>
          </a:xfrm>
          <a:prstGeom prst="rect">
            <a:avLst/>
          </a:prstGeom>
        </p:spPr>
      </p:pic>
      <p:sp>
        <p:nvSpPr>
          <p:cNvPr id="145" name="Rectangle 144">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5905709"/>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0410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7B0F-B1C7-A700-DE5D-F1708C16C04A}"/>
              </a:ext>
            </a:extLst>
          </p:cNvPr>
          <p:cNvSpPr>
            <a:spLocks noGrp="1"/>
          </p:cNvSpPr>
          <p:nvPr>
            <p:ph type="title"/>
          </p:nvPr>
        </p:nvSpPr>
        <p:spPr/>
        <p:txBody>
          <a:bodyPr/>
          <a:lstStyle/>
          <a:p>
            <a:r>
              <a:rPr lang="en-GB" dirty="0"/>
              <a:t>Explanation of the Literature Map</a:t>
            </a:r>
          </a:p>
        </p:txBody>
      </p:sp>
      <p:sp>
        <p:nvSpPr>
          <p:cNvPr id="3" name="Content Placeholder 2">
            <a:extLst>
              <a:ext uri="{FF2B5EF4-FFF2-40B4-BE49-F238E27FC236}">
                <a16:creationId xmlns:a16="http://schemas.microsoft.com/office/drawing/2014/main" id="{511C6992-271A-5E46-7382-F7D589C10490}"/>
              </a:ext>
            </a:extLst>
          </p:cNvPr>
          <p:cNvSpPr>
            <a:spLocks noGrp="1"/>
          </p:cNvSpPr>
          <p:nvPr>
            <p:ph idx="1"/>
          </p:nvPr>
        </p:nvSpPr>
        <p:spPr>
          <a:xfrm>
            <a:off x="1115568" y="2478024"/>
            <a:ext cx="10168128" cy="4227576"/>
          </a:xfrm>
        </p:spPr>
        <p:txBody>
          <a:bodyPr>
            <a:noAutofit/>
          </a:bodyPr>
          <a:lstStyle/>
          <a:p>
            <a:pPr marL="0" indent="0">
              <a:buNone/>
            </a:pPr>
            <a:r>
              <a:rPr lang="en-GB" sz="1400" dirty="0">
                <a:latin typeface="Arial" panose="020B0604020202020204" pitchFamily="34" charset="0"/>
                <a:cs typeface="Arial" panose="020B0604020202020204" pitchFamily="34" charset="0"/>
              </a:rPr>
              <a:t>Natural Language Processing</a:t>
            </a:r>
          </a:p>
          <a:p>
            <a:r>
              <a:rPr lang="en-GB" sz="1400" dirty="0">
                <a:latin typeface="Arial" panose="020B0604020202020204" pitchFamily="34" charset="0"/>
                <a:cs typeface="Arial" panose="020B0604020202020204" pitchFamily="34" charset="0"/>
              </a:rPr>
              <a:t>NPL is the process that classifies RNN into different labels or classes.</a:t>
            </a:r>
          </a:p>
          <a:p>
            <a:r>
              <a:rPr lang="en-GB" sz="1400" dirty="0">
                <a:latin typeface="Arial" panose="020B0604020202020204" pitchFamily="34" charset="0"/>
                <a:cs typeface="Arial" panose="020B0604020202020204" pitchFamily="34" charset="0"/>
              </a:rPr>
              <a:t>[5] provided a study focusing on ANN and RNN classifications to present an up-to-date stock market forecasting based on the computational intelligent methods mentioned.</a:t>
            </a:r>
          </a:p>
          <a:p>
            <a:pPr marL="0" indent="0">
              <a:buNone/>
            </a:pPr>
            <a:r>
              <a:rPr lang="en-GB" sz="1400" dirty="0">
                <a:latin typeface="Arial" panose="020B0604020202020204" pitchFamily="34" charset="0"/>
                <a:cs typeface="Arial" panose="020B0604020202020204" pitchFamily="34" charset="0"/>
              </a:rPr>
              <a:t>Neural Network</a:t>
            </a:r>
          </a:p>
          <a:p>
            <a:r>
              <a:rPr lang="en-GB" sz="1400" dirty="0">
                <a:latin typeface="Arial" panose="020B0604020202020204" pitchFamily="34" charset="0"/>
                <a:cs typeface="Arial" panose="020B0604020202020204" pitchFamily="34" charset="0"/>
              </a:rPr>
              <a:t>This paper by [4], provides insight into the architecture of artificial neural network model for forecasting stock price, including metrics indicators, performance of the network and data-collection, Recurrent Neural Network</a:t>
            </a:r>
          </a:p>
          <a:p>
            <a:pPr marL="0" indent="0">
              <a:buNone/>
            </a:pPr>
            <a:r>
              <a:rPr lang="en-GB" sz="1400" dirty="0">
                <a:latin typeface="Arial" panose="020B0604020202020204" pitchFamily="34" charset="0"/>
                <a:cs typeface="Arial" panose="020B0604020202020204" pitchFamily="34" charset="0"/>
              </a:rPr>
              <a:t>Machine Learning</a:t>
            </a:r>
          </a:p>
          <a:p>
            <a:r>
              <a:rPr lang="en-GB" sz="1400" dirty="0">
                <a:latin typeface="Arial" panose="020B0604020202020204" pitchFamily="34" charset="0"/>
                <a:cs typeface="Arial" panose="020B0604020202020204" pitchFamily="34" charset="0"/>
              </a:rPr>
              <a:t>As machine learning has proven to be more accurate and efficient in predicting price movement several techniques have shown promise in improving the accuracy of different ML models.</a:t>
            </a:r>
          </a:p>
          <a:p>
            <a:pPr marL="0" indent="0">
              <a:buNone/>
            </a:pPr>
            <a:r>
              <a:rPr lang="en-GB" sz="1400" dirty="0">
                <a:latin typeface="Arial" panose="020B0604020202020204" pitchFamily="34" charset="0"/>
                <a:cs typeface="Arial" panose="020B0604020202020204" pitchFamily="34" charset="0"/>
              </a:rPr>
              <a:t>Stocks</a:t>
            </a:r>
          </a:p>
          <a:p>
            <a:r>
              <a:rPr lang="en-GB" sz="1400" dirty="0">
                <a:effectLst/>
                <a:latin typeface="Arial" panose="020B0604020202020204" pitchFamily="34" charset="0"/>
                <a:ea typeface="Calibri" panose="020F0502020204030204" pitchFamily="34" charset="0"/>
                <a:cs typeface="Arial" panose="020B0604020202020204" pitchFamily="34" charset="0"/>
              </a:rPr>
              <a:t>represents ownership in a corporation and signifies a claim on the company's assets and earnings, often referred to as "equities." </a:t>
            </a:r>
          </a:p>
          <a:p>
            <a:pPr lvl="1"/>
            <a:endParaRPr lang="en-GB" sz="1400" dirty="0">
              <a:latin typeface="Arial" panose="020B0604020202020204" pitchFamily="34" charset="0"/>
              <a:ea typeface="Calibri" panose="020F0502020204030204" pitchFamily="34" charset="0"/>
              <a:cs typeface="Arial" panose="020B0604020202020204" pitchFamily="34" charset="0"/>
            </a:endParaRPr>
          </a:p>
          <a:p>
            <a:pPr lvl="1"/>
            <a:endParaRPr lang="en-GB" sz="1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6306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24061-5DE4-97F6-87F1-B6F6EE0633C1}"/>
              </a:ext>
            </a:extLst>
          </p:cNvPr>
          <p:cNvSpPr>
            <a:spLocks noGrp="1"/>
          </p:cNvSpPr>
          <p:nvPr>
            <p:ph type="title"/>
          </p:nvPr>
        </p:nvSpPr>
        <p:spPr>
          <a:xfrm>
            <a:off x="567656" y="424201"/>
            <a:ext cx="4105944" cy="920475"/>
          </a:xfrm>
        </p:spPr>
        <p:txBody>
          <a:bodyPr anchor="b">
            <a:normAutofit/>
          </a:bodyPr>
          <a:lstStyle/>
          <a:p>
            <a:r>
              <a:rPr lang="en-GB" dirty="0"/>
              <a:t>Data Collection</a:t>
            </a:r>
          </a:p>
        </p:txBody>
      </p:sp>
      <p:sp>
        <p:nvSpPr>
          <p:cNvPr id="24" name="Rectangle 1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Content Placeholder 2">
            <a:extLst>
              <a:ext uri="{FF2B5EF4-FFF2-40B4-BE49-F238E27FC236}">
                <a16:creationId xmlns:a16="http://schemas.microsoft.com/office/drawing/2014/main" id="{F7440900-60E1-F89B-F605-0ECE500091E0}"/>
              </a:ext>
            </a:extLst>
          </p:cNvPr>
          <p:cNvSpPr>
            <a:spLocks noGrp="1"/>
          </p:cNvSpPr>
          <p:nvPr>
            <p:ph idx="1"/>
          </p:nvPr>
        </p:nvSpPr>
        <p:spPr>
          <a:xfrm>
            <a:off x="138023" y="1380934"/>
            <a:ext cx="8340955" cy="5172265"/>
          </a:xfrm>
        </p:spPr>
        <p:txBody>
          <a:bodyPr>
            <a:normAutofit fontScale="92500" lnSpcReduction="10000"/>
          </a:bodyPr>
          <a:lstStyle/>
          <a:p>
            <a:pPr>
              <a:lnSpc>
                <a:spcPct val="100000"/>
              </a:lnSpc>
            </a:pPr>
            <a:r>
              <a:rPr lang="en-GB" sz="1600" dirty="0"/>
              <a:t>The chosen research methodology for this study is a combination of quantitative analysis and machine learning techniques.</a:t>
            </a:r>
          </a:p>
          <a:p>
            <a:pPr marL="0" indent="0">
              <a:lnSpc>
                <a:spcPct val="100000"/>
              </a:lnSpc>
              <a:buNone/>
            </a:pPr>
            <a:endParaRPr lang="en-GB" sz="1600" dirty="0"/>
          </a:p>
          <a:p>
            <a:pPr>
              <a:lnSpc>
                <a:spcPct val="100000"/>
              </a:lnSpc>
            </a:pPr>
            <a:r>
              <a:rPr lang="en-GB" sz="1600" dirty="0"/>
              <a:t>The experiment design will involve collecting historical datasets of exchange rated and corresponding market movements over a specific time period.</a:t>
            </a:r>
          </a:p>
          <a:p>
            <a:pPr marL="0" indent="0">
              <a:lnSpc>
                <a:spcPct val="100000"/>
              </a:lnSpc>
              <a:buNone/>
            </a:pPr>
            <a:endParaRPr lang="en-GB" sz="1600" dirty="0"/>
          </a:p>
          <a:p>
            <a:pPr>
              <a:lnSpc>
                <a:spcPct val="100000"/>
              </a:lnSpc>
            </a:pPr>
            <a:r>
              <a:rPr lang="en-GB" sz="1600" dirty="0"/>
              <a:t>The datasets will be divided into two subsets: a training set and a testing set.</a:t>
            </a:r>
          </a:p>
          <a:p>
            <a:pPr marL="0" indent="0">
              <a:lnSpc>
                <a:spcPct val="100000"/>
              </a:lnSpc>
              <a:buNone/>
            </a:pPr>
            <a:endParaRPr lang="en-GB" sz="1600" dirty="0"/>
          </a:p>
          <a:p>
            <a:pPr>
              <a:lnSpc>
                <a:spcPct val="100000"/>
              </a:lnSpc>
            </a:pPr>
            <a:r>
              <a:rPr lang="en-GB" sz="1600" dirty="0"/>
              <a:t>Emphasis was placed on using close price as the processors to forecast result on.</a:t>
            </a:r>
          </a:p>
          <a:p>
            <a:pPr marL="0" indent="0">
              <a:lnSpc>
                <a:spcPct val="100000"/>
              </a:lnSpc>
              <a:buNone/>
            </a:pPr>
            <a:endParaRPr lang="en-GB" sz="1600" dirty="0"/>
          </a:p>
          <a:p>
            <a:pPr>
              <a:lnSpc>
                <a:spcPct val="100000"/>
              </a:lnSpc>
            </a:pPr>
            <a:r>
              <a:rPr lang="en-GB" sz="1600" dirty="0"/>
              <a:t>As for machine learning technique, a machine learning algorithm will be employed to predict stock market movements based on past exchange rates. Such as neural network.</a:t>
            </a:r>
          </a:p>
          <a:p>
            <a:pPr marL="0" indent="0">
              <a:lnSpc>
                <a:spcPct val="100000"/>
              </a:lnSpc>
              <a:buNone/>
            </a:pPr>
            <a:endParaRPr lang="en-GB" sz="1600" dirty="0"/>
          </a:p>
          <a:p>
            <a:pPr>
              <a:lnSpc>
                <a:spcPct val="100000"/>
              </a:lnSpc>
            </a:pPr>
            <a:r>
              <a:rPr lang="en-GB" sz="1600" dirty="0"/>
              <a:t>Lastly, for method of analysis the quantitative analysis will involve conducing statistical analysis on the trained dataset. As for machine learning techniques, various machine learning algorithms will be employed to predict stock market movements based on past exchange rates.</a:t>
            </a:r>
          </a:p>
        </p:txBody>
      </p:sp>
      <p:pic>
        <p:nvPicPr>
          <p:cNvPr id="27" name="Picture 4" descr="Graphs and plots layered on a blue digital screen">
            <a:extLst>
              <a:ext uri="{FF2B5EF4-FFF2-40B4-BE49-F238E27FC236}">
                <a16:creationId xmlns:a16="http://schemas.microsoft.com/office/drawing/2014/main" id="{21C4AEC9-3B68-F858-7CAF-25C6694EB2AF}"/>
              </a:ext>
            </a:extLst>
          </p:cNvPr>
          <p:cNvPicPr>
            <a:picLocks noChangeAspect="1"/>
          </p:cNvPicPr>
          <p:nvPr/>
        </p:nvPicPr>
        <p:blipFill rotWithShape="1">
          <a:blip r:embed="rId2"/>
          <a:srcRect l="23718" r="26982"/>
          <a:stretch/>
        </p:blipFill>
        <p:spPr>
          <a:xfrm>
            <a:off x="8801100" y="10"/>
            <a:ext cx="3390899" cy="6857990"/>
          </a:xfrm>
          <a:prstGeom prst="rect">
            <a:avLst/>
          </a:prstGeom>
        </p:spPr>
      </p:pic>
      <p:sp>
        <p:nvSpPr>
          <p:cNvPr id="17" name="Rectangle 16">
            <a:extLst>
              <a:ext uri="{FF2B5EF4-FFF2-40B4-BE49-F238E27FC236}">
                <a16:creationId xmlns:a16="http://schemas.microsoft.com/office/drawing/2014/main" id="{0655EC29-A2BC-3303-9558-B3191FE68916}"/>
              </a:ext>
            </a:extLst>
          </p:cNvPr>
          <p:cNvSpPr/>
          <p:nvPr/>
        </p:nvSpPr>
        <p:spPr>
          <a:xfrm>
            <a:off x="469900" y="2755900"/>
            <a:ext cx="6603998" cy="3302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755597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32">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34">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8DD4D5-FDC4-FA74-9884-8EE0F31CE26B}"/>
              </a:ext>
            </a:extLst>
          </p:cNvPr>
          <p:cNvSpPr>
            <a:spLocks noGrp="1"/>
          </p:cNvSpPr>
          <p:nvPr>
            <p:ph type="title"/>
          </p:nvPr>
        </p:nvSpPr>
        <p:spPr>
          <a:xfrm>
            <a:off x="838200" y="978408"/>
            <a:ext cx="3721608" cy="1106424"/>
          </a:xfrm>
        </p:spPr>
        <p:txBody>
          <a:bodyPr>
            <a:normAutofit/>
          </a:bodyPr>
          <a:lstStyle/>
          <a:p>
            <a:r>
              <a:rPr lang="en-GB" sz="2800" dirty="0"/>
              <a:t>Results</a:t>
            </a:r>
          </a:p>
        </p:txBody>
      </p:sp>
      <p:sp>
        <p:nvSpPr>
          <p:cNvPr id="70" name="Rectangle 36">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38">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18">
            <a:extLst>
              <a:ext uri="{FF2B5EF4-FFF2-40B4-BE49-F238E27FC236}">
                <a16:creationId xmlns:a16="http://schemas.microsoft.com/office/drawing/2014/main" id="{19757141-0462-12F4-7588-4A02DBC38A9C}"/>
              </a:ext>
            </a:extLst>
          </p:cNvPr>
          <p:cNvSpPr>
            <a:spLocks noGrp="1"/>
          </p:cNvSpPr>
          <p:nvPr>
            <p:ph idx="1"/>
          </p:nvPr>
        </p:nvSpPr>
        <p:spPr>
          <a:xfrm>
            <a:off x="838200" y="2368296"/>
            <a:ext cx="3721608" cy="3502152"/>
          </a:xfrm>
        </p:spPr>
        <p:txBody>
          <a:bodyPr>
            <a:normAutofit/>
          </a:bodyPr>
          <a:lstStyle/>
          <a:p>
            <a:r>
              <a:rPr lang="en-GB" sz="1800" dirty="0"/>
              <a:t>The model shown excellent performance and accuracy in prediction across different test configurations:</a:t>
            </a:r>
          </a:p>
          <a:p>
            <a:pPr lvl="1"/>
            <a:r>
              <a:rPr lang="en-GB" sz="1600" dirty="0"/>
              <a:t>Config 1: 97.77%</a:t>
            </a:r>
          </a:p>
          <a:p>
            <a:pPr lvl="1"/>
            <a:r>
              <a:rPr lang="en-GB" sz="1600" dirty="0"/>
              <a:t>Config 2: 98.17%</a:t>
            </a:r>
          </a:p>
          <a:p>
            <a:pPr lvl="1"/>
            <a:r>
              <a:rPr lang="en-GB" sz="1600" dirty="0"/>
              <a:t>Config 3: 97.92%</a:t>
            </a:r>
          </a:p>
          <a:p>
            <a:pPr lvl="1"/>
            <a:r>
              <a:rPr lang="en-GB" sz="1600" dirty="0"/>
              <a:t>Config 4: 97.87%</a:t>
            </a:r>
            <a:endParaRPr lang="en-US" sz="1600" dirty="0"/>
          </a:p>
        </p:txBody>
      </p:sp>
      <p:pic>
        <p:nvPicPr>
          <p:cNvPr id="9" name="Content Placeholder 8" descr="A picture containing line, plot, screenshot, text&#10;&#10;Description automatically generated">
            <a:extLst>
              <a:ext uri="{FF2B5EF4-FFF2-40B4-BE49-F238E27FC236}">
                <a16:creationId xmlns:a16="http://schemas.microsoft.com/office/drawing/2014/main" id="{38085B7C-3282-D02E-5298-34750980E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267" y="1190058"/>
            <a:ext cx="3248351" cy="1575450"/>
          </a:xfrm>
          <a:prstGeom prst="rect">
            <a:avLst/>
          </a:prstGeom>
        </p:spPr>
      </p:pic>
      <p:pic>
        <p:nvPicPr>
          <p:cNvPr id="13" name="Picture 12" descr="A picture containing line, plot, text, screenshot&#10;&#10;Description automatically generated">
            <a:extLst>
              <a:ext uri="{FF2B5EF4-FFF2-40B4-BE49-F238E27FC236}">
                <a16:creationId xmlns:a16="http://schemas.microsoft.com/office/drawing/2014/main" id="{3D0294EF-409D-74E0-C2B3-AAB58C981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9914" y="1194120"/>
            <a:ext cx="3248352" cy="1567330"/>
          </a:xfrm>
          <a:prstGeom prst="rect">
            <a:avLst/>
          </a:prstGeom>
        </p:spPr>
      </p:pic>
      <p:pic>
        <p:nvPicPr>
          <p:cNvPr id="11" name="Picture 10" descr="A picture containing line, plot, diagram, screenshot&#10;&#10;Description automatically generated">
            <a:extLst>
              <a:ext uri="{FF2B5EF4-FFF2-40B4-BE49-F238E27FC236}">
                <a16:creationId xmlns:a16="http://schemas.microsoft.com/office/drawing/2014/main" id="{C3DFE652-45F0-2C46-7162-F12A8EFFC2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3268" y="3982389"/>
            <a:ext cx="3248352" cy="1599813"/>
          </a:xfrm>
          <a:prstGeom prst="rect">
            <a:avLst/>
          </a:prstGeom>
        </p:spPr>
      </p:pic>
      <p:pic>
        <p:nvPicPr>
          <p:cNvPr id="15" name="Picture 14" descr="A picture containing line, plot, screenshot, diagram&#10;&#10;Description automatically generated">
            <a:extLst>
              <a:ext uri="{FF2B5EF4-FFF2-40B4-BE49-F238E27FC236}">
                <a16:creationId xmlns:a16="http://schemas.microsoft.com/office/drawing/2014/main" id="{313024AD-ED85-5D3A-281D-527E009A2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9914" y="4074316"/>
            <a:ext cx="3248352" cy="1413032"/>
          </a:xfrm>
          <a:prstGeom prst="rect">
            <a:avLst/>
          </a:prstGeom>
        </p:spPr>
      </p:pic>
    </p:spTree>
    <p:extLst>
      <p:ext uri="{BB962C8B-B14F-4D97-AF65-F5344CB8AC3E}">
        <p14:creationId xmlns:p14="http://schemas.microsoft.com/office/powerpoint/2010/main" val="3474777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E5A4A-57F2-60D4-4F6E-4C83AE6BAEBF}"/>
              </a:ext>
            </a:extLst>
          </p:cNvPr>
          <p:cNvSpPr>
            <a:spLocks noGrp="1"/>
          </p:cNvSpPr>
          <p:nvPr>
            <p:ph type="title"/>
          </p:nvPr>
        </p:nvSpPr>
        <p:spPr>
          <a:xfrm>
            <a:off x="5080216" y="1076324"/>
            <a:ext cx="6272784" cy="1535051"/>
          </a:xfrm>
        </p:spPr>
        <p:txBody>
          <a:bodyPr anchor="b">
            <a:normAutofit/>
          </a:bodyPr>
          <a:lstStyle/>
          <a:p>
            <a:r>
              <a:rPr lang="en-GB" sz="5200" dirty="0"/>
              <a:t>Analysis and Interpretation</a:t>
            </a:r>
          </a:p>
        </p:txBody>
      </p:sp>
      <p:pic>
        <p:nvPicPr>
          <p:cNvPr id="22" name="Picture 4" descr="Codes on papers">
            <a:extLst>
              <a:ext uri="{FF2B5EF4-FFF2-40B4-BE49-F238E27FC236}">
                <a16:creationId xmlns:a16="http://schemas.microsoft.com/office/drawing/2014/main" id="{D5200DF5-FF4B-4C16-C7E8-C639FB03CD7F}"/>
              </a:ext>
            </a:extLst>
          </p:cNvPr>
          <p:cNvPicPr>
            <a:picLocks noChangeAspect="1"/>
          </p:cNvPicPr>
          <p:nvPr/>
        </p:nvPicPr>
        <p:blipFill rotWithShape="1">
          <a:blip r:embed="rId2"/>
          <a:srcRect l="29048" r="27100" b="-1"/>
          <a:stretch/>
        </p:blipFill>
        <p:spPr>
          <a:xfrm>
            <a:off x="20" y="10"/>
            <a:ext cx="4505305" cy="6857990"/>
          </a:xfrm>
          <a:prstGeom prst="rect">
            <a:avLst/>
          </a:prstGeom>
        </p:spPr>
      </p:pic>
      <p:sp>
        <p:nvSpPr>
          <p:cNvPr id="23"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1B96DF3-2E46-88C0-9A64-DC1B32EF9ED8}"/>
              </a:ext>
            </a:extLst>
          </p:cNvPr>
          <p:cNvSpPr>
            <a:spLocks noGrp="1"/>
          </p:cNvSpPr>
          <p:nvPr>
            <p:ph idx="1"/>
          </p:nvPr>
        </p:nvSpPr>
        <p:spPr>
          <a:xfrm>
            <a:off x="5080215" y="3351276"/>
            <a:ext cx="6904955" cy="3176234"/>
          </a:xfrm>
        </p:spPr>
        <p:txBody>
          <a:bodyPr>
            <a:normAutofit/>
          </a:bodyPr>
          <a:lstStyle/>
          <a:p>
            <a:pPr>
              <a:lnSpc>
                <a:spcPct val="100000"/>
              </a:lnSpc>
            </a:pPr>
            <a:r>
              <a:rPr lang="en-GB" sz="1600"/>
              <a:t>The model shown excellent performance and accuracy across different test configurations, with results ranging between 97% and 98%.</a:t>
            </a:r>
          </a:p>
          <a:p>
            <a:pPr>
              <a:lnSpc>
                <a:spcPct val="100000"/>
              </a:lnSpc>
            </a:pPr>
            <a:r>
              <a:rPr lang="en-GB" sz="1600"/>
              <a:t>The results indicate the models ability to forecast the markets close price with a high accuracy.</a:t>
            </a:r>
          </a:p>
          <a:p>
            <a:pPr>
              <a:lnSpc>
                <a:spcPct val="100000"/>
              </a:lnSpc>
            </a:pPr>
            <a:r>
              <a:rPr lang="en-GB" sz="1600"/>
              <a:t>It is noteworthy that all configurations achieved accuracy percentages above 97% when using AAPL's historical data.</a:t>
            </a:r>
          </a:p>
          <a:p>
            <a:pPr>
              <a:lnSpc>
                <a:spcPct val="100000"/>
              </a:lnSpc>
            </a:pPr>
            <a:r>
              <a:rPr lang="en-GB" sz="1600"/>
              <a:t>When comparing the results with other studies, it is important to consider the dataset characteristics and the specific task at hand.</a:t>
            </a:r>
          </a:p>
          <a:p>
            <a:pPr marL="0" indent="0">
              <a:lnSpc>
                <a:spcPct val="100000"/>
              </a:lnSpc>
              <a:buNone/>
            </a:pPr>
            <a:endParaRPr lang="en-GB" sz="1600"/>
          </a:p>
        </p:txBody>
      </p:sp>
    </p:spTree>
    <p:extLst>
      <p:ext uri="{BB962C8B-B14F-4D97-AF65-F5344CB8AC3E}">
        <p14:creationId xmlns:p14="http://schemas.microsoft.com/office/powerpoint/2010/main" val="3494631853"/>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218</TotalTime>
  <Words>1320</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Neue Haas Grotesk Text Pro</vt:lpstr>
      <vt:lpstr>Times New Roman</vt:lpstr>
      <vt:lpstr>AccentBoxVTI</vt:lpstr>
      <vt:lpstr>Research Design II</vt:lpstr>
      <vt:lpstr>Introduction</vt:lpstr>
      <vt:lpstr>Research Questions and Hypothesis</vt:lpstr>
      <vt:lpstr>Section 2: Reviewed Methodologies and Experiment Design</vt:lpstr>
      <vt:lpstr>Literature Map</vt:lpstr>
      <vt:lpstr>Explanation of the Literature Map</vt:lpstr>
      <vt:lpstr>Data Collection</vt:lpstr>
      <vt:lpstr>Results</vt:lpstr>
      <vt:lpstr>Analysis and Interpretation</vt:lpstr>
      <vt:lpstr>Comparison with other existing solutions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Design II</dc:title>
  <dc:creator>Ismael Bendaoud</dc:creator>
  <cp:lastModifiedBy>Ismael Bendaoud</cp:lastModifiedBy>
  <cp:revision>1</cp:revision>
  <dcterms:created xsi:type="dcterms:W3CDTF">2023-05-24T15:18:02Z</dcterms:created>
  <dcterms:modified xsi:type="dcterms:W3CDTF">2023-05-24T18:56:44Z</dcterms:modified>
</cp:coreProperties>
</file>