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1B2C0-2CA6-47D1-A9CB-A2E818ACE926}">
  <a:tblStyle styleId="{C581B2C0-2CA6-47D1-A9CB-A2E818ACE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ebc4d09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ebc4d09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cc4b5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cc4b5b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cc4b5b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cc4b5b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bc4d09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ebc4d09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ebc4d0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ebc4d0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ebc4d09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ebc4d09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ebc4d09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ebc4d09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bc4d09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ebc4d09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ebc4d09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ebc4d09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ebc4d09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ebc4d09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ebc4d09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ebc4d09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сборки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96302" y="2120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Maven / Gradle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зависимостей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829925" y="2078875"/>
            <a:ext cx="8254800" cy="1147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dependencies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testImplementation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"junit:junit: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$junitVersion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8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//Где junitVersion=4.12 в файле gradle.properties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"com.fasterxml.jackson.core:jackson-databind:2.10.2"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group: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'com.fasterxml.jackson.core'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name: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'jackson-databind'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version: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'2.10.2'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729450" y="3800375"/>
            <a:ext cx="76887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потом применять их через системные переменные:</a:t>
            </a:r>
            <a:endParaRPr/>
          </a:p>
          <a:p>
            <a:pPr marL="0" marR="1524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gradlew -Penv=prod build</a:t>
            </a:r>
            <a:endParaRPr sz="11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52400" marR="152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29450" y="2571750"/>
            <a:ext cx="6102300" cy="106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(project.hasProperty(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project.getProperty(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'gradle/production.gradle'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'gradle/development.gradle'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729450" y="2057875"/>
            <a:ext cx="7688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gradle также можно делать профили как и в мавен:</a:t>
            </a:r>
            <a:endParaRPr/>
          </a:p>
          <a:p>
            <a:pPr marL="152400" marR="152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Таски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7631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task printProjectName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dependsOn build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group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'custom tasks'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description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'Just print project name'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doLast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'Project module:'</a:t>
            </a: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+ archivesBaseName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175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все хранится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51475" y="2240250"/>
            <a:ext cx="38427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Локально все скачанные артефакты хранятся тут: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" y="2812950"/>
            <a:ext cx="446114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50" y="2256827"/>
            <a:ext cx="4871473" cy="28264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153950" y="1853850"/>
            <a:ext cx="4271400" cy="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Настраиваются репозитории здесь: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Порядок поиска артефактов в репозитории</a:t>
            </a:r>
            <a:endParaRPr sz="40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80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то, что хранится на локальной машине в .m2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organization repos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те, что прописаны в секции repository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mavenCentral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51" y="1853851"/>
            <a:ext cx="2801200" cy="3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Фазы жизненного цикла сборки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очистка директории таргет со скомпилированными файлами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компиляция исходников в папке таргет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 и сохранение его в local репозитории (.m2)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jar-файла и пуш его в удаленный репозиторий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Dependency scopes</a:t>
            </a:r>
            <a:endParaRPr sz="400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95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ompile 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200" dirty="0">
                <a:latin typeface="+mn-lt"/>
                <a:ea typeface="Arial"/>
                <a:cs typeface="Arial"/>
                <a:sym typeface="Arial"/>
              </a:rPr>
              <a:t>О</a:t>
            </a:r>
            <a:r>
              <a:rPr lang="ru-RU" sz="1200" dirty="0">
                <a:latin typeface="+mn-lt"/>
              </a:rPr>
              <a:t>бласть по умолчанию, используется, если scope не определена. Compile зависимости доступны во всех classpath проекта;</a:t>
            </a:r>
            <a:endParaRPr sz="1200" dirty="0"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rovided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dirty="0"/>
              <a:t>Эта зависимость в сборку не попадает. Предполагается, что зависимость (артефакт) уже присутствует в JDK или в WEB-контейнере. Эта область доступна только на этапах компиляции и тестирования и не является транзитивной; </a:t>
            </a:r>
            <a:r>
              <a:rPr lang="ru-RU" sz="1200" b="1" i="1" dirty="0"/>
              <a:t>Пример: контейнер сервлетов</a:t>
            </a:r>
            <a:endParaRPr sz="1200" b="1" i="1" dirty="0">
              <a:solidFill>
                <a:srgbClr val="333333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untime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dirty="0"/>
              <a:t>зависимость с данной областью видимости не обязательна для compilation и используется в фазе выполнения; </a:t>
            </a:r>
            <a:r>
              <a:rPr lang="ru-RU" sz="1200" b="1" i="1" dirty="0"/>
              <a:t>Пример: JDBC драйвер</a:t>
            </a:r>
            <a:endParaRPr sz="1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dirty="0"/>
              <a:t>зависимость используется при тестировании кода приложения;</a:t>
            </a:r>
            <a:endParaRPr sz="1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ystem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200" dirty="0"/>
              <a:t>область похожа на provided за исключением того, что необходимо определить физическое расположение артефакта на диске. Артефакт с этой областью видимости maven не ищет в репозитории;</a:t>
            </a:r>
            <a:r>
              <a:rPr lang="ru" sz="12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dirty="0">
              <a:solidFill>
                <a:srgbClr val="333333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mport - </a:t>
            </a:r>
            <a:r>
              <a:rPr lang="ru-RU" dirty="0"/>
              <a:t>используется для импорта зависимостей из других артефактов и управлением зависимостями в сложных пакетах, состоящих из нескольких артефактов.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зависимости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7650" y="1914475"/>
            <a:ext cx="39927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dependency:tree //в виде дерева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dependency:list //просто списком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338150" y="2645400"/>
            <a:ext cx="4646100" cy="2363275"/>
            <a:chOff x="4338150" y="2645400"/>
            <a:chExt cx="4646100" cy="2363275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38150" y="2940475"/>
              <a:ext cx="4646100" cy="20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&gt;1.0&lt;/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&gt;compile&lt;/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 </a:t>
              </a:r>
              <a:r>
                <a:rPr lang="ru" sz="1000" b="1">
                  <a:solidFill>
                    <a:srgbClr val="808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&lt;!-- declare the exclusion here --&gt;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&gt;sample.ProjectB&lt;/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&gt;Project-B&lt;/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5238900" y="2645400"/>
              <a:ext cx="31494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Исключаем зависимости: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Dependency Management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29450" y="1963675"/>
            <a:ext cx="85587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i="1" dirty="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&lt;!--Только описывает нужные версии артефактов, но не подкачивает их --&gt;</a:t>
            </a:r>
            <a:endParaRPr sz="1050" dirty="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50" dirty="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i="1" dirty="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&lt;!--Версию уже указывать не нужно, т.к. она определена выше --&gt;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 configuration</a:t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729450" y="2027150"/>
          <a:ext cx="5448300" cy="1650367"/>
        </p:xfrm>
        <a:graphic>
          <a:graphicData uri="http://schemas.openxmlformats.org/drawingml/2006/table">
            <a:tbl>
              <a:tblPr>
                <a:noFill/>
                <a:tableStyleId>{C581B2C0-2CA6-47D1-A9CB-A2E818ACE926}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 b="1"/>
                        <a:t>Maven Scope</a:t>
                      </a:r>
                      <a:endParaRPr sz="1100" b="1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 b="1"/>
                        <a:t>Equivalent Gradle Configuration</a:t>
                      </a:r>
                      <a:endParaRPr sz="1100" b="1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compile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</a:t>
                      </a:r>
                      <a:r>
                        <a:rPr lang="ru" sz="1100"/>
                        <a:t> если нужна транзитивность, </a:t>
                      </a: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implementation</a:t>
                      </a:r>
                      <a:r>
                        <a:rPr lang="ru" sz="1100"/>
                        <a:t> если нет</a:t>
                      </a:r>
                      <a:endParaRPr sz="1100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provided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runtime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runtimeOnly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test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testImplementation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Различия между api и implementation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00225" y="2067400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354625" y="2067400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431875" y="2067400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45" name="Google Shape;145;p21"/>
          <p:cNvCxnSpPr>
            <a:stCxn id="142" idx="6"/>
            <a:endCxn id="144" idx="2"/>
          </p:cNvCxnSpPr>
          <p:nvPr/>
        </p:nvCxnSpPr>
        <p:spPr>
          <a:xfrm>
            <a:off x="2096925" y="2363800"/>
            <a:ext cx="133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stCxn id="144" idx="6"/>
            <a:endCxn id="143" idx="2"/>
          </p:cNvCxnSpPr>
          <p:nvPr/>
        </p:nvCxnSpPr>
        <p:spPr>
          <a:xfrm>
            <a:off x="4928575" y="2363800"/>
            <a:ext cx="142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28025" y="198657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132775" y="2921475"/>
            <a:ext cx="1940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PublicCreds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220875" y="1986575"/>
            <a:ext cx="696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21"/>
          <p:cNvCxnSpPr>
            <a:stCxn id="148" idx="1"/>
            <a:endCxn id="142" idx="5"/>
          </p:cNvCxnSpPr>
          <p:nvPr/>
        </p:nvCxnSpPr>
        <p:spPr>
          <a:xfrm rot="10800000">
            <a:off x="1877875" y="2573475"/>
            <a:ext cx="42549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1"/>
          <p:cNvCxnSpPr>
            <a:stCxn id="148" idx="1"/>
            <a:endCxn id="144" idx="5"/>
          </p:cNvCxnSpPr>
          <p:nvPr/>
        </p:nvCxnSpPr>
        <p:spPr>
          <a:xfrm rot="10800000">
            <a:off x="4709275" y="2573475"/>
            <a:ext cx="14235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8" idx="0"/>
            <a:endCxn id="143" idx="4"/>
          </p:cNvCxnSpPr>
          <p:nvPr/>
        </p:nvCxnSpPr>
        <p:spPr>
          <a:xfrm rot="10800000">
            <a:off x="7102975" y="2660175"/>
            <a:ext cx="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1"/>
          <p:cNvSpPr/>
          <p:nvPr/>
        </p:nvSpPr>
        <p:spPr>
          <a:xfrm>
            <a:off x="600225" y="3523975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54625" y="3523975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431875" y="3523975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56" name="Google Shape;156;p21"/>
          <p:cNvCxnSpPr>
            <a:stCxn id="153" idx="6"/>
            <a:endCxn id="155" idx="2"/>
          </p:cNvCxnSpPr>
          <p:nvPr/>
        </p:nvCxnSpPr>
        <p:spPr>
          <a:xfrm>
            <a:off x="2096925" y="3820375"/>
            <a:ext cx="133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1"/>
          <p:cNvCxnSpPr>
            <a:stCxn id="155" idx="6"/>
            <a:endCxn id="154" idx="2"/>
          </p:cNvCxnSpPr>
          <p:nvPr/>
        </p:nvCxnSpPr>
        <p:spPr>
          <a:xfrm>
            <a:off x="4928575" y="3820375"/>
            <a:ext cx="142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1"/>
          <p:cNvSpPr txBox="1"/>
          <p:nvPr/>
        </p:nvSpPr>
        <p:spPr>
          <a:xfrm>
            <a:off x="2028025" y="3443150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973475" y="4481975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PrivateCreds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1"/>
          <p:cNvCxnSpPr>
            <a:stCxn id="159" idx="1"/>
            <a:endCxn id="153" idx="5"/>
          </p:cNvCxnSpPr>
          <p:nvPr/>
        </p:nvCxnSpPr>
        <p:spPr>
          <a:xfrm rot="10800000">
            <a:off x="1877875" y="4029875"/>
            <a:ext cx="4095600" cy="7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>
            <a:stCxn id="159" idx="1"/>
            <a:endCxn id="155" idx="5"/>
          </p:cNvCxnSpPr>
          <p:nvPr/>
        </p:nvCxnSpPr>
        <p:spPr>
          <a:xfrm rot="10800000">
            <a:off x="4709275" y="4029875"/>
            <a:ext cx="1264200" cy="7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>
            <a:stCxn id="159" idx="0"/>
            <a:endCxn id="154" idx="4"/>
          </p:cNvCxnSpPr>
          <p:nvPr/>
        </p:nvCxnSpPr>
        <p:spPr>
          <a:xfrm rot="10800000">
            <a:off x="7102975" y="4116875"/>
            <a:ext cx="0" cy="3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1"/>
          <p:cNvSpPr/>
          <p:nvPr/>
        </p:nvSpPr>
        <p:spPr>
          <a:xfrm>
            <a:off x="3349350" y="4116875"/>
            <a:ext cx="311100" cy="414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928575" y="344892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666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Arial</vt:lpstr>
      <vt:lpstr>Raleway</vt:lpstr>
      <vt:lpstr>Courier New</vt:lpstr>
      <vt:lpstr>Streamline</vt:lpstr>
      <vt:lpstr>Инструменты сборки</vt:lpstr>
      <vt:lpstr>Где все хранится</vt:lpstr>
      <vt:lpstr>Порядок поиска артефактов в репозитории</vt:lpstr>
      <vt:lpstr>Фазы жизненного цикла сборки</vt:lpstr>
      <vt:lpstr>Dependency scopes</vt:lpstr>
      <vt:lpstr>Смотрим зависимости</vt:lpstr>
      <vt:lpstr>Dependency Management</vt:lpstr>
      <vt:lpstr>Gradle configuration</vt:lpstr>
      <vt:lpstr>Различия между api и implementation</vt:lpstr>
      <vt:lpstr>Описание зависимостей</vt:lpstr>
      <vt:lpstr>Профили</vt:lpstr>
      <vt:lpstr>Таски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сборки</dc:title>
  <cp:lastModifiedBy>Mikhail Krasilnikov1</cp:lastModifiedBy>
  <cp:revision>1</cp:revision>
  <dcterms:modified xsi:type="dcterms:W3CDTF">2020-09-29T11:24:13Z</dcterms:modified>
</cp:coreProperties>
</file>