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7bdcb34b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7bdcb34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7bdcb34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7bdcb34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7bdcb34b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7bdcb34b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7bdcb34b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7bdcb34b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7bdcb34b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7bdcb34b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7bdcb34b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7bdcb34b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7bdcb34b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7bdcb34b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7bdcb34b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7bdcb34b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STREAM API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Краткое руководство по API, лямбдам и мемам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1379075"/>
            <a:ext cx="78798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Стримоз 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ru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сущ., тж. стримомания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патологическое импульсивно возникающее стремление разместить всю логику Java-программы или существенной её части в одном Stream-конвейере, сопровождающееся непреодолимой потребностью удовлетворить это стремление.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Тагир Валеев — Stream API: рекомендации лучших собаководов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498" y="629225"/>
            <a:ext cx="5224675" cy="25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200" y="3044925"/>
            <a:ext cx="4702605" cy="16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7207900" y="2344300"/>
            <a:ext cx="1364700" cy="1353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269525" y="857300"/>
            <a:ext cx="425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Stream API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269525" y="1527900"/>
            <a:ext cx="4301100" cy="31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Stream - интерфейс, предоставляющий функциональные возможности обработки коллекций.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Проще говоря, поток - это итератор, роль которого состоит в том, чтобы принять набор действий для применения к каждому из элементов, которые он содержит.</a:t>
            </a:r>
            <a:endParaRPr sz="16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97" y="857300"/>
            <a:ext cx="3894350" cy="38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"свойства" стримов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5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Стрим - не структура данных! Он ничего не хранит. И не гарантирует порядок хранения данных</a:t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Все выполнение операций отложено до последнего (lazy операции)</a:t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Не изменяют исходных источник данных (только те, что сделаны в jdk)</a:t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одноразовый - нельзя один стрим использовать несколько раз! одна терминальная операция == один стрим</a:t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параллельный/однопоточный</a:t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может быть бесконечным</a:t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операции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00" y="2148825"/>
            <a:ext cx="8673601" cy="123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Задания	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85775" y="2701200"/>
            <a:ext cx="7688700" cy="18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List&lt;Car&gt;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cars </a:t>
            </a:r>
            <a:r>
              <a:rPr lang="ru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ru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asList(</a:t>
            </a:r>
            <a:endParaRPr sz="12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009933"/>
                </a:solidFill>
                <a:latin typeface="Courier New"/>
                <a:ea typeface="Courier New"/>
                <a:cs typeface="Courier New"/>
                <a:sym typeface="Courier New"/>
              </a:rPr>
              <a:t>"AA1111BX"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5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2007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009933"/>
                </a:solidFill>
                <a:latin typeface="Courier New"/>
                <a:ea typeface="Courier New"/>
                <a:cs typeface="Courier New"/>
                <a:sym typeface="Courier New"/>
              </a:rPr>
              <a:t>"AK5555IT"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5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2010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9700CC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5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2012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009933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5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2015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009933"/>
                </a:solidFill>
                <a:latin typeface="Courier New"/>
                <a:ea typeface="Courier New"/>
                <a:cs typeface="Courier New"/>
                <a:sym typeface="Courier New"/>
              </a:rPr>
              <a:t>"AI3838PP"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5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2017</a:t>
            </a:r>
            <a:r>
              <a:rPr lang="ru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729450" y="1853850"/>
            <a:ext cx="78081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Есть список автомобилей. </a:t>
            </a:r>
            <a:endParaRPr sz="15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Нужно вывести все </a:t>
            </a:r>
            <a:r>
              <a:rPr b="1" lang="ru" sz="1500">
                <a:solidFill>
                  <a:srgbClr val="444444"/>
                </a:solidFill>
                <a:highlight>
                  <a:srgbClr val="FFFFFF"/>
                </a:highlight>
              </a:rPr>
              <a:t>не пустые </a:t>
            </a:r>
            <a:r>
              <a:rPr lang="ru" sz="1500">
                <a:solidFill>
                  <a:srgbClr val="444444"/>
                </a:solidFill>
                <a:highlight>
                  <a:srgbClr val="FFFFFF"/>
                </a:highlight>
              </a:rPr>
              <a:t>номера машин, </a:t>
            </a:r>
            <a:r>
              <a:rPr b="1" lang="ru" sz="1500">
                <a:solidFill>
                  <a:srgbClr val="444444"/>
                </a:solidFill>
                <a:highlight>
                  <a:srgbClr val="FFFFFF"/>
                </a:highlight>
              </a:rPr>
              <a:t>выпущенных после 2010 года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Задания	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729450" y="1853850"/>
            <a:ext cx="7808100" cy="20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Есть файл со списком строк.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Вывести только те строки, в которых содержится определенное слово и количество символов не превышает N.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Разделить строку на токены по заданному разделителю и вывести на печать в заданном формате.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Задания	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729450" y="2810850"/>
            <a:ext cx="78081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//constructors..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</a:t>
            </a:r>
            <a:r>
              <a:rPr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666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year;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authorName</a:t>
            </a:r>
            <a:r>
              <a:rPr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//..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2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books </a:t>
            </a:r>
            <a:r>
              <a:rPr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ru" sz="12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200">
              <a:solidFill>
                <a:srgbClr val="666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8" name="Google Shape;138;p21"/>
          <p:cNvSpPr txBox="1"/>
          <p:nvPr/>
        </p:nvSpPr>
        <p:spPr>
          <a:xfrm>
            <a:off x="729450" y="1976250"/>
            <a:ext cx="7161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У книг изданных в интервале с 1970 по 2000 год н</a:t>
            </a:r>
            <a:r>
              <a:rPr lang="ru" sz="1500"/>
              <a:t>айти только уникальных авторов, имя которых начинается с заданной буквы.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