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AutoMapper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6551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do we get?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Mapped Objects in any </a:t>
            </a:r>
            <a:r>
              <a:rPr lang="en-IN" dirty="0" err="1" smtClean="0"/>
              <a:t>DataSet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Null Reference is Solved.</a:t>
            </a:r>
          </a:p>
          <a:p>
            <a:endParaRPr lang="en-IN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328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AutoMapper</a:t>
            </a:r>
            <a:r>
              <a:rPr lang="en-IN" dirty="0" smtClean="0"/>
              <a:t>.?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AutoMapper</a:t>
            </a:r>
            <a:r>
              <a:rPr lang="en-IN" dirty="0"/>
              <a:t> library is a convention-based object-to-object mapper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 This is useful in several contexts: mapping from data objects to </a:t>
            </a:r>
            <a:r>
              <a:rPr lang="en-IN" dirty="0" smtClean="0"/>
              <a:t>business objects.</a:t>
            </a:r>
          </a:p>
          <a:p>
            <a:endParaRPr lang="en-IN" dirty="0"/>
          </a:p>
          <a:p>
            <a:r>
              <a:rPr lang="en-IN" dirty="0"/>
              <a:t> </a:t>
            </a:r>
            <a:r>
              <a:rPr lang="en-IN" dirty="0" smtClean="0"/>
              <a:t>Relies </a:t>
            </a:r>
            <a:r>
              <a:rPr lang="en-IN" dirty="0"/>
              <a:t>on naming patterns and sensible defaults.</a:t>
            </a:r>
          </a:p>
        </p:txBody>
      </p:sp>
    </p:spTree>
    <p:extLst>
      <p:ext uri="{BB962C8B-B14F-4D97-AF65-F5344CB8AC3E}">
        <p14:creationId xmlns:p14="http://schemas.microsoft.com/office/powerpoint/2010/main" val="188786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Conventional Mapping	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395" y="2189408"/>
            <a:ext cx="7131342" cy="24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5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Problems With Convention Mapping.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Hand Mapping</a:t>
            </a:r>
          </a:p>
          <a:p>
            <a:endParaRPr lang="en-IN" dirty="0"/>
          </a:p>
          <a:p>
            <a:r>
              <a:rPr lang="en-IN" dirty="0" smtClean="0"/>
              <a:t>Name of the entities should match.</a:t>
            </a:r>
          </a:p>
          <a:p>
            <a:endParaRPr lang="en-IN" dirty="0"/>
          </a:p>
          <a:p>
            <a:r>
              <a:rPr lang="en-IN" dirty="0" smtClean="0"/>
              <a:t>Rendering Null Values</a:t>
            </a:r>
          </a:p>
          <a:p>
            <a:endParaRPr lang="en-IN" dirty="0"/>
          </a:p>
          <a:p>
            <a:r>
              <a:rPr lang="en-IN" dirty="0" smtClean="0"/>
              <a:t>Imperative Code</a:t>
            </a:r>
          </a:p>
          <a:p>
            <a:endParaRPr lang="en-IN" dirty="0"/>
          </a:p>
          <a:p>
            <a:r>
              <a:rPr lang="en-IN" dirty="0" smtClean="0"/>
              <a:t>Complexity of Coupling.</a:t>
            </a:r>
          </a:p>
          <a:p>
            <a:endParaRPr lang="en-IN" dirty="0"/>
          </a:p>
          <a:p>
            <a:r>
              <a:rPr lang="en-IN" dirty="0" smtClean="0"/>
              <a:t>Expensive to Maintain.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094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Problems </a:t>
            </a:r>
            <a:r>
              <a:rPr lang="en-IN" dirty="0" err="1" smtClean="0"/>
              <a:t>AutoMapper</a:t>
            </a:r>
            <a:r>
              <a:rPr lang="en-IN" dirty="0" smtClean="0"/>
              <a:t> Solves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Complexity Between of Domain Model to View.</a:t>
            </a:r>
          </a:p>
          <a:p>
            <a:endParaRPr lang="en-IN" dirty="0"/>
          </a:p>
          <a:p>
            <a:r>
              <a:rPr lang="en-IN" dirty="0" smtClean="0"/>
              <a:t>Manual Mapping.</a:t>
            </a:r>
          </a:p>
          <a:p>
            <a:endParaRPr lang="en-IN" dirty="0" smtClean="0"/>
          </a:p>
          <a:p>
            <a:r>
              <a:rPr lang="en-IN" dirty="0" smtClean="0"/>
              <a:t>Imperative(Traditional) to </a:t>
            </a:r>
            <a:r>
              <a:rPr lang="en-IN" dirty="0" err="1" smtClean="0"/>
              <a:t>Declative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94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Does It Work?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Given a source type and destination </a:t>
            </a:r>
            <a:r>
              <a:rPr lang="en-IN" dirty="0" smtClean="0"/>
              <a:t>type.</a:t>
            </a:r>
          </a:p>
          <a:p>
            <a:endParaRPr lang="en-IN" dirty="0"/>
          </a:p>
          <a:p>
            <a:r>
              <a:rPr lang="en-IN" dirty="0" err="1"/>
              <a:t>AutoMapper</a:t>
            </a:r>
            <a:r>
              <a:rPr lang="en-IN" dirty="0"/>
              <a:t> will assign values from source members, properties, and </a:t>
            </a:r>
            <a:r>
              <a:rPr lang="en-IN" dirty="0" smtClean="0"/>
              <a:t>methods.</a:t>
            </a:r>
          </a:p>
          <a:p>
            <a:endParaRPr lang="en-IN" dirty="0"/>
          </a:p>
          <a:p>
            <a:r>
              <a:rPr lang="en-IN" dirty="0" smtClean="0"/>
              <a:t>Corresponding </a:t>
            </a:r>
            <a:r>
              <a:rPr lang="en-IN" dirty="0"/>
              <a:t>members on the destination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 It does </a:t>
            </a:r>
            <a:r>
              <a:rPr lang="en-IN" dirty="0"/>
              <a:t>this automatically based on member names. </a:t>
            </a:r>
          </a:p>
        </p:txBody>
      </p:sp>
    </p:spTree>
    <p:extLst>
      <p:ext uri="{BB962C8B-B14F-4D97-AF65-F5344CB8AC3E}">
        <p14:creationId xmlns:p14="http://schemas.microsoft.com/office/powerpoint/2010/main" val="5422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Introductory Example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349" y="1983346"/>
            <a:ext cx="5162332" cy="387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50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 of Mapping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0066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Lets Learn Again! How to Do 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Mapper.CreateMap</a:t>
            </a:r>
            <a:r>
              <a:rPr lang="en-IN" dirty="0"/>
              <a:t>&lt;Customer, </a:t>
            </a:r>
            <a:r>
              <a:rPr lang="en-IN" dirty="0" err="1"/>
              <a:t>CustomerViewItem</a:t>
            </a:r>
            <a:r>
              <a:rPr lang="en-IN" dirty="0" smtClean="0"/>
              <a:t>&gt;();</a:t>
            </a:r>
          </a:p>
          <a:p>
            <a:endParaRPr lang="en-IN" dirty="0"/>
          </a:p>
          <a:p>
            <a:r>
              <a:rPr lang="en-IN" dirty="0" smtClean="0"/>
              <a:t>Use to create Map between Source to Destination.</a:t>
            </a:r>
          </a:p>
          <a:p>
            <a:endParaRPr lang="en-IN" dirty="0"/>
          </a:p>
          <a:p>
            <a:r>
              <a:rPr lang="en-IN" dirty="0"/>
              <a:t>Customer </a:t>
            </a:r>
            <a:r>
              <a:rPr lang="en-IN" dirty="0" err="1"/>
              <a:t>customer</a:t>
            </a:r>
            <a:r>
              <a:rPr lang="en-IN" dirty="0"/>
              <a:t> = </a:t>
            </a:r>
            <a:r>
              <a:rPr lang="en-IN" dirty="0" err="1"/>
              <a:t>GetCustomerFromDB</a:t>
            </a:r>
            <a:r>
              <a:rPr lang="en-IN" dirty="0"/>
              <a:t>(); </a:t>
            </a:r>
            <a:endParaRPr lang="en-IN" dirty="0" smtClean="0"/>
          </a:p>
          <a:p>
            <a:r>
              <a:rPr lang="en-IN" dirty="0" err="1" smtClean="0"/>
              <a:t>CustomerViewItem</a:t>
            </a:r>
            <a:r>
              <a:rPr lang="en-IN" dirty="0" smtClean="0"/>
              <a:t> </a:t>
            </a:r>
            <a:r>
              <a:rPr lang="en-IN" dirty="0" err="1"/>
              <a:t>customerViewItem</a:t>
            </a:r>
            <a:r>
              <a:rPr lang="en-IN" dirty="0"/>
              <a:t> = </a:t>
            </a:r>
            <a:r>
              <a:rPr lang="en-IN" dirty="0" err="1"/>
              <a:t>Mapper.Map</a:t>
            </a:r>
            <a:r>
              <a:rPr lang="en-IN" dirty="0"/>
              <a:t>&lt;Customer, </a:t>
            </a:r>
            <a:r>
              <a:rPr lang="en-IN" dirty="0" err="1"/>
              <a:t>CustomerViewItem</a:t>
            </a:r>
            <a:r>
              <a:rPr lang="en-IN" dirty="0"/>
              <a:t>&gt;(customer); </a:t>
            </a:r>
            <a:endParaRPr lang="en-IN" dirty="0" smtClean="0"/>
          </a:p>
          <a:p>
            <a:r>
              <a:rPr lang="en-IN" dirty="0" err="1" smtClean="0"/>
              <a:t>ShowCustomerInDataGrid</a:t>
            </a:r>
            <a:r>
              <a:rPr lang="en-IN" dirty="0" smtClean="0"/>
              <a:t>(</a:t>
            </a:r>
            <a:r>
              <a:rPr lang="en-IN" dirty="0" err="1" smtClean="0"/>
              <a:t>customerViewItem</a:t>
            </a:r>
            <a:r>
              <a:rPr lang="en-IN" dirty="0" smtClean="0"/>
              <a:t>);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5743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217</TotalTime>
  <Words>186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AutoMapper </vt:lpstr>
      <vt:lpstr>What is AutoMapper.?</vt:lpstr>
      <vt:lpstr>Conventional Mapping </vt:lpstr>
      <vt:lpstr>Problems With Convention Mapping.</vt:lpstr>
      <vt:lpstr>Problems AutoMapper Solves</vt:lpstr>
      <vt:lpstr>How Does It Work?</vt:lpstr>
      <vt:lpstr>Introductory Example</vt:lpstr>
      <vt:lpstr>Methods of Mapping</vt:lpstr>
      <vt:lpstr>Lets Learn Again! How to Do It</vt:lpstr>
      <vt:lpstr>What do we get?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AutoMapper</dc:title>
  <dc:creator>Sonu</dc:creator>
  <cp:lastModifiedBy>Sonu</cp:lastModifiedBy>
  <cp:revision>10</cp:revision>
  <dcterms:created xsi:type="dcterms:W3CDTF">2013-12-16T03:49:16Z</dcterms:created>
  <dcterms:modified xsi:type="dcterms:W3CDTF">2013-12-16T10:19:48Z</dcterms:modified>
</cp:coreProperties>
</file>