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Sanelib</a:t>
            </a:r>
            <a:r>
              <a:rPr lang="en-IN" dirty="0" smtClean="0"/>
              <a:t> Software Sol.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Trainee Name : Sonu Singh						Under Construction of</a:t>
            </a:r>
          </a:p>
          <a:p>
            <a:r>
              <a:rPr lang="en-IN" dirty="0"/>
              <a:t>	</a:t>
            </a:r>
            <a:r>
              <a:rPr lang="en-IN" dirty="0" smtClean="0"/>
              <a:t>		    : Karan </a:t>
            </a:r>
            <a:r>
              <a:rPr lang="en-IN" dirty="0" err="1" smtClean="0"/>
              <a:t>prajapati</a:t>
            </a:r>
            <a:r>
              <a:rPr lang="en-IN" dirty="0" smtClean="0"/>
              <a:t>					: </a:t>
            </a:r>
            <a:r>
              <a:rPr lang="en-IN" dirty="0" err="1" smtClean="0"/>
              <a:t>Mr.</a:t>
            </a:r>
            <a:r>
              <a:rPr lang="en-IN" dirty="0" smtClean="0"/>
              <a:t> Sandeep </a:t>
            </a:r>
            <a:r>
              <a:rPr lang="en-IN" dirty="0" err="1" smtClean="0"/>
              <a:t>Suthar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147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Command and its Processor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N" dirty="0" smtClean="0"/>
              <a:t>Commands are Domain Models.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Using and Application Bus to Process its command.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A Processor is an Controller.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The Controller receives request from Application Bus.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For the Bus, Interface is required to route message.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Interface Contains Specific Handler Type.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311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Loosely Coupled</a:t>
            </a:r>
          </a:p>
          <a:p>
            <a:endParaRPr lang="en-IN" dirty="0"/>
          </a:p>
          <a:p>
            <a:r>
              <a:rPr lang="en-IN" dirty="0" smtClean="0"/>
              <a:t>No Direct Method Call</a:t>
            </a:r>
          </a:p>
          <a:p>
            <a:endParaRPr lang="en-IN" dirty="0"/>
          </a:p>
          <a:p>
            <a:r>
              <a:rPr lang="en-IN" dirty="0" smtClean="0"/>
              <a:t>Fit to Modern Distributed Computing Design</a:t>
            </a:r>
          </a:p>
          <a:p>
            <a:endParaRPr lang="en-IN" dirty="0"/>
          </a:p>
          <a:p>
            <a:r>
              <a:rPr lang="en-IN" dirty="0" smtClean="0"/>
              <a:t>Stronger </a:t>
            </a:r>
            <a:r>
              <a:rPr lang="en-IN" dirty="0"/>
              <a:t>validation, </a:t>
            </a:r>
            <a:r>
              <a:rPr lang="en-IN" dirty="0" smtClean="0"/>
              <a:t>auditing</a:t>
            </a:r>
          </a:p>
          <a:p>
            <a:endParaRPr lang="en-IN" dirty="0"/>
          </a:p>
          <a:p>
            <a:r>
              <a:rPr lang="en-IN" dirty="0" smtClean="0"/>
              <a:t>We Can use Helper Class to Redirect Easily.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29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Nunit</a:t>
            </a:r>
            <a:r>
              <a:rPr lang="en-IN" dirty="0" smtClean="0"/>
              <a:t>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Framework for Testing</a:t>
            </a:r>
          </a:p>
          <a:p>
            <a:endParaRPr lang="en-IN" dirty="0" smtClean="0"/>
          </a:p>
          <a:p>
            <a:r>
              <a:rPr lang="en-IN" dirty="0" smtClean="0"/>
              <a:t>Open Source</a:t>
            </a:r>
          </a:p>
          <a:p>
            <a:endParaRPr lang="en-IN" dirty="0" smtClean="0"/>
          </a:p>
          <a:p>
            <a:r>
              <a:rPr lang="en-IN" dirty="0" smtClean="0"/>
              <a:t>Console Based and GUI Based</a:t>
            </a:r>
          </a:p>
        </p:txBody>
      </p:sp>
    </p:spTree>
    <p:extLst>
      <p:ext uri="{BB962C8B-B14F-4D97-AF65-F5344CB8AC3E}">
        <p14:creationId xmlns:p14="http://schemas.microsoft.com/office/powerpoint/2010/main" val="227356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Writing Tests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Attributes</a:t>
            </a:r>
          </a:p>
          <a:p>
            <a:endParaRPr lang="en-IN" dirty="0"/>
          </a:p>
          <a:p>
            <a:r>
              <a:rPr lang="en-IN" dirty="0" smtClean="0"/>
              <a:t>Assertion</a:t>
            </a:r>
          </a:p>
          <a:p>
            <a:endParaRPr lang="en-IN" dirty="0"/>
          </a:p>
          <a:p>
            <a:r>
              <a:rPr lang="en-IN" dirty="0" smtClean="0"/>
              <a:t>Constrains</a:t>
            </a:r>
          </a:p>
          <a:p>
            <a:endParaRPr lang="en-IN" dirty="0"/>
          </a:p>
          <a:p>
            <a:r>
              <a:rPr lang="en-IN" dirty="0"/>
              <a:t>Test Context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88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Running Tests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895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270</TotalTime>
  <Words>107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Sanelib Software Sol.</vt:lpstr>
      <vt:lpstr>Basic Command and its Processor</vt:lpstr>
      <vt:lpstr>Advantages</vt:lpstr>
      <vt:lpstr>Nunit Framework</vt:lpstr>
      <vt:lpstr>Writing Tests</vt:lpstr>
      <vt:lpstr>Running Tests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Sanelib Software Sol.</dc:title>
  <dc:creator>Sonu Sinh</dc:creator>
  <cp:lastModifiedBy>Sonu Sinh</cp:lastModifiedBy>
  <cp:revision>6</cp:revision>
  <dcterms:created xsi:type="dcterms:W3CDTF">2014-01-03T18:44:50Z</dcterms:created>
  <dcterms:modified xsi:type="dcterms:W3CDTF">2014-01-03T23:15:29Z</dcterms:modified>
</cp:coreProperties>
</file>