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1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898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0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88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808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10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70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895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55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296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143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E72B-594B-4C85-89A6-3840DC3EABBF}" type="datetimeFigureOut">
              <a:rPr lang="da-DK" smtClean="0"/>
              <a:t>01-04-2015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39A3-1325-433F-B075-E7F5BE6C3D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87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7330" y="10379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AB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5927124" y="1046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VB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447536" y="10379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AB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4057135" y="17917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D1</a:t>
            </a:r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5371070" y="17917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D2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6685005" y="17876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D3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5371070" y="262375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D4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7045052" y="261551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D5</a:t>
            </a:r>
            <a:endParaRPr lang="da-DK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4" y="1329041"/>
            <a:ext cx="368119" cy="545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19394" y="1329042"/>
            <a:ext cx="448830" cy="54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01946" y="1329041"/>
            <a:ext cx="461319" cy="54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7045053" y="2075937"/>
            <a:ext cx="222175" cy="539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431957" y="2075935"/>
            <a:ext cx="1036267" cy="63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8" idx="2"/>
          </p:cNvCxnSpPr>
          <p:nvPr/>
        </p:nvCxnSpPr>
        <p:spPr>
          <a:xfrm flipV="1">
            <a:off x="5593246" y="2161063"/>
            <a:ext cx="0" cy="46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50011" y="2075935"/>
            <a:ext cx="1013254" cy="63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750011" y="1329041"/>
            <a:ext cx="251254" cy="497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2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5052" y="8450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VB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7041846" y="17917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D3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7041846" y="27383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D5</a:t>
            </a:r>
            <a:endParaRPr lang="da-DK" dirty="0"/>
          </a:p>
        </p:txBody>
      </p:sp>
      <p:cxnSp>
        <p:nvCxnSpPr>
          <p:cNvPr id="18" name="Straight Arrow Connector 17"/>
          <p:cNvCxnSpPr>
            <a:stCxn id="9" idx="0"/>
            <a:endCxn id="5" idx="2"/>
          </p:cNvCxnSpPr>
          <p:nvPr/>
        </p:nvCxnSpPr>
        <p:spPr>
          <a:xfrm flipV="1">
            <a:off x="7264022" y="1214397"/>
            <a:ext cx="1603" cy="57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9" idx="2"/>
          </p:cNvCxnSpPr>
          <p:nvPr/>
        </p:nvCxnSpPr>
        <p:spPr>
          <a:xfrm flipV="1">
            <a:off x="7264022" y="2161061"/>
            <a:ext cx="0" cy="57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7330" y="10379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AB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5927124" y="1046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VB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447536" y="10379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AB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4057135" y="17917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D1</a:t>
            </a:r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5371070" y="17917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D2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6685005" y="17876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D3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5371070" y="262375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D4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7045052" y="261551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D5</a:t>
            </a:r>
            <a:endParaRPr lang="da-DK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7644" y="1329041"/>
            <a:ext cx="368119" cy="545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19394" y="1329042"/>
            <a:ext cx="448830" cy="54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01946" y="1329041"/>
            <a:ext cx="461319" cy="54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7045053" y="2075937"/>
            <a:ext cx="222175" cy="539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431957" y="2075935"/>
            <a:ext cx="1036267" cy="63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8" idx="2"/>
          </p:cNvCxnSpPr>
          <p:nvPr/>
        </p:nvCxnSpPr>
        <p:spPr>
          <a:xfrm flipV="1">
            <a:off x="5593246" y="2161063"/>
            <a:ext cx="0" cy="46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50011" y="2075935"/>
            <a:ext cx="1013254" cy="63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750011" y="1329041"/>
            <a:ext cx="251254" cy="497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30080" y="1046206"/>
            <a:ext cx="1914972" cy="210064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43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Bender</dc:creator>
  <cp:lastModifiedBy>Anders Bender</cp:lastModifiedBy>
  <cp:revision>5</cp:revision>
  <dcterms:created xsi:type="dcterms:W3CDTF">2015-04-01T05:57:42Z</dcterms:created>
  <dcterms:modified xsi:type="dcterms:W3CDTF">2015-04-01T12:58:40Z</dcterms:modified>
</cp:coreProperties>
</file>