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48235"/>
    <a:srgbClr val="B59D0B"/>
    <a:srgbClr val="EABF54"/>
    <a:srgbClr val="B4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5298-A061-484D-BB0D-9421A7E3E43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067050" y="22669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7469" y="2247899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86125" y="25193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86125" y="214312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28875" y="208121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8874" y="2624136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43224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38300" y="1133475"/>
            <a:ext cx="2057400" cy="2057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9785" y="108347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05025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90875" y="10715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67007" y="119479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38324" y="239553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67212" y="21907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5299" y="16573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76496" y="473869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2699" y="3664743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57448" y="16073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14498" y="1859756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14635" y="29789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05024" y="2747961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11935" y="307181"/>
            <a:ext cx="1573580" cy="1223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745" y="738958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5734" y="436231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0972" y="1041685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7157" y="1318617"/>
            <a:ext cx="17145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0518" y="2856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750" y="58592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2247" y="87632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9866" y="1122330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397000" y="1993900"/>
            <a:ext cx="6767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02050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6731" y="109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Anomaly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0115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6289" y="1941493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Point of Interest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3325821" y="1376502"/>
            <a:ext cx="184730" cy="536142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16731" y="133459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3893932" y="1378384"/>
            <a:ext cx="175495" cy="528486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90697" y="1340663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67343" y="199575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78764" y="7019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6007" y="38504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167034" y="146499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15099" y="172851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29269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77334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06423" y="19414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22133" y="19414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10024" y="4352120"/>
            <a:ext cx="6767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80367" y="43539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591788" y="306018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0058" y="382321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28123" y="408673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742293" y="382507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90358" y="408859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43477" y="379680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90358" y="37977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108415" y="3133711"/>
            <a:ext cx="1895475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10841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676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8161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03890" y="3060975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47723" y="382321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95788" y="408673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9060" y="3795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51627" y="4350264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90787" y="4350263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Non-Instant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2175" y="2810377"/>
            <a:ext cx="132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F5597"/>
                </a:solidFill>
              </a:rPr>
              <a:t>Individual Events</a:t>
            </a:r>
            <a:endParaRPr lang="en-US" sz="12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5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4734" y="1206500"/>
            <a:ext cx="8001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1450" y="2425700"/>
            <a:ext cx="332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1678" y="22410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25997" y="11337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9279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147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06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354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48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78067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Non-Instant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875" y="865388"/>
            <a:ext cx="1320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F5597"/>
                </a:solidFill>
              </a:rPr>
              <a:t>Individual Events</a:t>
            </a:r>
            <a:endParaRPr lang="en-US" sz="10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Bender</dc:creator>
  <cp:lastModifiedBy>Anders Bender</cp:lastModifiedBy>
  <cp:revision>10</cp:revision>
  <dcterms:created xsi:type="dcterms:W3CDTF">2016-06-12T19:58:36Z</dcterms:created>
  <dcterms:modified xsi:type="dcterms:W3CDTF">2016-06-12T22:00:12Z</dcterms:modified>
</cp:coreProperties>
</file>