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5597"/>
    <a:srgbClr val="548235"/>
    <a:srgbClr val="B59D0B"/>
    <a:srgbClr val="EABF54"/>
    <a:srgbClr val="B4B3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80" d="100"/>
          <a:sy n="80" d="100"/>
        </p:scale>
        <p:origin x="342" y="-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75298-A061-484D-BB0D-9421A7E3E432}" type="datetimeFigureOut">
              <a:rPr lang="en-US" smtClean="0"/>
              <a:t>6/13/2016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A7795-776F-4B5B-81C0-7539316F8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017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75298-A061-484D-BB0D-9421A7E3E432}" type="datetimeFigureOut">
              <a:rPr lang="en-US" smtClean="0"/>
              <a:t>6/13/2016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A7795-776F-4B5B-81C0-7539316F8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473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75298-A061-484D-BB0D-9421A7E3E432}" type="datetimeFigureOut">
              <a:rPr lang="en-US" smtClean="0"/>
              <a:t>6/13/2016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A7795-776F-4B5B-81C0-7539316F8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028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75298-A061-484D-BB0D-9421A7E3E432}" type="datetimeFigureOut">
              <a:rPr lang="en-US" smtClean="0"/>
              <a:t>6/13/2016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A7795-776F-4B5B-81C0-7539316F8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40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75298-A061-484D-BB0D-9421A7E3E432}" type="datetimeFigureOut">
              <a:rPr lang="en-US" smtClean="0"/>
              <a:t>6/13/2016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A7795-776F-4B5B-81C0-7539316F8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203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75298-A061-484D-BB0D-9421A7E3E432}" type="datetimeFigureOut">
              <a:rPr lang="en-US" smtClean="0"/>
              <a:t>6/13/2016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A7795-776F-4B5B-81C0-7539316F8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401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75298-A061-484D-BB0D-9421A7E3E432}" type="datetimeFigureOut">
              <a:rPr lang="en-US" smtClean="0"/>
              <a:t>6/13/2016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A7795-776F-4B5B-81C0-7539316F8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920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75298-A061-484D-BB0D-9421A7E3E432}" type="datetimeFigureOut">
              <a:rPr lang="en-US" smtClean="0"/>
              <a:t>6/13/2016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A7795-776F-4B5B-81C0-7539316F8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434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75298-A061-484D-BB0D-9421A7E3E432}" type="datetimeFigureOut">
              <a:rPr lang="en-US" smtClean="0"/>
              <a:t>6/13/2016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A7795-776F-4B5B-81C0-7539316F8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845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75298-A061-484D-BB0D-9421A7E3E432}" type="datetimeFigureOut">
              <a:rPr lang="en-US" smtClean="0"/>
              <a:t>6/13/2016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A7795-776F-4B5B-81C0-7539316F8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51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75298-A061-484D-BB0D-9421A7E3E432}" type="datetimeFigureOut">
              <a:rPr lang="en-US" smtClean="0"/>
              <a:t>6/13/2016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A7795-776F-4B5B-81C0-7539316F8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796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75298-A061-484D-BB0D-9421A7E3E432}" type="datetimeFigureOut">
              <a:rPr lang="en-US" smtClean="0"/>
              <a:t>6/13/2016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FA7795-776F-4B5B-81C0-7539316F8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241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/>
          <p:cNvSpPr/>
          <p:nvPr/>
        </p:nvSpPr>
        <p:spPr>
          <a:xfrm>
            <a:off x="3067050" y="2266950"/>
            <a:ext cx="123825" cy="123825"/>
          </a:xfrm>
          <a:prstGeom prst="ellipse">
            <a:avLst/>
          </a:prstGeom>
          <a:gradFill>
            <a:gsLst>
              <a:gs pos="0">
                <a:schemeClr val="bg1"/>
              </a:gs>
              <a:gs pos="76000">
                <a:schemeClr val="bg1">
                  <a:lumMod val="65000"/>
                </a:schemeClr>
              </a:gs>
            </a:gsLst>
            <a:path path="circle">
              <a:fillToRect l="50000" t="50000" r="50000" b="50000"/>
            </a:path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657469" y="2247899"/>
            <a:ext cx="123825" cy="123825"/>
          </a:xfrm>
          <a:prstGeom prst="ellipse">
            <a:avLst/>
          </a:prstGeom>
          <a:gradFill>
            <a:gsLst>
              <a:gs pos="0">
                <a:schemeClr val="bg1"/>
              </a:gs>
              <a:gs pos="76000">
                <a:schemeClr val="bg1">
                  <a:lumMod val="65000"/>
                </a:schemeClr>
              </a:gs>
            </a:gsLst>
            <a:path path="circle">
              <a:fillToRect l="50000" t="50000" r="50000" b="50000"/>
            </a:path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286125" y="2519362"/>
            <a:ext cx="123825" cy="123825"/>
          </a:xfrm>
          <a:prstGeom prst="ellipse">
            <a:avLst/>
          </a:prstGeom>
          <a:gradFill>
            <a:gsLst>
              <a:gs pos="0">
                <a:schemeClr val="bg1"/>
              </a:gs>
              <a:gs pos="76000">
                <a:schemeClr val="bg1">
                  <a:lumMod val="65000"/>
                </a:schemeClr>
              </a:gs>
            </a:gsLst>
            <a:path path="circle">
              <a:fillToRect l="50000" t="50000" r="50000" b="50000"/>
            </a:path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286125" y="2143125"/>
            <a:ext cx="123825" cy="123825"/>
          </a:xfrm>
          <a:prstGeom prst="ellipse">
            <a:avLst/>
          </a:prstGeom>
          <a:gradFill>
            <a:gsLst>
              <a:gs pos="0">
                <a:schemeClr val="bg1"/>
              </a:gs>
              <a:gs pos="76000">
                <a:schemeClr val="bg1">
                  <a:lumMod val="65000"/>
                </a:schemeClr>
              </a:gs>
            </a:gsLst>
            <a:path path="circle">
              <a:fillToRect l="50000" t="50000" r="50000" b="50000"/>
            </a:path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428875" y="2081212"/>
            <a:ext cx="123825" cy="123825"/>
          </a:xfrm>
          <a:prstGeom prst="ellipse">
            <a:avLst/>
          </a:prstGeom>
          <a:gradFill>
            <a:gsLst>
              <a:gs pos="0">
                <a:schemeClr val="bg1"/>
              </a:gs>
              <a:gs pos="76000">
                <a:schemeClr val="bg1">
                  <a:lumMod val="65000"/>
                </a:schemeClr>
              </a:gs>
            </a:gsLst>
            <a:path path="circle">
              <a:fillToRect l="50000" t="50000" r="50000" b="50000"/>
            </a:path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428874" y="2624136"/>
            <a:ext cx="123825" cy="123825"/>
          </a:xfrm>
          <a:prstGeom prst="ellipse">
            <a:avLst/>
          </a:prstGeom>
          <a:gradFill>
            <a:gsLst>
              <a:gs pos="0">
                <a:schemeClr val="bg1"/>
              </a:gs>
              <a:gs pos="76000">
                <a:schemeClr val="bg1">
                  <a:lumMod val="65000"/>
                </a:schemeClr>
              </a:gs>
            </a:gsLst>
            <a:path path="circle">
              <a:fillToRect l="50000" t="50000" r="50000" b="50000"/>
            </a:path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2943224" y="1657350"/>
            <a:ext cx="123825" cy="123825"/>
          </a:xfrm>
          <a:prstGeom prst="ellipse">
            <a:avLst/>
          </a:prstGeom>
          <a:gradFill>
            <a:gsLst>
              <a:gs pos="0">
                <a:schemeClr val="bg1"/>
              </a:gs>
              <a:gs pos="76000">
                <a:schemeClr val="bg1">
                  <a:lumMod val="65000"/>
                </a:schemeClr>
              </a:gs>
            </a:gsLst>
            <a:path path="circle">
              <a:fillToRect l="50000" t="50000" r="50000" b="50000"/>
            </a:path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638300" y="1133475"/>
            <a:ext cx="2057400" cy="2057400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2109785" y="1083470"/>
            <a:ext cx="123825" cy="123825"/>
          </a:xfrm>
          <a:prstGeom prst="ellipse">
            <a:avLst/>
          </a:prstGeom>
          <a:gradFill>
            <a:gsLst>
              <a:gs pos="0">
                <a:schemeClr val="bg1"/>
              </a:gs>
              <a:gs pos="76000">
                <a:schemeClr val="bg1">
                  <a:lumMod val="65000"/>
                </a:schemeClr>
              </a:gs>
            </a:gsLst>
            <a:path path="circle">
              <a:fillToRect l="50000" t="50000" r="50000" b="50000"/>
            </a:path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105025" y="1657350"/>
            <a:ext cx="123825" cy="123825"/>
          </a:xfrm>
          <a:prstGeom prst="ellipse">
            <a:avLst/>
          </a:prstGeom>
          <a:gradFill>
            <a:gsLst>
              <a:gs pos="0">
                <a:schemeClr val="bg1"/>
              </a:gs>
              <a:gs pos="76000">
                <a:schemeClr val="bg1">
                  <a:lumMod val="65000"/>
                </a:schemeClr>
              </a:gs>
            </a:gsLst>
            <a:path path="circle">
              <a:fillToRect l="50000" t="50000" r="50000" b="50000"/>
            </a:path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190875" y="1071562"/>
            <a:ext cx="123825" cy="123825"/>
          </a:xfrm>
          <a:prstGeom prst="ellipse">
            <a:avLst/>
          </a:prstGeom>
          <a:gradFill>
            <a:gsLst>
              <a:gs pos="0">
                <a:schemeClr val="bg1"/>
              </a:gs>
              <a:gs pos="76000">
                <a:schemeClr val="bg1">
                  <a:lumMod val="65000"/>
                </a:schemeClr>
              </a:gs>
            </a:gsLst>
            <a:path path="circle">
              <a:fillToRect l="50000" t="50000" r="50000" b="50000"/>
            </a:path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2767007" y="1194792"/>
            <a:ext cx="123825" cy="123825"/>
          </a:xfrm>
          <a:prstGeom prst="ellipse">
            <a:avLst/>
          </a:prstGeom>
          <a:gradFill>
            <a:gsLst>
              <a:gs pos="0">
                <a:schemeClr val="bg1"/>
              </a:gs>
              <a:gs pos="76000">
                <a:schemeClr val="bg1">
                  <a:lumMod val="65000"/>
                </a:schemeClr>
              </a:gs>
            </a:gsLst>
            <a:path path="circle">
              <a:fillToRect l="50000" t="50000" r="50000" b="50000"/>
            </a:path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409950" y="1657350"/>
            <a:ext cx="123825" cy="123825"/>
          </a:xfrm>
          <a:prstGeom prst="ellipse">
            <a:avLst/>
          </a:prstGeom>
          <a:gradFill>
            <a:gsLst>
              <a:gs pos="0">
                <a:schemeClr val="bg1"/>
              </a:gs>
              <a:gs pos="76000">
                <a:schemeClr val="bg1">
                  <a:lumMod val="65000"/>
                </a:schemeClr>
              </a:gs>
            </a:gsLst>
            <a:path path="circle">
              <a:fillToRect l="50000" t="50000" r="50000" b="50000"/>
            </a:path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1838324" y="2395537"/>
            <a:ext cx="123825" cy="123825"/>
          </a:xfrm>
          <a:prstGeom prst="ellipse">
            <a:avLst/>
          </a:prstGeom>
          <a:gradFill>
            <a:gsLst>
              <a:gs pos="0">
                <a:schemeClr val="bg1"/>
              </a:gs>
              <a:gs pos="76000">
                <a:schemeClr val="bg1">
                  <a:lumMod val="65000"/>
                </a:schemeClr>
              </a:gs>
            </a:gsLst>
            <a:path path="circle">
              <a:fillToRect l="50000" t="50000" r="50000" b="50000"/>
            </a:path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367212" y="2190750"/>
            <a:ext cx="123825" cy="123825"/>
          </a:xfrm>
          <a:prstGeom prst="ellipse">
            <a:avLst/>
          </a:prstGeom>
          <a:gradFill flip="none" rotWithShape="1">
            <a:gsLst>
              <a:gs pos="0">
                <a:srgbClr val="FF0000"/>
              </a:gs>
              <a:gs pos="52000">
                <a:srgbClr val="C00000"/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305299" y="1657350"/>
            <a:ext cx="123825" cy="123825"/>
          </a:xfrm>
          <a:prstGeom prst="ellipse">
            <a:avLst/>
          </a:prstGeom>
          <a:gradFill flip="none" rotWithShape="1">
            <a:gsLst>
              <a:gs pos="0">
                <a:srgbClr val="FF0000"/>
              </a:gs>
              <a:gs pos="52000">
                <a:srgbClr val="C00000"/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2476496" y="473869"/>
            <a:ext cx="123825" cy="123825"/>
          </a:xfrm>
          <a:prstGeom prst="ellipse">
            <a:avLst/>
          </a:prstGeom>
          <a:gradFill flip="none" rotWithShape="1">
            <a:gsLst>
              <a:gs pos="0">
                <a:srgbClr val="FF0000"/>
              </a:gs>
              <a:gs pos="52000">
                <a:srgbClr val="C00000"/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2552699" y="3664743"/>
            <a:ext cx="123825" cy="123825"/>
          </a:xfrm>
          <a:prstGeom prst="ellipse">
            <a:avLst/>
          </a:prstGeom>
          <a:gradFill flip="none" rotWithShape="1">
            <a:gsLst>
              <a:gs pos="0">
                <a:srgbClr val="FF0000"/>
              </a:gs>
              <a:gs pos="52000">
                <a:srgbClr val="C00000"/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2457448" y="1607344"/>
            <a:ext cx="123825" cy="123825"/>
          </a:xfrm>
          <a:prstGeom prst="ellipse">
            <a:avLst/>
          </a:prstGeom>
          <a:gradFill flip="none" rotWithShape="1">
            <a:gsLst>
              <a:gs pos="0">
                <a:schemeClr val="accent6"/>
              </a:gs>
              <a:gs pos="77000">
                <a:schemeClr val="accent6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1714498" y="1859756"/>
            <a:ext cx="123825" cy="123825"/>
          </a:xfrm>
          <a:prstGeom prst="ellipse">
            <a:avLst/>
          </a:prstGeom>
          <a:gradFill flip="none" rotWithShape="1">
            <a:gsLst>
              <a:gs pos="0">
                <a:schemeClr val="accent6"/>
              </a:gs>
              <a:gs pos="77000">
                <a:schemeClr val="accent6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2814635" y="2978944"/>
            <a:ext cx="123825" cy="123825"/>
          </a:xfrm>
          <a:prstGeom prst="ellipse">
            <a:avLst/>
          </a:prstGeom>
          <a:gradFill flip="none" rotWithShape="1">
            <a:gsLst>
              <a:gs pos="0">
                <a:schemeClr val="accent6"/>
              </a:gs>
              <a:gs pos="77000">
                <a:schemeClr val="accent6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2105024" y="2747961"/>
            <a:ext cx="123825" cy="123825"/>
          </a:xfrm>
          <a:prstGeom prst="ellipse">
            <a:avLst/>
          </a:prstGeom>
          <a:gradFill flip="none" rotWithShape="1">
            <a:gsLst>
              <a:gs pos="0">
                <a:schemeClr val="accent6"/>
              </a:gs>
              <a:gs pos="77000">
                <a:schemeClr val="accent6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/>
          <p:cNvSpPr/>
          <p:nvPr/>
        </p:nvSpPr>
        <p:spPr>
          <a:xfrm>
            <a:off x="211935" y="307181"/>
            <a:ext cx="1573580" cy="122396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285745" y="738958"/>
            <a:ext cx="123825" cy="123825"/>
          </a:xfrm>
          <a:prstGeom prst="ellipse">
            <a:avLst/>
          </a:prstGeom>
          <a:gradFill flip="none" rotWithShape="1">
            <a:gsLst>
              <a:gs pos="0">
                <a:srgbClr val="FF0000"/>
              </a:gs>
              <a:gs pos="52000">
                <a:srgbClr val="C00000"/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285734" y="436231"/>
            <a:ext cx="123825" cy="123825"/>
          </a:xfrm>
          <a:prstGeom prst="ellipse">
            <a:avLst/>
          </a:prstGeom>
          <a:gradFill>
            <a:gsLst>
              <a:gs pos="0">
                <a:schemeClr val="bg1"/>
              </a:gs>
              <a:gs pos="76000">
                <a:schemeClr val="bg1">
                  <a:lumMod val="65000"/>
                </a:schemeClr>
              </a:gs>
            </a:gsLst>
            <a:path path="circle">
              <a:fillToRect l="50000" t="50000" r="50000" b="50000"/>
            </a:path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280972" y="1041685"/>
            <a:ext cx="123825" cy="123825"/>
          </a:xfrm>
          <a:prstGeom prst="ellipse">
            <a:avLst/>
          </a:prstGeom>
          <a:gradFill flip="none" rotWithShape="1">
            <a:gsLst>
              <a:gs pos="0">
                <a:schemeClr val="accent6"/>
              </a:gs>
              <a:gs pos="77000">
                <a:schemeClr val="accent6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257157" y="1357254"/>
            <a:ext cx="171453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90518" y="285674"/>
            <a:ext cx="1394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Training data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385750" y="585920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Anomaly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372247" y="876327"/>
            <a:ext cx="1117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Normality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369866" y="1148088"/>
            <a:ext cx="1093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Boundary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545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/>
          <p:cNvCxnSpPr/>
          <p:nvPr/>
        </p:nvCxnSpPr>
        <p:spPr>
          <a:xfrm>
            <a:off x="2290787" y="1993900"/>
            <a:ext cx="288927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702050" y="1466850"/>
            <a:ext cx="0" cy="52705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216731" y="1091946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Anomaly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150115" y="1730375"/>
            <a:ext cx="1103870" cy="263525"/>
          </a:xfrm>
          <a:prstGeom prst="rect">
            <a:avLst/>
          </a:prstGeom>
          <a:solidFill>
            <a:schemeClr val="accent1">
              <a:lumMod val="75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856289" y="1941493"/>
            <a:ext cx="1692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Point of Interest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Left Brace 5"/>
          <p:cNvSpPr/>
          <p:nvPr/>
        </p:nvSpPr>
        <p:spPr>
          <a:xfrm rot="5400000">
            <a:off x="3325821" y="1376502"/>
            <a:ext cx="184730" cy="536142"/>
          </a:xfrm>
          <a:prstGeom prst="leftBrace">
            <a:avLst>
              <a:gd name="adj1" fmla="val 20301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216731" y="1334591"/>
            <a:ext cx="4187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2.5s</a:t>
            </a:r>
            <a:endParaRPr lang="en-US" sz="1100" dirty="0"/>
          </a:p>
        </p:txBody>
      </p:sp>
      <p:sp>
        <p:nvSpPr>
          <p:cNvPr id="10" name="Left Brace 9"/>
          <p:cNvSpPr/>
          <p:nvPr/>
        </p:nvSpPr>
        <p:spPr>
          <a:xfrm rot="5400000">
            <a:off x="3893932" y="1378384"/>
            <a:ext cx="175495" cy="528486"/>
          </a:xfrm>
          <a:prstGeom prst="leftBrace">
            <a:avLst>
              <a:gd name="adj1" fmla="val 20301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790697" y="1340663"/>
            <a:ext cx="4187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2.5s</a:t>
            </a:r>
            <a:endParaRPr lang="en-US" sz="1100" dirty="0"/>
          </a:p>
        </p:txBody>
      </p:sp>
      <p:sp>
        <p:nvSpPr>
          <p:cNvPr id="12" name="TextBox 11"/>
          <p:cNvSpPr txBox="1"/>
          <p:nvPr/>
        </p:nvSpPr>
        <p:spPr>
          <a:xfrm>
            <a:off x="5129090" y="1812703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Time</a:t>
            </a:r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9540288" y="701964"/>
            <a:ext cx="0" cy="1291936"/>
          </a:xfrm>
          <a:prstGeom prst="line">
            <a:avLst/>
          </a:prstGeom>
          <a:ln w="28575"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9187531" y="385040"/>
            <a:ext cx="705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Event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9128558" y="1464994"/>
            <a:ext cx="0" cy="52705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8576623" y="1728519"/>
            <a:ext cx="1103870" cy="263525"/>
          </a:xfrm>
          <a:prstGeom prst="rect">
            <a:avLst/>
          </a:prstGeom>
          <a:solidFill>
            <a:schemeClr val="accent1">
              <a:lumMod val="75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/>
          <p:nvPr/>
        </p:nvCxnSpPr>
        <p:spPr>
          <a:xfrm>
            <a:off x="10690793" y="1466850"/>
            <a:ext cx="0" cy="52705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0138858" y="1730375"/>
            <a:ext cx="1103870" cy="263525"/>
          </a:xfrm>
          <a:prstGeom prst="rect">
            <a:avLst/>
          </a:prstGeom>
          <a:solidFill>
            <a:schemeClr val="accent1">
              <a:lumMod val="75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8867947" y="1941493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Hit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0383657" y="1941493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Miss</a:t>
            </a:r>
            <a:endParaRPr lang="en-US" dirty="0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1777285" y="4352120"/>
            <a:ext cx="549927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218431" y="4149008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Time</a:t>
            </a:r>
            <a:endParaRPr lang="en-US" dirty="0"/>
          </a:p>
        </p:txBody>
      </p:sp>
      <p:cxnSp>
        <p:nvCxnSpPr>
          <p:cNvPr id="41" name="Straight Connector 40"/>
          <p:cNvCxnSpPr/>
          <p:nvPr/>
        </p:nvCxnSpPr>
        <p:spPr>
          <a:xfrm>
            <a:off x="5205426" y="3060184"/>
            <a:ext cx="0" cy="1291936"/>
          </a:xfrm>
          <a:prstGeom prst="line">
            <a:avLst/>
          </a:prstGeom>
          <a:ln w="28575"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4793696" y="3823214"/>
            <a:ext cx="0" cy="52705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4241761" y="4086739"/>
            <a:ext cx="1103870" cy="263525"/>
          </a:xfrm>
          <a:prstGeom prst="rect">
            <a:avLst/>
          </a:prstGeom>
          <a:solidFill>
            <a:schemeClr val="accent1">
              <a:lumMod val="75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/>
          <p:cNvCxnSpPr/>
          <p:nvPr/>
        </p:nvCxnSpPr>
        <p:spPr>
          <a:xfrm>
            <a:off x="6355931" y="3825070"/>
            <a:ext cx="0" cy="52705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5803996" y="4088595"/>
            <a:ext cx="1103870" cy="263525"/>
          </a:xfrm>
          <a:prstGeom prst="rect">
            <a:avLst/>
          </a:prstGeom>
          <a:solidFill>
            <a:schemeClr val="accent1">
              <a:lumMod val="75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4357115" y="3796809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Hit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5803996" y="3797705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Miss</a:t>
            </a:r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2108415" y="3133711"/>
            <a:ext cx="1895475" cy="1219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/>
          <p:cNvCxnSpPr/>
          <p:nvPr/>
        </p:nvCxnSpPr>
        <p:spPr>
          <a:xfrm>
            <a:off x="2108415" y="3060184"/>
            <a:ext cx="0" cy="1291936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2876765" y="3060184"/>
            <a:ext cx="0" cy="1291936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3581615" y="3060184"/>
            <a:ext cx="0" cy="1291936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4003890" y="3060975"/>
            <a:ext cx="0" cy="1291936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3547723" y="3823214"/>
            <a:ext cx="0" cy="52705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2995788" y="4086739"/>
            <a:ext cx="1103870" cy="263525"/>
          </a:xfrm>
          <a:prstGeom prst="rect">
            <a:avLst/>
          </a:prstGeom>
          <a:solidFill>
            <a:schemeClr val="accent1">
              <a:lumMod val="75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3129060" y="3795351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Hit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4665265" y="4350264"/>
            <a:ext cx="10734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Instant</a:t>
            </a:r>
          </a:p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Usability Error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290787" y="4350263"/>
            <a:ext cx="10734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Non-Instant</a:t>
            </a:r>
          </a:p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Usability Error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422175" y="2810377"/>
            <a:ext cx="13208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2F5597"/>
                </a:solidFill>
              </a:rPr>
              <a:t>Individual Events</a:t>
            </a:r>
            <a:endParaRPr lang="en-US" sz="1200" dirty="0">
              <a:solidFill>
                <a:srgbClr val="2F559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1254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814734" y="1206500"/>
            <a:ext cx="800100" cy="1219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711450" y="2425700"/>
            <a:ext cx="332105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941678" y="2241034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Time</a:t>
            </a:r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5325997" y="1133764"/>
            <a:ext cx="0" cy="1291936"/>
          </a:xfrm>
          <a:prstGeom prst="line">
            <a:avLst/>
          </a:prstGeom>
          <a:ln w="28575"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789279" y="2381390"/>
            <a:ext cx="10734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Instant</a:t>
            </a:r>
          </a:p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Usability Error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3814734" y="1133764"/>
            <a:ext cx="0" cy="1291936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4030634" y="1133764"/>
            <a:ext cx="0" cy="1291936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4335434" y="1133764"/>
            <a:ext cx="0" cy="1291936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4614834" y="1133764"/>
            <a:ext cx="0" cy="1291936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678067" y="2381390"/>
            <a:ext cx="10734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Non-Instant</a:t>
            </a:r>
          </a:p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Usability Error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698875" y="865388"/>
            <a:ext cx="1320800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2F5597"/>
                </a:solidFill>
              </a:rPr>
              <a:t>Individual Events</a:t>
            </a:r>
            <a:endParaRPr lang="en-US" sz="1000" dirty="0">
              <a:solidFill>
                <a:srgbClr val="2F559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1510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08147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36</Words>
  <Application>Microsoft Office PowerPoint</Application>
  <PresentationFormat>Widescreen</PresentationFormat>
  <Paragraphs>27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Anders Bender</dc:creator>
  <cp:lastModifiedBy>AndersBender</cp:lastModifiedBy>
  <cp:revision>12</cp:revision>
  <dcterms:created xsi:type="dcterms:W3CDTF">2016-06-12T19:58:36Z</dcterms:created>
  <dcterms:modified xsi:type="dcterms:W3CDTF">2016-06-13T16:46:09Z</dcterms:modified>
</cp:coreProperties>
</file>