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548235"/>
    <a:srgbClr val="B59D0B"/>
    <a:srgbClr val="EABF54"/>
    <a:srgbClr val="B4B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716" autoAdjust="0"/>
  </p:normalViewPr>
  <p:slideViewPr>
    <p:cSldViewPr snapToGrid="0">
      <p:cViewPr>
        <p:scale>
          <a:sx n="100" d="100"/>
          <a:sy n="100" d="100"/>
        </p:scale>
        <p:origin x="-624" y="-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1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7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0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2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3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4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9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75298-A061-484D-BB0D-9421A7E3E43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4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1638300" y="1133475"/>
            <a:ext cx="2057400" cy="2057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67050" y="2266950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57469" y="2247899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86125" y="2519362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86125" y="2143125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28875" y="2081212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28874" y="2624136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43224" y="1657350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23645" y="1158566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05025" y="1657350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90875" y="1071562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767007" y="1194792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09950" y="1657350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38324" y="2395537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67212" y="2190750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2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05299" y="1657350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2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76496" y="473869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2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52699" y="3664743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2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457448" y="1607344"/>
            <a:ext cx="123825" cy="123825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7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714498" y="1859756"/>
            <a:ext cx="123825" cy="123825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7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14635" y="2978944"/>
            <a:ext cx="123825" cy="123825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7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05024" y="2747961"/>
            <a:ext cx="123825" cy="123825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7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11935" y="307181"/>
            <a:ext cx="1573580" cy="1223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5745" y="738958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2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85734" y="436231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0972" y="1041685"/>
            <a:ext cx="123825" cy="123825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7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257157" y="1357254"/>
            <a:ext cx="171453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0518" y="285674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5750" y="58592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Anomaly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72247" y="87632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9866" y="1148088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4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2143630" y="1733589"/>
            <a:ext cx="2105023" cy="22907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350043" y="1016634"/>
            <a:ext cx="3384883" cy="41048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406065" y="2725336"/>
            <a:ext cx="557209" cy="5572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72380" y="3145255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62799" y="3126204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91455" y="3397667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91455" y="3021430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34205" y="2959517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34204" y="3502441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48554" y="2535655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15115" y="1961775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10355" y="2535655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96205" y="1949867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72337" y="2073097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15280" y="2535655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43654" y="3273842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72542" y="3069055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2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10629" y="2535655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2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981826" y="1352174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2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58029" y="4543048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2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031706" y="2799021"/>
            <a:ext cx="123825" cy="123825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7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19828" y="2738061"/>
            <a:ext cx="123825" cy="123825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7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19965" y="3857249"/>
            <a:ext cx="123825" cy="123825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7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10354" y="3626266"/>
            <a:ext cx="123825" cy="123825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7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153777" y="3145255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44196" y="3126204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372852" y="3397667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372852" y="3021430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515602" y="2959517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15601" y="3502441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029951" y="2535655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96512" y="1961775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91752" y="2535655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277602" y="1949867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853734" y="2073097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96677" y="2535655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925051" y="3273842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453939" y="3069055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2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392026" y="2535655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2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563223" y="1352174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2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639426" y="4543048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2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60855" y="2822256"/>
            <a:ext cx="123825" cy="123825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7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801225" y="2738061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6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901362" y="3857249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6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191751" y="3626266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6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1879937" y="1030921"/>
            <a:ext cx="3384883" cy="41048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flipH="1">
            <a:off x="1879937" y="4729760"/>
            <a:ext cx="338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Nu = 1.00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 flipH="1">
            <a:off x="5332746" y="4707161"/>
            <a:ext cx="338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Nu = 0.01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127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2290787" y="1993900"/>
            <a:ext cx="288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02050" y="1466850"/>
            <a:ext cx="0" cy="527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6731" y="109194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Anomaly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50115" y="1730375"/>
            <a:ext cx="1103870" cy="263525"/>
          </a:xfrm>
          <a:prstGeom prst="rect">
            <a:avLst/>
          </a:prstGeom>
          <a:solidFill>
            <a:schemeClr val="accent1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56289" y="1941493"/>
            <a:ext cx="169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Point of Interest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rot="5400000">
            <a:off x="3325821" y="1376502"/>
            <a:ext cx="184730" cy="536142"/>
          </a:xfrm>
          <a:prstGeom prst="leftBrace">
            <a:avLst>
              <a:gd name="adj1" fmla="val 2030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16731" y="1334591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2.5s</a:t>
            </a:r>
            <a:endParaRPr lang="en-US" sz="1100" dirty="0"/>
          </a:p>
        </p:txBody>
      </p:sp>
      <p:sp>
        <p:nvSpPr>
          <p:cNvPr id="10" name="Left Brace 9"/>
          <p:cNvSpPr/>
          <p:nvPr/>
        </p:nvSpPr>
        <p:spPr>
          <a:xfrm rot="5400000">
            <a:off x="3893932" y="1378384"/>
            <a:ext cx="175495" cy="528486"/>
          </a:xfrm>
          <a:prstGeom prst="leftBrace">
            <a:avLst>
              <a:gd name="adj1" fmla="val 2030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90697" y="1340663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2.5s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5129090" y="181270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9540288" y="701964"/>
            <a:ext cx="0" cy="1291936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87531" y="385040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Event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9128558" y="1464994"/>
            <a:ext cx="0" cy="527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576623" y="1728519"/>
            <a:ext cx="1103870" cy="263525"/>
          </a:xfrm>
          <a:prstGeom prst="rect">
            <a:avLst/>
          </a:prstGeom>
          <a:solidFill>
            <a:schemeClr val="accent1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690793" y="1466850"/>
            <a:ext cx="0" cy="527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138858" y="1730375"/>
            <a:ext cx="1103870" cy="263525"/>
          </a:xfrm>
          <a:prstGeom prst="rect">
            <a:avLst/>
          </a:prstGeom>
          <a:solidFill>
            <a:schemeClr val="accent1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867947" y="194149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383657" y="19414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61171" y="3267577"/>
            <a:ext cx="5910205" cy="2001552"/>
            <a:chOff x="1777285" y="2810377"/>
            <a:chExt cx="5910205" cy="2001552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1777285" y="4352120"/>
              <a:ext cx="532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037953" y="4149008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205426" y="3060184"/>
              <a:ext cx="0" cy="1291936"/>
            </a:xfrm>
            <a:prstGeom prst="line">
              <a:avLst/>
            </a:prstGeom>
            <a:ln w="28575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241761" y="4086739"/>
              <a:ext cx="1103870" cy="263525"/>
            </a:xfrm>
            <a:prstGeom prst="rect">
              <a:avLst/>
            </a:prstGeom>
            <a:solidFill>
              <a:schemeClr val="accent1">
                <a:lumMod val="75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95710" y="4088595"/>
              <a:ext cx="1103870" cy="263525"/>
            </a:xfrm>
            <a:prstGeom prst="rect">
              <a:avLst/>
            </a:prstGeom>
            <a:solidFill>
              <a:schemeClr val="accent1">
                <a:lumMod val="75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49905" y="4033835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Hit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45321" y="4033835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Miss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108415" y="3133711"/>
              <a:ext cx="1895475" cy="1219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2108415" y="3060184"/>
              <a:ext cx="0" cy="1291936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876765" y="3060184"/>
              <a:ext cx="0" cy="1291936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581615" y="3060184"/>
              <a:ext cx="0" cy="1291936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003890" y="3060975"/>
              <a:ext cx="0" cy="1291936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995788" y="4086739"/>
              <a:ext cx="1103870" cy="263525"/>
            </a:xfrm>
            <a:prstGeom prst="rect">
              <a:avLst/>
            </a:prstGeom>
            <a:solidFill>
              <a:schemeClr val="accent1">
                <a:lumMod val="75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43606" y="4033835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Hit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65265" y="4350264"/>
              <a:ext cx="10734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Instant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Usability Error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90787" y="4350263"/>
              <a:ext cx="10734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Non-Instant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Usability Error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422175" y="2810377"/>
              <a:ext cx="13208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2F5597"/>
                  </a:solidFill>
                </a:rPr>
                <a:t>Individual Events</a:t>
              </a:r>
              <a:endParaRPr lang="en-US" sz="1200" dirty="0">
                <a:solidFill>
                  <a:srgbClr val="2F559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25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4734" y="1206500"/>
            <a:ext cx="8001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11450" y="2425700"/>
            <a:ext cx="3321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1678" y="224103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325997" y="1133764"/>
            <a:ext cx="0" cy="1291936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9279" y="2381390"/>
            <a:ext cx="1073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Instant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Usability Error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814734" y="1133764"/>
            <a:ext cx="0" cy="129193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030634" y="1133764"/>
            <a:ext cx="0" cy="129193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35434" y="1133764"/>
            <a:ext cx="0" cy="129193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14834" y="1133764"/>
            <a:ext cx="0" cy="129193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78067" y="2381390"/>
            <a:ext cx="1073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Non-Instant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Usability Error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8875" y="865388"/>
            <a:ext cx="13208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2F5597"/>
                </a:solidFill>
              </a:rPr>
              <a:t>Individual Events</a:t>
            </a:r>
            <a:endParaRPr lang="en-US" sz="1000" dirty="0">
              <a:solidFill>
                <a:srgbClr val="2F55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1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7893" y="137803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GSR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43343" y="2058473"/>
            <a:ext cx="55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EEG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7893" y="276522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7893" y="346795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Kinect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44578" y="1607534"/>
            <a:ext cx="5063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26535" y="1341684"/>
            <a:ext cx="2199292" cy="265851"/>
          </a:xfrm>
          <a:prstGeom prst="rect">
            <a:avLst/>
          </a:prstGeom>
          <a:solidFill>
            <a:schemeClr val="accent1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65725" y="1337932"/>
            <a:ext cx="1500236" cy="267278"/>
          </a:xfrm>
          <a:prstGeom prst="rect">
            <a:avLst/>
          </a:prstGeom>
          <a:solidFill>
            <a:schemeClr val="accent1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44578" y="2285854"/>
            <a:ext cx="5063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65725" y="2016252"/>
            <a:ext cx="1500236" cy="267278"/>
          </a:xfrm>
          <a:prstGeom prst="rect">
            <a:avLst/>
          </a:prstGeom>
          <a:solidFill>
            <a:schemeClr val="accent1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844578" y="2970251"/>
            <a:ext cx="5063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898037" y="2704401"/>
            <a:ext cx="2150870" cy="265851"/>
          </a:xfrm>
          <a:prstGeom prst="rect">
            <a:avLst/>
          </a:prstGeom>
          <a:solidFill>
            <a:schemeClr val="accent1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265725" y="2700649"/>
            <a:ext cx="1500236" cy="267278"/>
          </a:xfrm>
          <a:prstGeom prst="rect">
            <a:avLst/>
          </a:prstGeom>
          <a:solidFill>
            <a:schemeClr val="accent1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844578" y="3654948"/>
            <a:ext cx="5063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080122" y="3388799"/>
            <a:ext cx="1895734" cy="266149"/>
          </a:xfrm>
          <a:prstGeom prst="rect">
            <a:avLst/>
          </a:prstGeom>
          <a:solidFill>
            <a:schemeClr val="accent1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65725" y="3385346"/>
            <a:ext cx="1500236" cy="267278"/>
          </a:xfrm>
          <a:prstGeom prst="rect">
            <a:avLst/>
          </a:prstGeom>
          <a:solidFill>
            <a:schemeClr val="accent1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876541" y="1005189"/>
            <a:ext cx="0" cy="28713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3662764" y="3798652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64" y="3798652"/>
                <a:ext cx="42755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V="1">
            <a:off x="4716861" y="1005189"/>
            <a:ext cx="0" cy="28713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503084" y="3798652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084" y="3798652"/>
                <a:ext cx="43287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 flipV="1">
            <a:off x="5600841" y="1011275"/>
            <a:ext cx="0" cy="28713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387064" y="3804738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064" y="3804738"/>
                <a:ext cx="43287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 flipV="1">
            <a:off x="7052200" y="1008522"/>
            <a:ext cx="0" cy="28713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835762" y="3807704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62" y="3807704"/>
                <a:ext cx="43287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81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418347" y="1395663"/>
            <a:ext cx="0" cy="2117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286000" y="3320716"/>
            <a:ext cx="457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36325" y="1491916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06083" y="1491916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2418347" y="1940258"/>
            <a:ext cx="4235411" cy="835863"/>
          </a:xfrm>
          <a:custGeom>
            <a:avLst/>
            <a:gdLst>
              <a:gd name="connsiteX0" fmla="*/ 0 w 4235411"/>
              <a:gd name="connsiteY0" fmla="*/ 0 h 835863"/>
              <a:gd name="connsiteX1" fmla="*/ 61708 w 4235411"/>
              <a:gd name="connsiteY1" fmla="*/ 11220 h 835863"/>
              <a:gd name="connsiteX2" fmla="*/ 95367 w 4235411"/>
              <a:gd name="connsiteY2" fmla="*/ 33659 h 835863"/>
              <a:gd name="connsiteX3" fmla="*/ 112196 w 4235411"/>
              <a:gd name="connsiteY3" fmla="*/ 44879 h 835863"/>
              <a:gd name="connsiteX4" fmla="*/ 129026 w 4235411"/>
              <a:gd name="connsiteY4" fmla="*/ 56099 h 835863"/>
              <a:gd name="connsiteX5" fmla="*/ 134635 w 4235411"/>
              <a:gd name="connsiteY5" fmla="*/ 72928 h 835863"/>
              <a:gd name="connsiteX6" fmla="*/ 157075 w 4235411"/>
              <a:gd name="connsiteY6" fmla="*/ 106587 h 835863"/>
              <a:gd name="connsiteX7" fmla="*/ 168294 w 4235411"/>
              <a:gd name="connsiteY7" fmla="*/ 123416 h 835863"/>
              <a:gd name="connsiteX8" fmla="*/ 179514 w 4235411"/>
              <a:gd name="connsiteY8" fmla="*/ 145856 h 835863"/>
              <a:gd name="connsiteX9" fmla="*/ 190734 w 4235411"/>
              <a:gd name="connsiteY9" fmla="*/ 185124 h 835863"/>
              <a:gd name="connsiteX10" fmla="*/ 201953 w 4235411"/>
              <a:gd name="connsiteY10" fmla="*/ 201954 h 835863"/>
              <a:gd name="connsiteX11" fmla="*/ 218783 w 4235411"/>
              <a:gd name="connsiteY11" fmla="*/ 235613 h 835863"/>
              <a:gd name="connsiteX12" fmla="*/ 235612 w 4235411"/>
              <a:gd name="connsiteY12" fmla="*/ 246832 h 835863"/>
              <a:gd name="connsiteX13" fmla="*/ 258051 w 4235411"/>
              <a:gd name="connsiteY13" fmla="*/ 274881 h 835863"/>
              <a:gd name="connsiteX14" fmla="*/ 280491 w 4235411"/>
              <a:gd name="connsiteY14" fmla="*/ 308540 h 835863"/>
              <a:gd name="connsiteX15" fmla="*/ 319759 w 4235411"/>
              <a:gd name="connsiteY15" fmla="*/ 325370 h 835863"/>
              <a:gd name="connsiteX16" fmla="*/ 342199 w 4235411"/>
              <a:gd name="connsiteY16" fmla="*/ 336589 h 835863"/>
              <a:gd name="connsiteX17" fmla="*/ 381467 w 4235411"/>
              <a:gd name="connsiteY17" fmla="*/ 347809 h 835863"/>
              <a:gd name="connsiteX18" fmla="*/ 443175 w 4235411"/>
              <a:gd name="connsiteY18" fmla="*/ 353419 h 835863"/>
              <a:gd name="connsiteX19" fmla="*/ 488054 w 4235411"/>
              <a:gd name="connsiteY19" fmla="*/ 359029 h 835863"/>
              <a:gd name="connsiteX20" fmla="*/ 510493 w 4235411"/>
              <a:gd name="connsiteY20" fmla="*/ 370248 h 835863"/>
              <a:gd name="connsiteX21" fmla="*/ 555372 w 4235411"/>
              <a:gd name="connsiteY21" fmla="*/ 403907 h 835863"/>
              <a:gd name="connsiteX22" fmla="*/ 572201 w 4235411"/>
              <a:gd name="connsiteY22" fmla="*/ 443176 h 835863"/>
              <a:gd name="connsiteX23" fmla="*/ 577811 w 4235411"/>
              <a:gd name="connsiteY23" fmla="*/ 460005 h 835863"/>
              <a:gd name="connsiteX24" fmla="*/ 594640 w 4235411"/>
              <a:gd name="connsiteY24" fmla="*/ 471225 h 835863"/>
              <a:gd name="connsiteX25" fmla="*/ 628299 w 4235411"/>
              <a:gd name="connsiteY25" fmla="*/ 499274 h 835863"/>
              <a:gd name="connsiteX26" fmla="*/ 645129 w 4235411"/>
              <a:gd name="connsiteY26" fmla="*/ 516104 h 835863"/>
              <a:gd name="connsiteX27" fmla="*/ 690007 w 4235411"/>
              <a:gd name="connsiteY27" fmla="*/ 544153 h 835863"/>
              <a:gd name="connsiteX28" fmla="*/ 706837 w 4235411"/>
              <a:gd name="connsiteY28" fmla="*/ 560982 h 835863"/>
              <a:gd name="connsiteX29" fmla="*/ 729276 w 4235411"/>
              <a:gd name="connsiteY29" fmla="*/ 566592 h 835863"/>
              <a:gd name="connsiteX30" fmla="*/ 762935 w 4235411"/>
              <a:gd name="connsiteY30" fmla="*/ 583421 h 835863"/>
              <a:gd name="connsiteX31" fmla="*/ 813423 w 4235411"/>
              <a:gd name="connsiteY31" fmla="*/ 589031 h 835863"/>
              <a:gd name="connsiteX32" fmla="*/ 903180 w 4235411"/>
              <a:gd name="connsiteY32" fmla="*/ 583421 h 835863"/>
              <a:gd name="connsiteX33" fmla="*/ 942449 w 4235411"/>
              <a:gd name="connsiteY33" fmla="*/ 572202 h 835863"/>
              <a:gd name="connsiteX34" fmla="*/ 959278 w 4235411"/>
              <a:gd name="connsiteY34" fmla="*/ 555372 h 835863"/>
              <a:gd name="connsiteX35" fmla="*/ 970498 w 4235411"/>
              <a:gd name="connsiteY35" fmla="*/ 521713 h 835863"/>
              <a:gd name="connsiteX36" fmla="*/ 1009767 w 4235411"/>
              <a:gd name="connsiteY36" fmla="*/ 488054 h 835863"/>
              <a:gd name="connsiteX37" fmla="*/ 1043426 w 4235411"/>
              <a:gd name="connsiteY37" fmla="*/ 460005 h 835863"/>
              <a:gd name="connsiteX38" fmla="*/ 1049035 w 4235411"/>
              <a:gd name="connsiteY38" fmla="*/ 443176 h 835863"/>
              <a:gd name="connsiteX39" fmla="*/ 1065865 w 4235411"/>
              <a:gd name="connsiteY39" fmla="*/ 426347 h 835863"/>
              <a:gd name="connsiteX40" fmla="*/ 1082694 w 4235411"/>
              <a:gd name="connsiteY40" fmla="*/ 403907 h 835863"/>
              <a:gd name="connsiteX41" fmla="*/ 1088304 w 4235411"/>
              <a:gd name="connsiteY41" fmla="*/ 387078 h 835863"/>
              <a:gd name="connsiteX42" fmla="*/ 1105134 w 4235411"/>
              <a:gd name="connsiteY42" fmla="*/ 381468 h 835863"/>
              <a:gd name="connsiteX43" fmla="*/ 1189281 w 4235411"/>
              <a:gd name="connsiteY43" fmla="*/ 387078 h 835863"/>
              <a:gd name="connsiteX44" fmla="*/ 1211720 w 4235411"/>
              <a:gd name="connsiteY44" fmla="*/ 420737 h 835863"/>
              <a:gd name="connsiteX45" fmla="*/ 1262208 w 4235411"/>
              <a:gd name="connsiteY45" fmla="*/ 448786 h 835863"/>
              <a:gd name="connsiteX46" fmla="*/ 1279038 w 4235411"/>
              <a:gd name="connsiteY46" fmla="*/ 465615 h 835863"/>
              <a:gd name="connsiteX47" fmla="*/ 1290258 w 4235411"/>
              <a:gd name="connsiteY47" fmla="*/ 488054 h 835863"/>
              <a:gd name="connsiteX48" fmla="*/ 1323916 w 4235411"/>
              <a:gd name="connsiteY48" fmla="*/ 521713 h 835863"/>
              <a:gd name="connsiteX49" fmla="*/ 1346356 w 4235411"/>
              <a:gd name="connsiteY49" fmla="*/ 527323 h 835863"/>
              <a:gd name="connsiteX50" fmla="*/ 1380015 w 4235411"/>
              <a:gd name="connsiteY50" fmla="*/ 538543 h 835863"/>
              <a:gd name="connsiteX51" fmla="*/ 1396844 w 4235411"/>
              <a:gd name="connsiteY51" fmla="*/ 544153 h 835863"/>
              <a:gd name="connsiteX52" fmla="*/ 1480991 w 4235411"/>
              <a:gd name="connsiteY52" fmla="*/ 538543 h 835863"/>
              <a:gd name="connsiteX53" fmla="*/ 1492211 w 4235411"/>
              <a:gd name="connsiteY53" fmla="*/ 521713 h 835863"/>
              <a:gd name="connsiteX54" fmla="*/ 1509040 w 4235411"/>
              <a:gd name="connsiteY54" fmla="*/ 504884 h 835863"/>
              <a:gd name="connsiteX55" fmla="*/ 1514650 w 4235411"/>
              <a:gd name="connsiteY55" fmla="*/ 482445 h 835863"/>
              <a:gd name="connsiteX56" fmla="*/ 1565139 w 4235411"/>
              <a:gd name="connsiteY56" fmla="*/ 454396 h 835863"/>
              <a:gd name="connsiteX57" fmla="*/ 1581968 w 4235411"/>
              <a:gd name="connsiteY57" fmla="*/ 443176 h 835863"/>
              <a:gd name="connsiteX58" fmla="*/ 1660505 w 4235411"/>
              <a:gd name="connsiteY58" fmla="*/ 431956 h 835863"/>
              <a:gd name="connsiteX59" fmla="*/ 1694164 w 4235411"/>
              <a:gd name="connsiteY59" fmla="*/ 426347 h 835863"/>
              <a:gd name="connsiteX60" fmla="*/ 1716604 w 4235411"/>
              <a:gd name="connsiteY60" fmla="*/ 420737 h 835863"/>
              <a:gd name="connsiteX61" fmla="*/ 1789531 w 4235411"/>
              <a:gd name="connsiteY61" fmla="*/ 415127 h 835863"/>
              <a:gd name="connsiteX62" fmla="*/ 1806361 w 4235411"/>
              <a:gd name="connsiteY62" fmla="*/ 409517 h 835863"/>
              <a:gd name="connsiteX63" fmla="*/ 1823190 w 4235411"/>
              <a:gd name="connsiteY63" fmla="*/ 370248 h 835863"/>
              <a:gd name="connsiteX64" fmla="*/ 1834410 w 4235411"/>
              <a:gd name="connsiteY64" fmla="*/ 353419 h 835863"/>
              <a:gd name="connsiteX65" fmla="*/ 1868069 w 4235411"/>
              <a:gd name="connsiteY65" fmla="*/ 319760 h 835863"/>
              <a:gd name="connsiteX66" fmla="*/ 1879288 w 4235411"/>
              <a:gd name="connsiteY66" fmla="*/ 302931 h 835863"/>
              <a:gd name="connsiteX67" fmla="*/ 1896118 w 4235411"/>
              <a:gd name="connsiteY67" fmla="*/ 291711 h 835863"/>
              <a:gd name="connsiteX68" fmla="*/ 1918557 w 4235411"/>
              <a:gd name="connsiteY68" fmla="*/ 235613 h 835863"/>
              <a:gd name="connsiteX69" fmla="*/ 1929777 w 4235411"/>
              <a:gd name="connsiteY69" fmla="*/ 218783 h 835863"/>
              <a:gd name="connsiteX70" fmla="*/ 1935386 w 4235411"/>
              <a:gd name="connsiteY70" fmla="*/ 201954 h 835863"/>
              <a:gd name="connsiteX71" fmla="*/ 1969045 w 4235411"/>
              <a:gd name="connsiteY71" fmla="*/ 179515 h 835863"/>
              <a:gd name="connsiteX72" fmla="*/ 2058802 w 4235411"/>
              <a:gd name="connsiteY72" fmla="*/ 185124 h 835863"/>
              <a:gd name="connsiteX73" fmla="*/ 2081242 w 4235411"/>
              <a:gd name="connsiteY73" fmla="*/ 196344 h 835863"/>
              <a:gd name="connsiteX74" fmla="*/ 2126120 w 4235411"/>
              <a:gd name="connsiteY74" fmla="*/ 230003 h 835863"/>
              <a:gd name="connsiteX75" fmla="*/ 2165389 w 4235411"/>
              <a:gd name="connsiteY75" fmla="*/ 258052 h 835863"/>
              <a:gd name="connsiteX76" fmla="*/ 2187828 w 4235411"/>
              <a:gd name="connsiteY76" fmla="*/ 280491 h 835863"/>
              <a:gd name="connsiteX77" fmla="*/ 2204658 w 4235411"/>
              <a:gd name="connsiteY77" fmla="*/ 314150 h 835863"/>
              <a:gd name="connsiteX78" fmla="*/ 2210267 w 4235411"/>
              <a:gd name="connsiteY78" fmla="*/ 330980 h 835863"/>
              <a:gd name="connsiteX79" fmla="*/ 2221487 w 4235411"/>
              <a:gd name="connsiteY79" fmla="*/ 353419 h 835863"/>
              <a:gd name="connsiteX80" fmla="*/ 2227097 w 4235411"/>
              <a:gd name="connsiteY80" fmla="*/ 375858 h 835863"/>
              <a:gd name="connsiteX81" fmla="*/ 2232707 w 4235411"/>
              <a:gd name="connsiteY81" fmla="*/ 403907 h 835863"/>
              <a:gd name="connsiteX82" fmla="*/ 2249536 w 4235411"/>
              <a:gd name="connsiteY82" fmla="*/ 420737 h 835863"/>
              <a:gd name="connsiteX83" fmla="*/ 2266366 w 4235411"/>
              <a:gd name="connsiteY83" fmla="*/ 443176 h 835863"/>
              <a:gd name="connsiteX84" fmla="*/ 2288805 w 4235411"/>
              <a:gd name="connsiteY84" fmla="*/ 476835 h 835863"/>
              <a:gd name="connsiteX85" fmla="*/ 2311244 w 4235411"/>
              <a:gd name="connsiteY85" fmla="*/ 499274 h 835863"/>
              <a:gd name="connsiteX86" fmla="*/ 2339293 w 4235411"/>
              <a:gd name="connsiteY86" fmla="*/ 516104 h 835863"/>
              <a:gd name="connsiteX87" fmla="*/ 2401001 w 4235411"/>
              <a:gd name="connsiteY87" fmla="*/ 572202 h 835863"/>
              <a:gd name="connsiteX88" fmla="*/ 2462709 w 4235411"/>
              <a:gd name="connsiteY88" fmla="*/ 628300 h 835863"/>
              <a:gd name="connsiteX89" fmla="*/ 2507588 w 4235411"/>
              <a:gd name="connsiteY89" fmla="*/ 639520 h 835863"/>
              <a:gd name="connsiteX90" fmla="*/ 2530027 w 4235411"/>
              <a:gd name="connsiteY90" fmla="*/ 645129 h 835863"/>
              <a:gd name="connsiteX91" fmla="*/ 2586125 w 4235411"/>
              <a:gd name="connsiteY91" fmla="*/ 639520 h 835863"/>
              <a:gd name="connsiteX92" fmla="*/ 2625394 w 4235411"/>
              <a:gd name="connsiteY92" fmla="*/ 605861 h 835863"/>
              <a:gd name="connsiteX93" fmla="*/ 2631004 w 4235411"/>
              <a:gd name="connsiteY93" fmla="*/ 589031 h 835863"/>
              <a:gd name="connsiteX94" fmla="*/ 2642223 w 4235411"/>
              <a:gd name="connsiteY94" fmla="*/ 572202 h 835863"/>
              <a:gd name="connsiteX95" fmla="*/ 2670272 w 4235411"/>
              <a:gd name="connsiteY95" fmla="*/ 527323 h 835863"/>
              <a:gd name="connsiteX96" fmla="*/ 2681492 w 4235411"/>
              <a:gd name="connsiteY96" fmla="*/ 510494 h 835863"/>
              <a:gd name="connsiteX97" fmla="*/ 2726370 w 4235411"/>
              <a:gd name="connsiteY97" fmla="*/ 493664 h 835863"/>
              <a:gd name="connsiteX98" fmla="*/ 2748810 w 4235411"/>
              <a:gd name="connsiteY98" fmla="*/ 482445 h 835863"/>
              <a:gd name="connsiteX99" fmla="*/ 2782469 w 4235411"/>
              <a:gd name="connsiteY99" fmla="*/ 471225 h 835863"/>
              <a:gd name="connsiteX100" fmla="*/ 2799298 w 4235411"/>
              <a:gd name="connsiteY100" fmla="*/ 465615 h 835863"/>
              <a:gd name="connsiteX101" fmla="*/ 2877835 w 4235411"/>
              <a:gd name="connsiteY101" fmla="*/ 471225 h 835863"/>
              <a:gd name="connsiteX102" fmla="*/ 3001251 w 4235411"/>
              <a:gd name="connsiteY102" fmla="*/ 549762 h 835863"/>
              <a:gd name="connsiteX103" fmla="*/ 3018081 w 4235411"/>
              <a:gd name="connsiteY103" fmla="*/ 572202 h 835863"/>
              <a:gd name="connsiteX104" fmla="*/ 3040520 w 4235411"/>
              <a:gd name="connsiteY104" fmla="*/ 594641 h 835863"/>
              <a:gd name="connsiteX105" fmla="*/ 3051740 w 4235411"/>
              <a:gd name="connsiteY105" fmla="*/ 617080 h 835863"/>
              <a:gd name="connsiteX106" fmla="*/ 3102228 w 4235411"/>
              <a:gd name="connsiteY106" fmla="*/ 673178 h 835863"/>
              <a:gd name="connsiteX107" fmla="*/ 3169546 w 4235411"/>
              <a:gd name="connsiteY107" fmla="*/ 706837 h 835863"/>
              <a:gd name="connsiteX108" fmla="*/ 3191985 w 4235411"/>
              <a:gd name="connsiteY108" fmla="*/ 718057 h 835863"/>
              <a:gd name="connsiteX109" fmla="*/ 3208815 w 4235411"/>
              <a:gd name="connsiteY109" fmla="*/ 729277 h 835863"/>
              <a:gd name="connsiteX110" fmla="*/ 3236864 w 4235411"/>
              <a:gd name="connsiteY110" fmla="*/ 762935 h 835863"/>
              <a:gd name="connsiteX111" fmla="*/ 3253693 w 4235411"/>
              <a:gd name="connsiteY111" fmla="*/ 785375 h 835863"/>
              <a:gd name="connsiteX112" fmla="*/ 3292962 w 4235411"/>
              <a:gd name="connsiteY112" fmla="*/ 819034 h 835863"/>
              <a:gd name="connsiteX113" fmla="*/ 3326621 w 4235411"/>
              <a:gd name="connsiteY113" fmla="*/ 830253 h 835863"/>
              <a:gd name="connsiteX114" fmla="*/ 3343450 w 4235411"/>
              <a:gd name="connsiteY114" fmla="*/ 835863 h 835863"/>
              <a:gd name="connsiteX115" fmla="*/ 3405158 w 4235411"/>
              <a:gd name="connsiteY115" fmla="*/ 830253 h 835863"/>
              <a:gd name="connsiteX116" fmla="*/ 3416378 w 4235411"/>
              <a:gd name="connsiteY116" fmla="*/ 813424 h 835863"/>
              <a:gd name="connsiteX117" fmla="*/ 3444427 w 4235411"/>
              <a:gd name="connsiteY117" fmla="*/ 774155 h 835863"/>
              <a:gd name="connsiteX118" fmla="*/ 3478086 w 4235411"/>
              <a:gd name="connsiteY118" fmla="*/ 701227 h 835863"/>
              <a:gd name="connsiteX119" fmla="*/ 3483696 w 4235411"/>
              <a:gd name="connsiteY119" fmla="*/ 684398 h 835863"/>
              <a:gd name="connsiteX120" fmla="*/ 3494915 w 4235411"/>
              <a:gd name="connsiteY120" fmla="*/ 661959 h 835863"/>
              <a:gd name="connsiteX121" fmla="*/ 3500525 w 4235411"/>
              <a:gd name="connsiteY121" fmla="*/ 639520 h 835863"/>
              <a:gd name="connsiteX122" fmla="*/ 3511745 w 4235411"/>
              <a:gd name="connsiteY122" fmla="*/ 555372 h 835863"/>
              <a:gd name="connsiteX123" fmla="*/ 3522964 w 4235411"/>
              <a:gd name="connsiteY123" fmla="*/ 504884 h 835863"/>
              <a:gd name="connsiteX124" fmla="*/ 3534184 w 4235411"/>
              <a:gd name="connsiteY124" fmla="*/ 465615 h 835863"/>
              <a:gd name="connsiteX125" fmla="*/ 3539794 w 4235411"/>
              <a:gd name="connsiteY125" fmla="*/ 431956 h 835863"/>
              <a:gd name="connsiteX126" fmla="*/ 3551013 w 4235411"/>
              <a:gd name="connsiteY126" fmla="*/ 398297 h 835863"/>
              <a:gd name="connsiteX127" fmla="*/ 3556623 w 4235411"/>
              <a:gd name="connsiteY127" fmla="*/ 336589 h 835863"/>
              <a:gd name="connsiteX128" fmla="*/ 3567843 w 4235411"/>
              <a:gd name="connsiteY128" fmla="*/ 302931 h 835863"/>
              <a:gd name="connsiteX129" fmla="*/ 3590282 w 4235411"/>
              <a:gd name="connsiteY129" fmla="*/ 252442 h 835863"/>
              <a:gd name="connsiteX130" fmla="*/ 3601502 w 4235411"/>
              <a:gd name="connsiteY130" fmla="*/ 235613 h 835863"/>
              <a:gd name="connsiteX131" fmla="*/ 3629551 w 4235411"/>
              <a:gd name="connsiteY131" fmla="*/ 196344 h 835863"/>
              <a:gd name="connsiteX132" fmla="*/ 3635161 w 4235411"/>
              <a:gd name="connsiteY132" fmla="*/ 179515 h 835863"/>
              <a:gd name="connsiteX133" fmla="*/ 3668819 w 4235411"/>
              <a:gd name="connsiteY133" fmla="*/ 157075 h 835863"/>
              <a:gd name="connsiteX134" fmla="*/ 3702478 w 4235411"/>
              <a:gd name="connsiteY134" fmla="*/ 162685 h 835863"/>
              <a:gd name="connsiteX135" fmla="*/ 3713698 w 4235411"/>
              <a:gd name="connsiteY135" fmla="*/ 179515 h 835863"/>
              <a:gd name="connsiteX136" fmla="*/ 3741747 w 4235411"/>
              <a:gd name="connsiteY136" fmla="*/ 224393 h 835863"/>
              <a:gd name="connsiteX137" fmla="*/ 3769796 w 4235411"/>
              <a:gd name="connsiteY137" fmla="*/ 286101 h 835863"/>
              <a:gd name="connsiteX138" fmla="*/ 3781016 w 4235411"/>
              <a:gd name="connsiteY138" fmla="*/ 308540 h 835863"/>
              <a:gd name="connsiteX139" fmla="*/ 3803455 w 4235411"/>
              <a:gd name="connsiteY139" fmla="*/ 325370 h 835863"/>
              <a:gd name="connsiteX140" fmla="*/ 3814675 w 4235411"/>
              <a:gd name="connsiteY140" fmla="*/ 342199 h 835863"/>
              <a:gd name="connsiteX141" fmla="*/ 3837114 w 4235411"/>
              <a:gd name="connsiteY141" fmla="*/ 359029 h 835863"/>
              <a:gd name="connsiteX142" fmla="*/ 3853943 w 4235411"/>
              <a:gd name="connsiteY142" fmla="*/ 375858 h 835863"/>
              <a:gd name="connsiteX143" fmla="*/ 3876383 w 4235411"/>
              <a:gd name="connsiteY143" fmla="*/ 437566 h 835863"/>
              <a:gd name="connsiteX144" fmla="*/ 3893212 w 4235411"/>
              <a:gd name="connsiteY144" fmla="*/ 471225 h 835863"/>
              <a:gd name="connsiteX145" fmla="*/ 3904432 w 4235411"/>
              <a:gd name="connsiteY145" fmla="*/ 493664 h 835863"/>
              <a:gd name="connsiteX146" fmla="*/ 4123215 w 4235411"/>
              <a:gd name="connsiteY146" fmla="*/ 499274 h 835863"/>
              <a:gd name="connsiteX147" fmla="*/ 4207362 w 4235411"/>
              <a:gd name="connsiteY147" fmla="*/ 493664 h 835863"/>
              <a:gd name="connsiteX148" fmla="*/ 4218581 w 4235411"/>
              <a:gd name="connsiteY148" fmla="*/ 476835 h 835863"/>
              <a:gd name="connsiteX149" fmla="*/ 4235411 w 4235411"/>
              <a:gd name="connsiteY149" fmla="*/ 471225 h 835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4235411" h="835863">
                <a:moveTo>
                  <a:pt x="0" y="0"/>
                </a:moveTo>
                <a:cubicBezTo>
                  <a:pt x="9782" y="1223"/>
                  <a:pt x="46644" y="2851"/>
                  <a:pt x="61708" y="11220"/>
                </a:cubicBezTo>
                <a:cubicBezTo>
                  <a:pt x="73495" y="17768"/>
                  <a:pt x="84147" y="26179"/>
                  <a:pt x="95367" y="33659"/>
                </a:cubicBezTo>
                <a:lnTo>
                  <a:pt x="112196" y="44879"/>
                </a:lnTo>
                <a:lnTo>
                  <a:pt x="129026" y="56099"/>
                </a:lnTo>
                <a:cubicBezTo>
                  <a:pt x="130896" y="61709"/>
                  <a:pt x="131763" y="67759"/>
                  <a:pt x="134635" y="72928"/>
                </a:cubicBezTo>
                <a:cubicBezTo>
                  <a:pt x="141184" y="84716"/>
                  <a:pt x="149595" y="95367"/>
                  <a:pt x="157075" y="106587"/>
                </a:cubicBezTo>
                <a:cubicBezTo>
                  <a:pt x="160815" y="112197"/>
                  <a:pt x="165279" y="117386"/>
                  <a:pt x="168294" y="123416"/>
                </a:cubicBezTo>
                <a:cubicBezTo>
                  <a:pt x="172034" y="130896"/>
                  <a:pt x="176578" y="138026"/>
                  <a:pt x="179514" y="145856"/>
                </a:cubicBezTo>
                <a:cubicBezTo>
                  <a:pt x="184908" y="160240"/>
                  <a:pt x="183951" y="171558"/>
                  <a:pt x="190734" y="185124"/>
                </a:cubicBezTo>
                <a:cubicBezTo>
                  <a:pt x="193749" y="191154"/>
                  <a:pt x="198938" y="195924"/>
                  <a:pt x="201953" y="201954"/>
                </a:cubicBezTo>
                <a:cubicBezTo>
                  <a:pt x="211077" y="220203"/>
                  <a:pt x="202707" y="219537"/>
                  <a:pt x="218783" y="235613"/>
                </a:cubicBezTo>
                <a:cubicBezTo>
                  <a:pt x="223550" y="240380"/>
                  <a:pt x="230002" y="243092"/>
                  <a:pt x="235612" y="246832"/>
                </a:cubicBezTo>
                <a:cubicBezTo>
                  <a:pt x="249713" y="289136"/>
                  <a:pt x="229051" y="238631"/>
                  <a:pt x="258051" y="274881"/>
                </a:cubicBezTo>
                <a:cubicBezTo>
                  <a:pt x="294005" y="319824"/>
                  <a:pt x="222136" y="259911"/>
                  <a:pt x="280491" y="308540"/>
                </a:cubicBezTo>
                <a:cubicBezTo>
                  <a:pt x="302195" y="326627"/>
                  <a:pt x="292540" y="315163"/>
                  <a:pt x="319759" y="325370"/>
                </a:cubicBezTo>
                <a:cubicBezTo>
                  <a:pt x="327589" y="328306"/>
                  <a:pt x="334512" y="333295"/>
                  <a:pt x="342199" y="336589"/>
                </a:cubicBezTo>
                <a:cubicBezTo>
                  <a:pt x="350016" y="339939"/>
                  <a:pt x="374578" y="346890"/>
                  <a:pt x="381467" y="347809"/>
                </a:cubicBezTo>
                <a:cubicBezTo>
                  <a:pt x="401940" y="350539"/>
                  <a:pt x="422634" y="351257"/>
                  <a:pt x="443175" y="353419"/>
                </a:cubicBezTo>
                <a:cubicBezTo>
                  <a:pt x="458168" y="354997"/>
                  <a:pt x="473094" y="357159"/>
                  <a:pt x="488054" y="359029"/>
                </a:cubicBezTo>
                <a:cubicBezTo>
                  <a:pt x="495534" y="362769"/>
                  <a:pt x="503535" y="365609"/>
                  <a:pt x="510493" y="370248"/>
                </a:cubicBezTo>
                <a:cubicBezTo>
                  <a:pt x="526052" y="380621"/>
                  <a:pt x="555372" y="403907"/>
                  <a:pt x="555372" y="403907"/>
                </a:cubicBezTo>
                <a:cubicBezTo>
                  <a:pt x="568522" y="443363"/>
                  <a:pt x="551411" y="394670"/>
                  <a:pt x="572201" y="443176"/>
                </a:cubicBezTo>
                <a:cubicBezTo>
                  <a:pt x="574530" y="448611"/>
                  <a:pt x="574117" y="455388"/>
                  <a:pt x="577811" y="460005"/>
                </a:cubicBezTo>
                <a:cubicBezTo>
                  <a:pt x="582023" y="465270"/>
                  <a:pt x="589873" y="466458"/>
                  <a:pt x="594640" y="471225"/>
                </a:cubicBezTo>
                <a:cubicBezTo>
                  <a:pt x="625205" y="501790"/>
                  <a:pt x="596157" y="488559"/>
                  <a:pt x="628299" y="499274"/>
                </a:cubicBezTo>
                <a:cubicBezTo>
                  <a:pt x="633909" y="504884"/>
                  <a:pt x="638713" y="511438"/>
                  <a:pt x="645129" y="516104"/>
                </a:cubicBezTo>
                <a:cubicBezTo>
                  <a:pt x="659396" y="526480"/>
                  <a:pt x="677533" y="531679"/>
                  <a:pt x="690007" y="544153"/>
                </a:cubicBezTo>
                <a:cubicBezTo>
                  <a:pt x="695617" y="549763"/>
                  <a:pt x="699949" y="557046"/>
                  <a:pt x="706837" y="560982"/>
                </a:cubicBezTo>
                <a:cubicBezTo>
                  <a:pt x="713531" y="564807"/>
                  <a:pt x="722118" y="563729"/>
                  <a:pt x="729276" y="566592"/>
                </a:cubicBezTo>
                <a:cubicBezTo>
                  <a:pt x="740923" y="571251"/>
                  <a:pt x="750815" y="580189"/>
                  <a:pt x="762935" y="583421"/>
                </a:cubicBezTo>
                <a:cubicBezTo>
                  <a:pt x="779296" y="587784"/>
                  <a:pt x="796594" y="587161"/>
                  <a:pt x="813423" y="589031"/>
                </a:cubicBezTo>
                <a:cubicBezTo>
                  <a:pt x="843342" y="587161"/>
                  <a:pt x="873351" y="586404"/>
                  <a:pt x="903180" y="583421"/>
                </a:cubicBezTo>
                <a:cubicBezTo>
                  <a:pt x="913247" y="582414"/>
                  <a:pt x="932195" y="575620"/>
                  <a:pt x="942449" y="572202"/>
                </a:cubicBezTo>
                <a:cubicBezTo>
                  <a:pt x="948059" y="566592"/>
                  <a:pt x="955425" y="562307"/>
                  <a:pt x="959278" y="555372"/>
                </a:cubicBezTo>
                <a:cubicBezTo>
                  <a:pt x="965021" y="545034"/>
                  <a:pt x="962135" y="530076"/>
                  <a:pt x="970498" y="521713"/>
                </a:cubicBezTo>
                <a:cubicBezTo>
                  <a:pt x="1012256" y="479955"/>
                  <a:pt x="959392" y="531233"/>
                  <a:pt x="1009767" y="488054"/>
                </a:cubicBezTo>
                <a:cubicBezTo>
                  <a:pt x="1047562" y="455659"/>
                  <a:pt x="1006229" y="484803"/>
                  <a:pt x="1043426" y="460005"/>
                </a:cubicBezTo>
                <a:cubicBezTo>
                  <a:pt x="1045296" y="454395"/>
                  <a:pt x="1045755" y="448096"/>
                  <a:pt x="1049035" y="443176"/>
                </a:cubicBezTo>
                <a:cubicBezTo>
                  <a:pt x="1053436" y="436575"/>
                  <a:pt x="1060702" y="432371"/>
                  <a:pt x="1065865" y="426347"/>
                </a:cubicBezTo>
                <a:cubicBezTo>
                  <a:pt x="1071950" y="419248"/>
                  <a:pt x="1077084" y="411387"/>
                  <a:pt x="1082694" y="403907"/>
                </a:cubicBezTo>
                <a:cubicBezTo>
                  <a:pt x="1084564" y="398297"/>
                  <a:pt x="1084123" y="391259"/>
                  <a:pt x="1088304" y="387078"/>
                </a:cubicBezTo>
                <a:cubicBezTo>
                  <a:pt x="1092486" y="382897"/>
                  <a:pt x="1099221" y="381468"/>
                  <a:pt x="1105134" y="381468"/>
                </a:cubicBezTo>
                <a:cubicBezTo>
                  <a:pt x="1133245" y="381468"/>
                  <a:pt x="1161232" y="385208"/>
                  <a:pt x="1189281" y="387078"/>
                </a:cubicBezTo>
                <a:cubicBezTo>
                  <a:pt x="1196761" y="398298"/>
                  <a:pt x="1200500" y="413257"/>
                  <a:pt x="1211720" y="420737"/>
                </a:cubicBezTo>
                <a:cubicBezTo>
                  <a:pt x="1250299" y="446456"/>
                  <a:pt x="1232587" y="438912"/>
                  <a:pt x="1262208" y="448786"/>
                </a:cubicBezTo>
                <a:cubicBezTo>
                  <a:pt x="1267818" y="454396"/>
                  <a:pt x="1274427" y="459159"/>
                  <a:pt x="1279038" y="465615"/>
                </a:cubicBezTo>
                <a:cubicBezTo>
                  <a:pt x="1283899" y="472420"/>
                  <a:pt x="1286109" y="480793"/>
                  <a:pt x="1290258" y="488054"/>
                </a:cubicBezTo>
                <a:cubicBezTo>
                  <a:pt x="1299369" y="503999"/>
                  <a:pt x="1306197" y="512854"/>
                  <a:pt x="1323916" y="521713"/>
                </a:cubicBezTo>
                <a:cubicBezTo>
                  <a:pt x="1330812" y="525161"/>
                  <a:pt x="1338971" y="525107"/>
                  <a:pt x="1346356" y="527323"/>
                </a:cubicBezTo>
                <a:cubicBezTo>
                  <a:pt x="1357684" y="530721"/>
                  <a:pt x="1368795" y="534803"/>
                  <a:pt x="1380015" y="538543"/>
                </a:cubicBezTo>
                <a:lnTo>
                  <a:pt x="1396844" y="544153"/>
                </a:lnTo>
                <a:cubicBezTo>
                  <a:pt x="1424893" y="542283"/>
                  <a:pt x="1453627" y="544982"/>
                  <a:pt x="1480991" y="538543"/>
                </a:cubicBezTo>
                <a:cubicBezTo>
                  <a:pt x="1487554" y="536999"/>
                  <a:pt x="1487895" y="526893"/>
                  <a:pt x="1492211" y="521713"/>
                </a:cubicBezTo>
                <a:cubicBezTo>
                  <a:pt x="1497290" y="515618"/>
                  <a:pt x="1503430" y="510494"/>
                  <a:pt x="1509040" y="504884"/>
                </a:cubicBezTo>
                <a:cubicBezTo>
                  <a:pt x="1510910" y="497404"/>
                  <a:pt x="1509573" y="488247"/>
                  <a:pt x="1514650" y="482445"/>
                </a:cubicBezTo>
                <a:cubicBezTo>
                  <a:pt x="1530538" y="464287"/>
                  <a:pt x="1545467" y="460952"/>
                  <a:pt x="1565139" y="454396"/>
                </a:cubicBezTo>
                <a:cubicBezTo>
                  <a:pt x="1570749" y="450656"/>
                  <a:pt x="1575572" y="445308"/>
                  <a:pt x="1581968" y="443176"/>
                </a:cubicBezTo>
                <a:cubicBezTo>
                  <a:pt x="1592006" y="439830"/>
                  <a:pt x="1655357" y="432691"/>
                  <a:pt x="1660505" y="431956"/>
                </a:cubicBezTo>
                <a:cubicBezTo>
                  <a:pt x="1671765" y="430347"/>
                  <a:pt x="1683010" y="428578"/>
                  <a:pt x="1694164" y="426347"/>
                </a:cubicBezTo>
                <a:cubicBezTo>
                  <a:pt x="1701725" y="424835"/>
                  <a:pt x="1708947" y="421638"/>
                  <a:pt x="1716604" y="420737"/>
                </a:cubicBezTo>
                <a:cubicBezTo>
                  <a:pt x="1740818" y="417888"/>
                  <a:pt x="1765222" y="416997"/>
                  <a:pt x="1789531" y="415127"/>
                </a:cubicBezTo>
                <a:cubicBezTo>
                  <a:pt x="1795141" y="413257"/>
                  <a:pt x="1801743" y="413211"/>
                  <a:pt x="1806361" y="409517"/>
                </a:cubicBezTo>
                <a:cubicBezTo>
                  <a:pt x="1821668" y="397271"/>
                  <a:pt x="1816160" y="386651"/>
                  <a:pt x="1823190" y="370248"/>
                </a:cubicBezTo>
                <a:cubicBezTo>
                  <a:pt x="1825846" y="364051"/>
                  <a:pt x="1830491" y="358905"/>
                  <a:pt x="1834410" y="353419"/>
                </a:cubicBezTo>
                <a:cubicBezTo>
                  <a:pt x="1853388" y="326850"/>
                  <a:pt x="1844827" y="335254"/>
                  <a:pt x="1868069" y="319760"/>
                </a:cubicBezTo>
                <a:cubicBezTo>
                  <a:pt x="1871809" y="314150"/>
                  <a:pt x="1874521" y="307698"/>
                  <a:pt x="1879288" y="302931"/>
                </a:cubicBezTo>
                <a:cubicBezTo>
                  <a:pt x="1884056" y="298163"/>
                  <a:pt x="1891802" y="296891"/>
                  <a:pt x="1896118" y="291711"/>
                </a:cubicBezTo>
                <a:cubicBezTo>
                  <a:pt x="1917615" y="265915"/>
                  <a:pt x="1897637" y="266993"/>
                  <a:pt x="1918557" y="235613"/>
                </a:cubicBezTo>
                <a:lnTo>
                  <a:pt x="1929777" y="218783"/>
                </a:lnTo>
                <a:cubicBezTo>
                  <a:pt x="1931647" y="213173"/>
                  <a:pt x="1931205" y="206135"/>
                  <a:pt x="1935386" y="201954"/>
                </a:cubicBezTo>
                <a:cubicBezTo>
                  <a:pt x="1944921" y="192419"/>
                  <a:pt x="1969045" y="179515"/>
                  <a:pt x="1969045" y="179515"/>
                </a:cubicBezTo>
                <a:cubicBezTo>
                  <a:pt x="1998964" y="181385"/>
                  <a:pt x="2029156" y="180677"/>
                  <a:pt x="2058802" y="185124"/>
                </a:cubicBezTo>
                <a:cubicBezTo>
                  <a:pt x="2067072" y="186365"/>
                  <a:pt x="2074284" y="191705"/>
                  <a:pt x="2081242" y="196344"/>
                </a:cubicBezTo>
                <a:cubicBezTo>
                  <a:pt x="2096801" y="206717"/>
                  <a:pt x="2110561" y="219631"/>
                  <a:pt x="2126120" y="230003"/>
                </a:cubicBezTo>
                <a:cubicBezTo>
                  <a:pt x="2138685" y="238380"/>
                  <a:pt x="2154257" y="248312"/>
                  <a:pt x="2165389" y="258052"/>
                </a:cubicBezTo>
                <a:cubicBezTo>
                  <a:pt x="2173350" y="265018"/>
                  <a:pt x="2180348" y="273011"/>
                  <a:pt x="2187828" y="280491"/>
                </a:cubicBezTo>
                <a:cubicBezTo>
                  <a:pt x="2201931" y="322801"/>
                  <a:pt x="2182905" y="270643"/>
                  <a:pt x="2204658" y="314150"/>
                </a:cubicBezTo>
                <a:cubicBezTo>
                  <a:pt x="2207302" y="319439"/>
                  <a:pt x="2207938" y="325545"/>
                  <a:pt x="2210267" y="330980"/>
                </a:cubicBezTo>
                <a:cubicBezTo>
                  <a:pt x="2213561" y="338666"/>
                  <a:pt x="2218551" y="345589"/>
                  <a:pt x="2221487" y="353419"/>
                </a:cubicBezTo>
                <a:cubicBezTo>
                  <a:pt x="2224194" y="360638"/>
                  <a:pt x="2225424" y="368332"/>
                  <a:pt x="2227097" y="375858"/>
                </a:cubicBezTo>
                <a:cubicBezTo>
                  <a:pt x="2229165" y="385166"/>
                  <a:pt x="2228443" y="395379"/>
                  <a:pt x="2232707" y="403907"/>
                </a:cubicBezTo>
                <a:cubicBezTo>
                  <a:pt x="2236255" y="411003"/>
                  <a:pt x="2244373" y="414713"/>
                  <a:pt x="2249536" y="420737"/>
                </a:cubicBezTo>
                <a:cubicBezTo>
                  <a:pt x="2255621" y="427836"/>
                  <a:pt x="2261004" y="435516"/>
                  <a:pt x="2266366" y="443176"/>
                </a:cubicBezTo>
                <a:cubicBezTo>
                  <a:pt x="2274099" y="454223"/>
                  <a:pt x="2279270" y="467300"/>
                  <a:pt x="2288805" y="476835"/>
                </a:cubicBezTo>
                <a:cubicBezTo>
                  <a:pt x="2296285" y="484315"/>
                  <a:pt x="2302894" y="492780"/>
                  <a:pt x="2311244" y="499274"/>
                </a:cubicBezTo>
                <a:cubicBezTo>
                  <a:pt x="2319851" y="505968"/>
                  <a:pt x="2330047" y="510325"/>
                  <a:pt x="2339293" y="516104"/>
                </a:cubicBezTo>
                <a:cubicBezTo>
                  <a:pt x="2364259" y="531708"/>
                  <a:pt x="2381062" y="545618"/>
                  <a:pt x="2401001" y="572202"/>
                </a:cubicBezTo>
                <a:cubicBezTo>
                  <a:pt x="2416967" y="593489"/>
                  <a:pt x="2434518" y="621252"/>
                  <a:pt x="2462709" y="628300"/>
                </a:cubicBezTo>
                <a:lnTo>
                  <a:pt x="2507588" y="639520"/>
                </a:lnTo>
                <a:lnTo>
                  <a:pt x="2530027" y="645129"/>
                </a:lnTo>
                <a:cubicBezTo>
                  <a:pt x="2548726" y="643259"/>
                  <a:pt x="2568055" y="644683"/>
                  <a:pt x="2586125" y="639520"/>
                </a:cubicBezTo>
                <a:cubicBezTo>
                  <a:pt x="2596197" y="636642"/>
                  <a:pt x="2617832" y="613423"/>
                  <a:pt x="2625394" y="605861"/>
                </a:cubicBezTo>
                <a:cubicBezTo>
                  <a:pt x="2627264" y="600251"/>
                  <a:pt x="2628359" y="594320"/>
                  <a:pt x="2631004" y="589031"/>
                </a:cubicBezTo>
                <a:cubicBezTo>
                  <a:pt x="2634019" y="583001"/>
                  <a:pt x="2638603" y="577890"/>
                  <a:pt x="2642223" y="572202"/>
                </a:cubicBezTo>
                <a:cubicBezTo>
                  <a:pt x="2651694" y="557319"/>
                  <a:pt x="2660801" y="542206"/>
                  <a:pt x="2670272" y="527323"/>
                </a:cubicBezTo>
                <a:cubicBezTo>
                  <a:pt x="2673892" y="521635"/>
                  <a:pt x="2675462" y="513509"/>
                  <a:pt x="2681492" y="510494"/>
                </a:cubicBezTo>
                <a:cubicBezTo>
                  <a:pt x="2743949" y="479264"/>
                  <a:pt x="2665281" y="516571"/>
                  <a:pt x="2726370" y="493664"/>
                </a:cubicBezTo>
                <a:cubicBezTo>
                  <a:pt x="2734200" y="490728"/>
                  <a:pt x="2741045" y="485551"/>
                  <a:pt x="2748810" y="482445"/>
                </a:cubicBezTo>
                <a:cubicBezTo>
                  <a:pt x="2759791" y="478053"/>
                  <a:pt x="2771249" y="474965"/>
                  <a:pt x="2782469" y="471225"/>
                </a:cubicBezTo>
                <a:lnTo>
                  <a:pt x="2799298" y="465615"/>
                </a:lnTo>
                <a:cubicBezTo>
                  <a:pt x="2825477" y="467485"/>
                  <a:pt x="2852242" y="465408"/>
                  <a:pt x="2877835" y="471225"/>
                </a:cubicBezTo>
                <a:cubicBezTo>
                  <a:pt x="2906517" y="477744"/>
                  <a:pt x="2995610" y="542240"/>
                  <a:pt x="3001251" y="549762"/>
                </a:cubicBezTo>
                <a:cubicBezTo>
                  <a:pt x="3006861" y="557242"/>
                  <a:pt x="3011924" y="565165"/>
                  <a:pt x="3018081" y="572202"/>
                </a:cubicBezTo>
                <a:cubicBezTo>
                  <a:pt x="3025047" y="580163"/>
                  <a:pt x="3034173" y="586179"/>
                  <a:pt x="3040520" y="594641"/>
                </a:cubicBezTo>
                <a:cubicBezTo>
                  <a:pt x="3045538" y="601331"/>
                  <a:pt x="3047591" y="609819"/>
                  <a:pt x="3051740" y="617080"/>
                </a:cubicBezTo>
                <a:cubicBezTo>
                  <a:pt x="3062516" y="635938"/>
                  <a:pt x="3087598" y="665863"/>
                  <a:pt x="3102228" y="673178"/>
                </a:cubicBezTo>
                <a:lnTo>
                  <a:pt x="3169546" y="706837"/>
                </a:lnTo>
                <a:cubicBezTo>
                  <a:pt x="3177026" y="710577"/>
                  <a:pt x="3185027" y="713418"/>
                  <a:pt x="3191985" y="718057"/>
                </a:cubicBezTo>
                <a:lnTo>
                  <a:pt x="3208815" y="729277"/>
                </a:lnTo>
                <a:cubicBezTo>
                  <a:pt x="3233614" y="766476"/>
                  <a:pt x="3204465" y="725136"/>
                  <a:pt x="3236864" y="762935"/>
                </a:cubicBezTo>
                <a:cubicBezTo>
                  <a:pt x="3242949" y="770034"/>
                  <a:pt x="3247608" y="778276"/>
                  <a:pt x="3253693" y="785375"/>
                </a:cubicBezTo>
                <a:cubicBezTo>
                  <a:pt x="3262111" y="795196"/>
                  <a:pt x="3281881" y="813494"/>
                  <a:pt x="3292962" y="819034"/>
                </a:cubicBezTo>
                <a:cubicBezTo>
                  <a:pt x="3303540" y="824323"/>
                  <a:pt x="3315401" y="826513"/>
                  <a:pt x="3326621" y="830253"/>
                </a:cubicBezTo>
                <a:lnTo>
                  <a:pt x="3343450" y="835863"/>
                </a:lnTo>
                <a:cubicBezTo>
                  <a:pt x="3364019" y="833993"/>
                  <a:pt x="3385417" y="836327"/>
                  <a:pt x="3405158" y="830253"/>
                </a:cubicBezTo>
                <a:cubicBezTo>
                  <a:pt x="3411602" y="828270"/>
                  <a:pt x="3412459" y="818910"/>
                  <a:pt x="3416378" y="813424"/>
                </a:cubicBezTo>
                <a:cubicBezTo>
                  <a:pt x="3451157" y="764734"/>
                  <a:pt x="3417994" y="813805"/>
                  <a:pt x="3444427" y="774155"/>
                </a:cubicBezTo>
                <a:cubicBezTo>
                  <a:pt x="3464213" y="714797"/>
                  <a:pt x="3450612" y="737859"/>
                  <a:pt x="3478086" y="701227"/>
                </a:cubicBezTo>
                <a:cubicBezTo>
                  <a:pt x="3479956" y="695617"/>
                  <a:pt x="3481367" y="689833"/>
                  <a:pt x="3483696" y="684398"/>
                </a:cubicBezTo>
                <a:cubicBezTo>
                  <a:pt x="3486990" y="676712"/>
                  <a:pt x="3491979" y="669789"/>
                  <a:pt x="3494915" y="661959"/>
                </a:cubicBezTo>
                <a:cubicBezTo>
                  <a:pt x="3497622" y="654740"/>
                  <a:pt x="3499013" y="647080"/>
                  <a:pt x="3500525" y="639520"/>
                </a:cubicBezTo>
                <a:cubicBezTo>
                  <a:pt x="3514358" y="570358"/>
                  <a:pt x="3496782" y="645153"/>
                  <a:pt x="3511745" y="555372"/>
                </a:cubicBezTo>
                <a:cubicBezTo>
                  <a:pt x="3514579" y="538367"/>
                  <a:pt x="3518783" y="521609"/>
                  <a:pt x="3522964" y="504884"/>
                </a:cubicBezTo>
                <a:cubicBezTo>
                  <a:pt x="3526266" y="491677"/>
                  <a:pt x="3531123" y="478880"/>
                  <a:pt x="3534184" y="465615"/>
                </a:cubicBezTo>
                <a:cubicBezTo>
                  <a:pt x="3536742" y="454532"/>
                  <a:pt x="3537035" y="442991"/>
                  <a:pt x="3539794" y="431956"/>
                </a:cubicBezTo>
                <a:cubicBezTo>
                  <a:pt x="3542662" y="420483"/>
                  <a:pt x="3551013" y="398297"/>
                  <a:pt x="3551013" y="398297"/>
                </a:cubicBezTo>
                <a:cubicBezTo>
                  <a:pt x="3552883" y="377728"/>
                  <a:pt x="3553033" y="356929"/>
                  <a:pt x="3556623" y="336589"/>
                </a:cubicBezTo>
                <a:cubicBezTo>
                  <a:pt x="3558678" y="324943"/>
                  <a:pt x="3563801" y="314045"/>
                  <a:pt x="3567843" y="302931"/>
                </a:cubicBezTo>
                <a:cubicBezTo>
                  <a:pt x="3573857" y="286393"/>
                  <a:pt x="3581460" y="267880"/>
                  <a:pt x="3590282" y="252442"/>
                </a:cubicBezTo>
                <a:cubicBezTo>
                  <a:pt x="3593627" y="246588"/>
                  <a:pt x="3597762" y="241223"/>
                  <a:pt x="3601502" y="235613"/>
                </a:cubicBezTo>
                <a:cubicBezTo>
                  <a:pt x="3613171" y="188939"/>
                  <a:pt x="3596347" y="236189"/>
                  <a:pt x="3629551" y="196344"/>
                </a:cubicBezTo>
                <a:cubicBezTo>
                  <a:pt x="3633336" y="191801"/>
                  <a:pt x="3630980" y="183696"/>
                  <a:pt x="3635161" y="179515"/>
                </a:cubicBezTo>
                <a:cubicBezTo>
                  <a:pt x="3644696" y="169980"/>
                  <a:pt x="3668819" y="157075"/>
                  <a:pt x="3668819" y="157075"/>
                </a:cubicBezTo>
                <a:cubicBezTo>
                  <a:pt x="3680039" y="158945"/>
                  <a:pt x="3692304" y="157598"/>
                  <a:pt x="3702478" y="162685"/>
                </a:cubicBezTo>
                <a:cubicBezTo>
                  <a:pt x="3708509" y="165700"/>
                  <a:pt x="3710125" y="173797"/>
                  <a:pt x="3713698" y="179515"/>
                </a:cubicBezTo>
                <a:cubicBezTo>
                  <a:pt x="3747516" y="233625"/>
                  <a:pt x="3716118" y="185952"/>
                  <a:pt x="3741747" y="224393"/>
                </a:cubicBezTo>
                <a:cubicBezTo>
                  <a:pt x="3759176" y="276678"/>
                  <a:pt x="3744337" y="240275"/>
                  <a:pt x="3769796" y="286101"/>
                </a:cubicBezTo>
                <a:cubicBezTo>
                  <a:pt x="3773857" y="293411"/>
                  <a:pt x="3775574" y="302191"/>
                  <a:pt x="3781016" y="308540"/>
                </a:cubicBezTo>
                <a:cubicBezTo>
                  <a:pt x="3787101" y="315639"/>
                  <a:pt x="3796844" y="318759"/>
                  <a:pt x="3803455" y="325370"/>
                </a:cubicBezTo>
                <a:cubicBezTo>
                  <a:pt x="3808222" y="330137"/>
                  <a:pt x="3809908" y="337432"/>
                  <a:pt x="3814675" y="342199"/>
                </a:cubicBezTo>
                <a:cubicBezTo>
                  <a:pt x="3821286" y="348810"/>
                  <a:pt x="3830015" y="352944"/>
                  <a:pt x="3837114" y="359029"/>
                </a:cubicBezTo>
                <a:cubicBezTo>
                  <a:pt x="3843137" y="364192"/>
                  <a:pt x="3848333" y="370248"/>
                  <a:pt x="3853943" y="375858"/>
                </a:cubicBezTo>
                <a:cubicBezTo>
                  <a:pt x="3859181" y="391571"/>
                  <a:pt x="3868576" y="421951"/>
                  <a:pt x="3876383" y="437566"/>
                </a:cubicBezTo>
                <a:cubicBezTo>
                  <a:pt x="3930299" y="545401"/>
                  <a:pt x="3850899" y="372500"/>
                  <a:pt x="3893212" y="471225"/>
                </a:cubicBezTo>
                <a:cubicBezTo>
                  <a:pt x="3896506" y="478911"/>
                  <a:pt x="3896131" y="492652"/>
                  <a:pt x="3904432" y="493664"/>
                </a:cubicBezTo>
                <a:cubicBezTo>
                  <a:pt x="3976847" y="502495"/>
                  <a:pt x="4050287" y="497404"/>
                  <a:pt x="4123215" y="499274"/>
                </a:cubicBezTo>
                <a:cubicBezTo>
                  <a:pt x="4151264" y="497404"/>
                  <a:pt x="4179998" y="500103"/>
                  <a:pt x="4207362" y="493664"/>
                </a:cubicBezTo>
                <a:cubicBezTo>
                  <a:pt x="4213925" y="492120"/>
                  <a:pt x="4213316" y="481047"/>
                  <a:pt x="4218581" y="476835"/>
                </a:cubicBezTo>
                <a:cubicBezTo>
                  <a:pt x="4223199" y="473141"/>
                  <a:pt x="4235411" y="471225"/>
                  <a:pt x="4235411" y="4712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41781" y="3282388"/>
            <a:ext cx="880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180s </a:t>
            </a:r>
          </a:p>
          <a:p>
            <a:pPr algn="ctr"/>
            <a:r>
              <a:rPr lang="en-US" sz="1200" dirty="0" smtClean="0"/>
              <a:t>Rest Period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521549" y="3282388"/>
            <a:ext cx="96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 tasks for </a:t>
            </a:r>
          </a:p>
          <a:p>
            <a:pPr algn="ctr"/>
            <a:r>
              <a:rPr lang="en-US" sz="1200" dirty="0" smtClean="0"/>
              <a:t>training data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986276" y="3322859"/>
            <a:ext cx="1069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…Unseen data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783300" y="3189911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Time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2027855" y="1194668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Data value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884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60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Bender</dc:creator>
  <cp:lastModifiedBy>AndersBender</cp:lastModifiedBy>
  <cp:revision>19</cp:revision>
  <dcterms:created xsi:type="dcterms:W3CDTF">2016-06-12T19:58:36Z</dcterms:created>
  <dcterms:modified xsi:type="dcterms:W3CDTF">2016-06-13T19:17:18Z</dcterms:modified>
</cp:coreProperties>
</file>