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29-04-2015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29-04-2015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29-04-2015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29-04-2015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29-04-2015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29-04-2015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29-04-2015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29-04-2015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29-04-2015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29-04-2015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29-04-2015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29-04-2015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71628"/>
              </p:ext>
            </p:extLst>
          </p:nvPr>
        </p:nvGraphicFramePr>
        <p:xfrm>
          <a:off x="323528" y="1412776"/>
          <a:ext cx="868680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343400"/>
                <a:gridCol w="43434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MissionPack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List&lt;</a:t>
                      </a:r>
                      <a:r>
                        <a:rPr lang="en-US" dirty="0" err="1" smtClean="0"/>
                        <a:t>MissionData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71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104206"/>
              </p:ext>
            </p:extLst>
          </p:nvPr>
        </p:nvGraphicFramePr>
        <p:xfrm>
          <a:off x="179512" y="1124744"/>
          <a:ext cx="8686800" cy="2225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343400"/>
                <a:gridCol w="43434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MissionData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Infinite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</a:t>
                      </a:r>
                      <a:r>
                        <a:rPr lang="en-US" dirty="0" smtClean="0"/>
                        <a:t>;</a:t>
                      </a:r>
                      <a:r>
                        <a:rPr lang="en-US" baseline="0" dirty="0" smtClean="0"/>
                        <a:t> Whether or not this mission is infinite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String; Relative path to a .PNG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TexturePack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String; Indication of the texture pack to use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List&lt;</a:t>
                      </a:r>
                      <a:r>
                        <a:rPr lang="en-US" dirty="0" err="1" smtClean="0"/>
                        <a:t>WaveData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List&lt;</a:t>
                      </a:r>
                      <a:r>
                        <a:rPr lang="en-US" dirty="0" err="1" smtClean="0"/>
                        <a:t>MissionObjectivesData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40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506806"/>
              </p:ext>
            </p:extLst>
          </p:nvPr>
        </p:nvGraphicFramePr>
        <p:xfrm>
          <a:off x="323528" y="1340768"/>
          <a:ext cx="8686800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343400"/>
                <a:gridCol w="43434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MissionObjectivesData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ObjectiveType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Enum</a:t>
                      </a:r>
                      <a:r>
                        <a:rPr lang="en-US" dirty="0" smtClean="0"/>
                        <a:t>; ESCAPE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Float; Probability of this objective triggering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97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237386"/>
              </p:ext>
            </p:extLst>
          </p:nvPr>
        </p:nvGraphicFramePr>
        <p:xfrm>
          <a:off x="251520" y="1340768"/>
          <a:ext cx="8686800" cy="3307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343400"/>
                <a:gridCol w="43434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WaveData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SpawnBudget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Float; The</a:t>
                      </a:r>
                      <a:r>
                        <a:rPr lang="en-US" baseline="0" dirty="0" smtClean="0"/>
                        <a:t> budget available to enemies to spawn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TickDelay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Float; The frequency at which the logic controlling the waves is run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Clusters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List&lt;</a:t>
                      </a:r>
                      <a:r>
                        <a:rPr lang="en-US" dirty="0" err="1" smtClean="0"/>
                        <a:t>SpawnClusterData</a:t>
                      </a:r>
                      <a:r>
                        <a:rPr lang="en-US" dirty="0" smtClean="0"/>
                        <a:t>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EnemySpawnBounds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Dictionary&lt;string,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SpawnBounds</a:t>
                      </a:r>
                      <a:r>
                        <a:rPr lang="en-US" baseline="0" dirty="0" smtClean="0"/>
                        <a:t>&gt;; Min &amp; Max amount of enemies to be on the map at any given time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List&lt;</a:t>
                      </a:r>
                      <a:r>
                        <a:rPr lang="en-US" dirty="0" err="1" smtClean="0"/>
                        <a:t>WaveObjectivesData</a:t>
                      </a:r>
                      <a:r>
                        <a:rPr lang="en-US" dirty="0" smtClean="0"/>
                        <a:t>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88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950780"/>
              </p:ext>
            </p:extLst>
          </p:nvPr>
        </p:nvGraphicFramePr>
        <p:xfrm>
          <a:off x="323528" y="1340768"/>
          <a:ext cx="8686800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343400"/>
                <a:gridCol w="43434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WaveObjectivesData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ObjectiveType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Enum</a:t>
                      </a:r>
                      <a:r>
                        <a:rPr lang="en-US" dirty="0" smtClean="0"/>
                        <a:t>; ESCAPE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Float; Probability of this objective triggering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44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59939"/>
              </p:ext>
            </p:extLst>
          </p:nvPr>
        </p:nvGraphicFramePr>
        <p:xfrm>
          <a:off x="251520" y="1268760"/>
          <a:ext cx="8686800" cy="17526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343400"/>
                <a:gridCol w="43434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SpawnClusterData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ClusterType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Enum</a:t>
                      </a:r>
                      <a:r>
                        <a:rPr lang="en-US" dirty="0" smtClean="0"/>
                        <a:t>; SINGLE,</a:t>
                      </a:r>
                      <a:r>
                        <a:rPr lang="en-US" baseline="0" dirty="0" smtClean="0"/>
                        <a:t> CROSS, SQUARE, TRIANGLE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Vector2;</a:t>
                      </a:r>
                      <a:r>
                        <a:rPr lang="en-US" baseline="0" dirty="0" smtClean="0"/>
                        <a:t> (x, y) coordinates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Enemies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List&lt;string&gt;; Enemies able to spawn from this cluster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07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148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Kontortema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Malakahh</dc:creator>
  <cp:lastModifiedBy>Malakahh</cp:lastModifiedBy>
  <cp:revision>7</cp:revision>
  <dcterms:created xsi:type="dcterms:W3CDTF">2015-04-29T06:48:26Z</dcterms:created>
  <dcterms:modified xsi:type="dcterms:W3CDTF">2015-04-29T08:33:02Z</dcterms:modified>
</cp:coreProperties>
</file>