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8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7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68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810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37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0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00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1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47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4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22D7-8681-4C34-977E-92121B505CCD}" type="datetimeFigureOut">
              <a:rPr lang="da-DK" smtClean="0"/>
              <a:t>13-05-2015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A2C8-2562-49AD-A5D6-EAA4B7A448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6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1" y="999764"/>
            <a:ext cx="1680521" cy="16910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61254" y="1762898"/>
            <a:ext cx="7331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21986" y="1595052"/>
            <a:ext cx="716239" cy="500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150037" y="630432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664" y="1225720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RawImage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84113" y="999764"/>
            <a:ext cx="1680521" cy="1691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4192" y="614642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8987" y="1283273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RawImage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75937" y="1595052"/>
            <a:ext cx="716239" cy="500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 flipV="1">
            <a:off x="5824151" y="2095500"/>
            <a:ext cx="223" cy="595288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  <a:endCxn id="11" idx="1"/>
          </p:cNvCxnSpPr>
          <p:nvPr/>
        </p:nvCxnSpPr>
        <p:spPr>
          <a:xfrm flipH="1">
            <a:off x="4984113" y="1845276"/>
            <a:ext cx="491824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19835" y="222261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solidFill>
                  <a:schemeClr val="bg1"/>
                </a:solidFill>
              </a:rPr>
              <a:t>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6552" y="18452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6677" y="171609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H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741562" y="1595053"/>
            <a:ext cx="8724" cy="5004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923930" y="2181316"/>
            <a:ext cx="714295" cy="30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667" y="219241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W</a:t>
            </a:r>
            <a:endParaRPr lang="da-DK" sz="1400" dirty="0"/>
          </a:p>
        </p:txBody>
      </p:sp>
      <p:sp>
        <p:nvSpPr>
          <p:cNvPr id="15" name="Arc 14"/>
          <p:cNvSpPr/>
          <p:nvPr/>
        </p:nvSpPr>
        <p:spPr>
          <a:xfrm>
            <a:off x="1558420" y="1461913"/>
            <a:ext cx="1721685" cy="860593"/>
          </a:xfrm>
          <a:prstGeom prst="arc">
            <a:avLst>
              <a:gd name="adj1" fmla="val 13854657"/>
              <a:gd name="adj2" fmla="val 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9280" t="35203" r="28100" b="35203"/>
          <a:stretch/>
        </p:blipFill>
        <p:spPr>
          <a:xfrm>
            <a:off x="5475937" y="1595052"/>
            <a:ext cx="716240" cy="500448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026" name="Picture 2" descr="C:\Users\AndersBender\AppData\Roaming\Skype\andersbender\media_messaging\media_cache\^C75C861C0FD1C9755CF372CCCD7186E38CC5145320485A89DC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87" y="788525"/>
            <a:ext cx="3643305" cy="19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c 33"/>
          <p:cNvSpPr/>
          <p:nvPr/>
        </p:nvSpPr>
        <p:spPr>
          <a:xfrm>
            <a:off x="6092667" y="1549028"/>
            <a:ext cx="2764730" cy="673586"/>
          </a:xfrm>
          <a:prstGeom prst="arc">
            <a:avLst>
              <a:gd name="adj1" fmla="val 11305122"/>
              <a:gd name="adj2" fmla="val 0"/>
            </a:avLst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6" y="1225720"/>
            <a:ext cx="2857500" cy="200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5934" y="77706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548" y="893679"/>
            <a:ext cx="270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Dictionary:</a:t>
            </a:r>
          </a:p>
          <a:p>
            <a:r>
              <a:rPr lang="en-US" dirty="0" smtClean="0"/>
              <a:t> Key: Player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Value:  X 10 Y 20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6" y="3830455"/>
            <a:ext cx="2857500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9784" y="33818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46993" y="4059389"/>
            <a:ext cx="96982" cy="96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36027" y="4281063"/>
            <a:ext cx="96982" cy="96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37709" y="1252389"/>
            <a:ext cx="207678" cy="196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41543" y="3427152"/>
            <a:ext cx="2701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Dictionary:</a:t>
            </a:r>
          </a:p>
          <a:p>
            <a:r>
              <a:rPr lang="en-US" dirty="0" smtClean="0"/>
              <a:t> Key: Player </a:t>
            </a:r>
          </a:p>
          <a:p>
            <a:r>
              <a:rPr lang="en-US" dirty="0"/>
              <a:t> </a:t>
            </a:r>
            <a:r>
              <a:rPr lang="en-US" dirty="0" smtClean="0"/>
              <a:t>Value: X10, Y20</a:t>
            </a:r>
          </a:p>
          <a:p>
            <a:endParaRPr lang="en-US" dirty="0" smtClean="0"/>
          </a:p>
          <a:p>
            <a:r>
              <a:rPr lang="en-US" dirty="0" smtClean="0"/>
              <a:t> Key: Enemy1 </a:t>
            </a:r>
            <a:endParaRPr lang="en-US" dirty="0"/>
          </a:p>
          <a:p>
            <a:r>
              <a:rPr lang="en-US" dirty="0" smtClean="0"/>
              <a:t> Value:  X20, Y5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Key: Enemy2</a:t>
            </a:r>
          </a:p>
          <a:p>
            <a:r>
              <a:rPr lang="en-US" dirty="0"/>
              <a:t> </a:t>
            </a:r>
            <a:r>
              <a:rPr lang="en-US" dirty="0" smtClean="0"/>
              <a:t>Value:  X20, Y20 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37704" y="3789190"/>
            <a:ext cx="207678" cy="196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7704" y="5430573"/>
            <a:ext cx="207678" cy="196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7704" y="4639300"/>
            <a:ext cx="207678" cy="196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Bender</dc:creator>
  <cp:lastModifiedBy>AndersBender</cp:lastModifiedBy>
  <cp:revision>11</cp:revision>
  <dcterms:created xsi:type="dcterms:W3CDTF">2015-05-11T12:34:01Z</dcterms:created>
  <dcterms:modified xsi:type="dcterms:W3CDTF">2015-05-13T09:10:54Z</dcterms:modified>
</cp:coreProperties>
</file>