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60" autoAdjust="0"/>
  </p:normalViewPr>
  <p:slideViewPr>
    <p:cSldViewPr>
      <p:cViewPr>
        <p:scale>
          <a:sx n="100" d="100"/>
          <a:sy n="100" d="100"/>
        </p:scale>
        <p:origin x="63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26-05-2015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26-05-2015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26-05-2015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26-05-2015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26-05-2015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26-05-2015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26-05-2015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26-05-2015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26-05-2015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26-05-2015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26-05-2015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/>
              <a:t>26-05-2015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ject\detfederepo\unity\Assets\Sprites\Enemies\Ali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417" y="2280770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roject\detfederepo\unity\Assets\Resources\Textures\Tiles\marsPack\wall_corner_n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995" y="197597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Project\detfederepo\unity\Assets\Resources\Textures\Tiles\marsPack\wall_stump_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995" y="258557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Project\detfederepo\unity\Assets\Resources\Textures\Tiles\marsPack\wall_stump_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595" y="197597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AndersBender\AppData\Roaming\Skype\andersbender\media_messaging\media_cache\^3F60A93F08DDE063B5063BCBD834C97195A7C57F02DC6FBA14^pimgpsh_fullsize_dist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097594"/>
            <a:ext cx="1224136" cy="93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2449457" y="1741186"/>
            <a:ext cx="3490695" cy="844384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457780" y="2356938"/>
            <a:ext cx="956685" cy="227278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C:\Project\detfederepo\unity\Assets\Sprites\Enemies\Ali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02564">
            <a:off x="2099252" y="4097022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:\Project\detfederepo\unity\Assets\Resources\Textures\Tiles\marsPack\wall_corner_n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995" y="461471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C:\Project\detfederepo\unity\Assets\Resources\Textures\Tiles\marsPack\wall_stump_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995" y="522431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7" descr="C:\Project\detfederepo\unity\Assets\Resources\Textures\Tiles\marsPack\wall_stump_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595" y="461471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9" descr="C:\Users\AndersBender\AppData\Roaming\Skype\andersbender\media_messaging\media_cache\^3F60A93F08DDE063B5063BCBD834C97195A7C57F02DC6FBA14^pimgpsh_fullsize_dist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736337"/>
            <a:ext cx="1224136" cy="93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/>
          <p:cNvCxnSpPr/>
          <p:nvPr/>
        </p:nvCxnSpPr>
        <p:spPr>
          <a:xfrm flipV="1">
            <a:off x="2459292" y="4201853"/>
            <a:ext cx="3544090" cy="255209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36122" y="1301500"/>
            <a:ext cx="1895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Pathfinding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200168" y="3668135"/>
            <a:ext cx="1367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Hunting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5030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ject\detfederepo\unity\Assets\Sprites\Enemies\Ali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191" y="319620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Project\detfederepo\unity\Assets\Resources\Textures\Tiles\marsPack\wall_stump_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995" y="258557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C:\Users\AndersBender\AppData\Roaming\Skype\andersbender\media_messaging\media_cache\^3F60A93F08DDE063B5063BCBD834C97195A7C57F02DC6FBA14^pimgpsh_fullsize_dist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361458"/>
            <a:ext cx="1224136" cy="93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3259979" y="18047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644008" y="338879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013595" y="180757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6" descr="C:\Project\detfederepo\unity\Assets\Resources\Textures\Tiles\marsPack\wall_stump_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995" y="303438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:\Project\detfederepo\unity\Assets\Resources\Textures\Tiles\marsPack\wall_stump_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995" y="346079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:\Project\detfederepo\unity\Assets\Resources\Textures\Tiles\marsPack\wall_stump_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995" y="376559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C:\Project\detfederepo\unity\Assets\Resources\Textures\Tiles\marsPack\wall_stump_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995" y="427632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7" descr="C:\Project\detfederepo\unity\Assets\Resources\Textures\Tiles\marsPack\wall_stump_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4689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val 21"/>
          <p:cNvSpPr/>
          <p:nvPr/>
        </p:nvSpPr>
        <p:spPr>
          <a:xfrm>
            <a:off x="4652392" y="399839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Project\detfederepo\unity\Assets\Resources\Textures\Tiles\marsPack\wall_stump_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995" y="202079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>
            <a:endCxn id="14" idx="2"/>
          </p:cNvCxnSpPr>
          <p:nvPr/>
        </p:nvCxnSpPr>
        <p:spPr>
          <a:xfrm flipV="1">
            <a:off x="2758231" y="3460799"/>
            <a:ext cx="1885777" cy="72009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22" idx="2"/>
          </p:cNvCxnSpPr>
          <p:nvPr/>
        </p:nvCxnSpPr>
        <p:spPr>
          <a:xfrm>
            <a:off x="2758231" y="3532808"/>
            <a:ext cx="1894161" cy="537591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2" idx="3"/>
          </p:cNvCxnSpPr>
          <p:nvPr/>
        </p:nvCxnSpPr>
        <p:spPr>
          <a:xfrm flipV="1">
            <a:off x="2758231" y="1927693"/>
            <a:ext cx="522839" cy="1605114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758231" y="3507475"/>
            <a:ext cx="640062" cy="25332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758231" y="3532807"/>
            <a:ext cx="646885" cy="186208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44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3" name="Group 2052"/>
          <p:cNvGrpSpPr/>
          <p:nvPr/>
        </p:nvGrpSpPr>
        <p:grpSpPr>
          <a:xfrm>
            <a:off x="805946" y="869202"/>
            <a:ext cx="1511568" cy="1971242"/>
            <a:chOff x="601568" y="980728"/>
            <a:chExt cx="2098225" cy="2736304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68" y="980728"/>
              <a:ext cx="2098224" cy="272589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2" name="Rectangle 2051"/>
            <p:cNvSpPr/>
            <p:nvPr/>
          </p:nvSpPr>
          <p:spPr>
            <a:xfrm>
              <a:off x="601569" y="2094525"/>
              <a:ext cx="2098224" cy="1622507"/>
            </a:xfrm>
            <a:prstGeom prst="rect">
              <a:avLst/>
            </a:prstGeom>
            <a:solidFill>
              <a:srgbClr val="E6B9B8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9" descr="C:\Users\AndersBender\AppData\Roaming\Skype\andersbender\media_messaging\media_cache\^3F60A93F08DDE063B5063BCBD834C97195A7C57F02DC6FBA14^pimgpsh_fullsize_dist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407" b="88889" l="5634" r="91549">
                          <a14:foregroundMark x1="35211" y1="50000" x2="35211" y2="50000"/>
                          <a14:foregroundMark x1="49296" y1="33333" x2="7042" y2="75926"/>
                          <a14:foregroundMark x1="76056" y1="46296" x2="91549" y2="75926"/>
                          <a14:foregroundMark x1="22535" y1="77778" x2="73239" y2="81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79872">
              <a:off x="1848178" y="2458863"/>
              <a:ext cx="493881" cy="375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C:\Project\detfederepo\unity\Assets\Sprites\Enemies\Alie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865126">
              <a:off x="1081373" y="2975177"/>
              <a:ext cx="487888" cy="487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/>
            <p:cNvCxnSpPr/>
            <p:nvPr/>
          </p:nvCxnSpPr>
          <p:spPr>
            <a:xfrm flipV="1">
              <a:off x="1475656" y="2784813"/>
              <a:ext cx="475907" cy="370137"/>
            </a:xfrm>
            <a:prstGeom prst="line">
              <a:avLst/>
            </a:prstGeom>
            <a:ln w="38100">
              <a:solidFill>
                <a:srgbClr val="FFF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5" name="Group 2054"/>
          <p:cNvGrpSpPr/>
          <p:nvPr/>
        </p:nvGrpSpPr>
        <p:grpSpPr>
          <a:xfrm>
            <a:off x="4500591" y="882370"/>
            <a:ext cx="1511567" cy="1963745"/>
            <a:chOff x="5837828" y="991134"/>
            <a:chExt cx="2098224" cy="2725898"/>
          </a:xfrm>
        </p:grpSpPr>
        <p:pic>
          <p:nvPicPr>
            <p:cNvPr id="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7828" y="991134"/>
              <a:ext cx="2098224" cy="272589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ectangle 47"/>
            <p:cNvSpPr/>
            <p:nvPr/>
          </p:nvSpPr>
          <p:spPr>
            <a:xfrm>
              <a:off x="6617144" y="993518"/>
              <a:ext cx="1318908" cy="1091135"/>
            </a:xfrm>
            <a:prstGeom prst="rect">
              <a:avLst/>
            </a:prstGeom>
            <a:solidFill>
              <a:srgbClr val="E6B9B8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2" descr="C:\Project\detfederepo\unity\Assets\Sprites\Enemies\Alie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49815">
              <a:off x="6642996" y="2248268"/>
              <a:ext cx="487888" cy="487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9" descr="C:\Users\AndersBender\AppData\Roaming\Skype\andersbender\media_messaging\media_cache\^3F60A93F08DDE063B5063BCBD834C97195A7C57F02DC6FBA14^pimgpsh_fullsize_dist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407" b="88889" l="5634" r="91549">
                          <a14:foregroundMark x1="35211" y1="50000" x2="35211" y2="50000"/>
                          <a14:foregroundMark x1="49296" y1="33333" x2="7042" y2="75926"/>
                          <a14:foregroundMark x1="76056" y1="46296" x2="91549" y2="75926"/>
                          <a14:foregroundMark x1="22535" y1="77778" x2="73239" y2="81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32071">
              <a:off x="7415153" y="1149441"/>
              <a:ext cx="493881" cy="375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1" name="Straight Connector 40"/>
            <p:cNvCxnSpPr/>
            <p:nvPr/>
          </p:nvCxnSpPr>
          <p:spPr>
            <a:xfrm flipH="1" flipV="1">
              <a:off x="6630229" y="2094525"/>
              <a:ext cx="143703" cy="273133"/>
            </a:xfrm>
            <a:prstGeom prst="line">
              <a:avLst/>
            </a:prstGeom>
            <a:ln w="38100">
              <a:solidFill>
                <a:srgbClr val="FFF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6630229" y="1459196"/>
              <a:ext cx="884712" cy="635329"/>
            </a:xfrm>
            <a:prstGeom prst="line">
              <a:avLst/>
            </a:prstGeom>
            <a:ln w="38100">
              <a:solidFill>
                <a:srgbClr val="FFF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4" name="Group 2053"/>
          <p:cNvGrpSpPr/>
          <p:nvPr/>
        </p:nvGrpSpPr>
        <p:grpSpPr>
          <a:xfrm>
            <a:off x="2629877" y="882371"/>
            <a:ext cx="1511567" cy="1971242"/>
            <a:chOff x="3203848" y="980728"/>
            <a:chExt cx="2098224" cy="2736304"/>
          </a:xfrm>
        </p:grpSpPr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980728"/>
              <a:ext cx="2098224" cy="272589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Rectangle 46"/>
            <p:cNvSpPr/>
            <p:nvPr/>
          </p:nvSpPr>
          <p:spPr>
            <a:xfrm>
              <a:off x="3203848" y="2094525"/>
              <a:ext cx="2098224" cy="1622507"/>
            </a:xfrm>
            <a:prstGeom prst="rect">
              <a:avLst/>
            </a:prstGeom>
            <a:solidFill>
              <a:srgbClr val="E6B9B8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2" descr="C:\Project\detfederepo\unity\Assets\Sprites\Enemies\Alie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02435">
              <a:off x="4102451" y="2540869"/>
              <a:ext cx="487888" cy="487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Straight Connector 35"/>
            <p:cNvCxnSpPr/>
            <p:nvPr/>
          </p:nvCxnSpPr>
          <p:spPr>
            <a:xfrm flipV="1">
              <a:off x="4429496" y="2357252"/>
              <a:ext cx="261257" cy="308758"/>
            </a:xfrm>
            <a:prstGeom prst="line">
              <a:avLst/>
            </a:prstGeom>
            <a:ln w="38100">
              <a:solidFill>
                <a:srgbClr val="FFF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3974733" y="983112"/>
              <a:ext cx="1326673" cy="1077736"/>
            </a:xfrm>
            <a:prstGeom prst="rect">
              <a:avLst/>
            </a:prstGeom>
            <a:solidFill>
              <a:srgbClr val="E6B9B8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9" descr="C:\Users\AndersBender\AppData\Roaming\Skype\andersbender\media_messaging\media_cache\^3F60A93F08DDE063B5063BCBD834C97195A7C57F02DC6FBA14^pimgpsh_fullsize_dist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407" b="88889" l="5634" r="91549">
                          <a14:foregroundMark x1="35211" y1="50000" x2="35211" y2="50000"/>
                          <a14:foregroundMark x1="49296" y1="33333" x2="7042" y2="75926"/>
                          <a14:foregroundMark x1="76056" y1="46296" x2="91549" y2="75926"/>
                          <a14:foregroundMark x1="22535" y1="77778" x2="73239" y2="81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522242">
              <a:off x="4504517" y="1963428"/>
              <a:ext cx="493881" cy="375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up 52"/>
          <p:cNvGrpSpPr/>
          <p:nvPr/>
        </p:nvGrpSpPr>
        <p:grpSpPr>
          <a:xfrm>
            <a:off x="805945" y="3380825"/>
            <a:ext cx="1511568" cy="1971242"/>
            <a:chOff x="601568" y="980728"/>
            <a:chExt cx="2098225" cy="2736304"/>
          </a:xfrm>
        </p:grpSpPr>
        <p:pic>
          <p:nvPicPr>
            <p:cNvPr id="5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68" y="980728"/>
              <a:ext cx="2098224" cy="272589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Rectangle 54"/>
            <p:cNvSpPr/>
            <p:nvPr/>
          </p:nvSpPr>
          <p:spPr>
            <a:xfrm>
              <a:off x="601569" y="2094525"/>
              <a:ext cx="2098224" cy="1622507"/>
            </a:xfrm>
            <a:prstGeom prst="rect">
              <a:avLst/>
            </a:prstGeom>
            <a:solidFill>
              <a:srgbClr val="E6B9B8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9" descr="C:\Users\AndersBender\AppData\Roaming\Skype\andersbender\media_messaging\media_cache\^3F60A93F08DDE063B5063BCBD834C97195A7C57F02DC6FBA14^pimgpsh_fullsize_dist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407" b="88889" l="5634" r="91549">
                          <a14:foregroundMark x1="35211" y1="50000" x2="35211" y2="50000"/>
                          <a14:foregroundMark x1="49296" y1="33333" x2="7042" y2="75926"/>
                          <a14:foregroundMark x1="76056" y1="46296" x2="91549" y2="75926"/>
                          <a14:foregroundMark x1="22535" y1="77778" x2="73239" y2="81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79872">
              <a:off x="1848178" y="2458863"/>
              <a:ext cx="493881" cy="375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C:\Project\detfederepo\unity\Assets\Sprites\Enemies\Alie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865126">
              <a:off x="1081373" y="2975177"/>
              <a:ext cx="487888" cy="487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8" name="Straight Connector 57"/>
            <p:cNvCxnSpPr/>
            <p:nvPr/>
          </p:nvCxnSpPr>
          <p:spPr>
            <a:xfrm flipV="1">
              <a:off x="1475656" y="2784813"/>
              <a:ext cx="475907" cy="370137"/>
            </a:xfrm>
            <a:prstGeom prst="line">
              <a:avLst/>
            </a:prstGeom>
            <a:ln w="38100">
              <a:solidFill>
                <a:srgbClr val="FFF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90" y="3393993"/>
            <a:ext cx="1511567" cy="1963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60"/>
          <p:cNvSpPr/>
          <p:nvPr/>
        </p:nvSpPr>
        <p:spPr>
          <a:xfrm>
            <a:off x="5062012" y="3395710"/>
            <a:ext cx="950145" cy="786057"/>
          </a:xfrm>
          <a:prstGeom prst="rect">
            <a:avLst/>
          </a:prstGeom>
          <a:solidFill>
            <a:srgbClr val="E6B9B8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2" descr="C:\Project\detfederepo\unity\Assets\Sprites\Enemies\Alie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4542">
            <a:off x="5335833" y="4335318"/>
            <a:ext cx="351476" cy="35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9" descr="C:\Users\AndersBender\AppData\Roaming\Skype\andersbender\media_messaging\media_cache\^3F60A93F08DDE063B5063BCBD834C97195A7C57F02DC6FBA14^pimgpsh_fullsize_distr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07" b="88889" l="5634" r="91549">
                        <a14:foregroundMark x1="35211" y1="50000" x2="35211" y2="50000"/>
                        <a14:foregroundMark x1="49296" y1="33333" x2="7042" y2="75926"/>
                        <a14:foregroundMark x1="76056" y1="46296" x2="91549" y2="75926"/>
                        <a14:foregroundMark x1="22535" y1="77778" x2="73239" y2="814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32071">
            <a:off x="5636900" y="3508038"/>
            <a:ext cx="355793" cy="27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5" name="Straight Connector 64"/>
          <p:cNvCxnSpPr/>
          <p:nvPr/>
        </p:nvCxnSpPr>
        <p:spPr>
          <a:xfrm flipH="1">
            <a:off x="5562598" y="3731186"/>
            <a:ext cx="146191" cy="671369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2629876" y="3393994"/>
            <a:ext cx="1511567" cy="1971242"/>
            <a:chOff x="3203848" y="980728"/>
            <a:chExt cx="2098224" cy="2736304"/>
          </a:xfrm>
        </p:grpSpPr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980728"/>
              <a:ext cx="2098224" cy="272589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Rectangle 67"/>
            <p:cNvSpPr/>
            <p:nvPr/>
          </p:nvSpPr>
          <p:spPr>
            <a:xfrm>
              <a:off x="3203848" y="2094525"/>
              <a:ext cx="2098224" cy="1622507"/>
            </a:xfrm>
            <a:prstGeom prst="rect">
              <a:avLst/>
            </a:prstGeom>
            <a:solidFill>
              <a:srgbClr val="E6B9B8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2" descr="C:\Project\detfederepo\unity\Assets\Sprites\Enemies\Alie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02435">
              <a:off x="4102451" y="2540869"/>
              <a:ext cx="487888" cy="487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0" name="Straight Connector 69"/>
            <p:cNvCxnSpPr/>
            <p:nvPr/>
          </p:nvCxnSpPr>
          <p:spPr>
            <a:xfrm flipV="1">
              <a:off x="4429496" y="2357252"/>
              <a:ext cx="261257" cy="308758"/>
            </a:xfrm>
            <a:prstGeom prst="line">
              <a:avLst/>
            </a:prstGeom>
            <a:ln w="38100">
              <a:solidFill>
                <a:srgbClr val="FFF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3974733" y="983112"/>
              <a:ext cx="1326673" cy="1077736"/>
            </a:xfrm>
            <a:prstGeom prst="rect">
              <a:avLst/>
            </a:prstGeom>
            <a:solidFill>
              <a:srgbClr val="E6B9B8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Picture 9" descr="C:\Users\AndersBender\AppData\Roaming\Skype\andersbender\media_messaging\media_cache\^3F60A93F08DDE063B5063BCBD834C97195A7C57F02DC6FBA14^pimgpsh_fullsize_dist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407" b="88889" l="5634" r="91549">
                          <a14:foregroundMark x1="35211" y1="50000" x2="35211" y2="50000"/>
                          <a14:foregroundMark x1="49296" y1="33333" x2="7042" y2="75926"/>
                          <a14:foregroundMark x1="76056" y1="46296" x2="91549" y2="75926"/>
                          <a14:foregroundMark x1="22535" y1="77778" x2="73239" y2="81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522242">
              <a:off x="4504517" y="1963428"/>
              <a:ext cx="493881" cy="375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58" name="TextBox 2057"/>
          <p:cNvSpPr txBox="1"/>
          <p:nvPr/>
        </p:nvSpPr>
        <p:spPr>
          <a:xfrm>
            <a:off x="2173069" y="499870"/>
            <a:ext cx="2559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Without “Hunting Mode”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334358" y="3059668"/>
            <a:ext cx="2239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“Hunting Mode”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22426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12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Kontortema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AndersBender</dc:creator>
  <cp:lastModifiedBy>AndersBender</cp:lastModifiedBy>
  <cp:revision>9</cp:revision>
  <dcterms:created xsi:type="dcterms:W3CDTF">2015-05-26T07:06:34Z</dcterms:created>
  <dcterms:modified xsi:type="dcterms:W3CDTF">2015-05-26T14:02:25Z</dcterms:modified>
</cp:coreProperties>
</file>