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100" d="100"/>
          <a:sy n="100" d="100"/>
        </p:scale>
        <p:origin x="-50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27-05-2015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17" y="228077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\detfederepo\unity\Assets\Resources\Textures\Tiles\marsPack\wall_corner_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19759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5855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5" y="19759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97594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449457" y="1741186"/>
            <a:ext cx="3490695" cy="84438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57780" y="2356938"/>
            <a:ext cx="956685" cy="22727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2564">
            <a:off x="2099252" y="40970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Project\detfederepo\unity\Assets\Resources\Textures\Tiles\marsPack\wall_corner_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46147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52243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5" y="46147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337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2459292" y="4201853"/>
            <a:ext cx="3544090" cy="25520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122" y="1301500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Pathfinding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00168" y="3668135"/>
            <a:ext cx="13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Hunting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03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91" y="31962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5855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61458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259979" y="1804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44008" y="338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13595" y="18075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0343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4607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7655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42763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68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4652392" y="39983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ject\detfederepo\unity\Assets\Resources\Textures\Tiles\marsPack\wall_stump_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0207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758231" y="3460799"/>
            <a:ext cx="1885777" cy="72009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758231" y="3532808"/>
            <a:ext cx="1894161" cy="53759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2" idx="3"/>
          </p:cNvCxnSpPr>
          <p:nvPr/>
        </p:nvCxnSpPr>
        <p:spPr>
          <a:xfrm flipV="1">
            <a:off x="2758231" y="1927693"/>
            <a:ext cx="522839" cy="160511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58231" y="3507475"/>
            <a:ext cx="640062" cy="2533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58231" y="3532807"/>
            <a:ext cx="646885" cy="18620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805946" y="869202"/>
            <a:ext cx="1511568" cy="1971242"/>
            <a:chOff x="601568" y="980728"/>
            <a:chExt cx="2098225" cy="273630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" name="Rectangle 2051"/>
            <p:cNvSpPr/>
            <p:nvPr/>
          </p:nvSpPr>
          <p:spPr>
            <a:xfrm>
              <a:off x="601569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9872">
              <a:off x="1848178" y="2458863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65126">
              <a:off x="1081373" y="2975177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1475656" y="2784813"/>
              <a:ext cx="475907" cy="370137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5" name="Group 2054"/>
          <p:cNvGrpSpPr/>
          <p:nvPr/>
        </p:nvGrpSpPr>
        <p:grpSpPr>
          <a:xfrm>
            <a:off x="4500591" y="882370"/>
            <a:ext cx="1511567" cy="1963745"/>
            <a:chOff x="5837828" y="991134"/>
            <a:chExt cx="2098224" cy="2725898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828" y="991134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>
              <a:off x="6617144" y="993518"/>
              <a:ext cx="1318908" cy="1091135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49815">
              <a:off x="6642996" y="2248268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32071">
              <a:off x="7415153" y="1149441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 flipV="1">
              <a:off x="6630229" y="2094525"/>
              <a:ext cx="143703" cy="273133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630229" y="1459196"/>
              <a:ext cx="884712" cy="635329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4" name="Group 2053"/>
          <p:cNvGrpSpPr/>
          <p:nvPr/>
        </p:nvGrpSpPr>
        <p:grpSpPr>
          <a:xfrm>
            <a:off x="2629877" y="882371"/>
            <a:ext cx="1511567" cy="1971242"/>
            <a:chOff x="3203848" y="980728"/>
            <a:chExt cx="2098224" cy="2736304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3203848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2435">
              <a:off x="4102451" y="2540869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 flipV="1">
              <a:off x="4429496" y="2357252"/>
              <a:ext cx="261257" cy="308758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74733" y="983112"/>
              <a:ext cx="1326673" cy="1077736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522242">
              <a:off x="4504517" y="1963428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5" y="3380825"/>
            <a:ext cx="1511567" cy="1963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805946" y="4183208"/>
            <a:ext cx="1511567" cy="1168859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88889" l="5634" r="91549">
                        <a14:foregroundMark x1="35211" y1="50000" x2="35211" y2="50000"/>
                        <a14:foregroundMark x1="49296" y1="33333" x2="7042" y2="75926"/>
                        <a14:foregroundMark x1="76056" y1="46296" x2="91549" y2="75926"/>
                        <a14:foregroundMark x1="22535" y1="77778" x2="73239" y2="8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79872">
            <a:off x="1704007" y="4445678"/>
            <a:ext cx="355793" cy="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5126">
            <a:off x="1151598" y="4817632"/>
            <a:ext cx="351476" cy="3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/>
          <p:cNvCxnSpPr/>
          <p:nvPr/>
        </p:nvCxnSpPr>
        <p:spPr>
          <a:xfrm flipV="1">
            <a:off x="1435641" y="4680494"/>
            <a:ext cx="342845" cy="26664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90" y="3393993"/>
            <a:ext cx="1511567" cy="1963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5062012" y="3395710"/>
            <a:ext cx="950145" cy="786057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4542">
            <a:off x="5335833" y="4335318"/>
            <a:ext cx="351476" cy="3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88889" l="5634" r="91549">
                        <a14:foregroundMark x1="35211" y1="50000" x2="35211" y2="50000"/>
                        <a14:foregroundMark x1="49296" y1="33333" x2="7042" y2="75926"/>
                        <a14:foregroundMark x1="76056" y1="46296" x2="91549" y2="75926"/>
                        <a14:foregroundMark x1="22535" y1="77778" x2="73239" y2="8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2071">
            <a:off x="5636900" y="3508038"/>
            <a:ext cx="355793" cy="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 flipH="1">
            <a:off x="5562598" y="3731186"/>
            <a:ext cx="146191" cy="671369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29876" y="3393994"/>
            <a:ext cx="1511567" cy="1971242"/>
            <a:chOff x="3203848" y="980728"/>
            <a:chExt cx="2098224" cy="2736304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980728"/>
              <a:ext cx="2098224" cy="27258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3203848" y="2094525"/>
              <a:ext cx="2098224" cy="1622507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 descr="C:\Project\detfederepo\unity\Assets\Sprites\Enemies\Ali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2435">
              <a:off x="4102451" y="2540869"/>
              <a:ext cx="487888" cy="487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Straight Connector 69"/>
            <p:cNvCxnSpPr/>
            <p:nvPr/>
          </p:nvCxnSpPr>
          <p:spPr>
            <a:xfrm flipV="1">
              <a:off x="4429496" y="2357252"/>
              <a:ext cx="261257" cy="308758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974733" y="983112"/>
              <a:ext cx="1326673" cy="1077736"/>
            </a:xfrm>
            <a:prstGeom prst="rect">
              <a:avLst/>
            </a:prstGeom>
            <a:solidFill>
              <a:srgbClr val="E6B9B8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9" descr="C:\Users\AndersBender\AppData\Roaming\Skype\andersbender\media_messaging\media_cache\^3F60A93F08DDE063B5063BCBD834C97195A7C57F02DC6FBA14^pimgpsh_fullsize_dist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07" b="88889" l="5634" r="91549">
                          <a14:foregroundMark x1="35211" y1="50000" x2="35211" y2="50000"/>
                          <a14:foregroundMark x1="49296" y1="33333" x2="7042" y2="75926"/>
                          <a14:foregroundMark x1="76056" y1="46296" x2="91549" y2="75926"/>
                          <a14:foregroundMark x1="22535" y1="77778" x2="73239" y2="8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522242">
              <a:off x="4504517" y="1963428"/>
              <a:ext cx="493881" cy="3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8" name="TextBox 2057"/>
          <p:cNvSpPr txBox="1"/>
          <p:nvPr/>
        </p:nvSpPr>
        <p:spPr>
          <a:xfrm>
            <a:off x="2173069" y="499870"/>
            <a:ext cx="25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“Hunting Mode”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34358" y="3059668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“Hunting Mode”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179626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607923" y="1772816"/>
            <a:ext cx="350040" cy="2232248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89368" y="1767698"/>
            <a:ext cx="866725" cy="2232248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88889" l="5634" r="91549">
                        <a14:foregroundMark x1="35211" y1="50000" x2="35211" y2="50000"/>
                        <a14:foregroundMark x1="49296" y1="33333" x2="7042" y2="75926"/>
                        <a14:foregroundMark x1="76056" y1="46296" x2="91549" y2="75926"/>
                        <a14:foregroundMark x1="22535" y1="77778" x2="73239" y2="8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94354">
            <a:off x="3434553" y="2420546"/>
            <a:ext cx="355793" cy="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179626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19691" y="1772816"/>
            <a:ext cx="350040" cy="2232248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1136" y="1767698"/>
            <a:ext cx="866725" cy="2232248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88889" l="5634" r="91549">
                        <a14:foregroundMark x1="35211" y1="50000" x2="35211" y2="50000"/>
                        <a14:foregroundMark x1="49296" y1="33333" x2="7042" y2="75926"/>
                        <a14:foregroundMark x1="76056" y1="46296" x2="91549" y2="75926"/>
                        <a14:foregroundMark x1="22535" y1="77778" x2="73239" y2="8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94354">
            <a:off x="1691834" y="2499548"/>
            <a:ext cx="355793" cy="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3782943" y="2606274"/>
            <a:ext cx="457201" cy="2857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9775" y="2657475"/>
            <a:ext cx="457201" cy="2857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16426">
            <a:off x="2392064" y="2543031"/>
            <a:ext cx="351476" cy="3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16426">
            <a:off x="4164274" y="2496023"/>
            <a:ext cx="351476" cy="3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46" y="1777934"/>
            <a:ext cx="179626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665337" y="1777934"/>
            <a:ext cx="350040" cy="2232248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6782" y="1772816"/>
            <a:ext cx="866725" cy="2232248"/>
          </a:xfrm>
          <a:prstGeom prst="rect">
            <a:avLst/>
          </a:prstGeom>
          <a:solidFill>
            <a:srgbClr val="E6B9B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88889" l="5634" r="91549">
                        <a14:foregroundMark x1="35211" y1="50000" x2="35211" y2="50000"/>
                        <a14:foregroundMark x1="49296" y1="33333" x2="7042" y2="75926"/>
                        <a14:foregroundMark x1="76056" y1="46296" x2="91549" y2="75926"/>
                        <a14:foregroundMark x1="22535" y1="77778" x2="73239" y2="8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94354">
            <a:off x="5238148" y="2400236"/>
            <a:ext cx="355793" cy="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5676900" y="2733675"/>
            <a:ext cx="457200" cy="619127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224">
            <a:off x="6021629" y="2477198"/>
            <a:ext cx="351476" cy="3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 flipV="1">
            <a:off x="5514975" y="2676525"/>
            <a:ext cx="142875" cy="67627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1050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AndersBender</dc:creator>
  <cp:lastModifiedBy>AndersBender</cp:lastModifiedBy>
  <cp:revision>11</cp:revision>
  <dcterms:created xsi:type="dcterms:W3CDTF">2015-05-26T07:06:34Z</dcterms:created>
  <dcterms:modified xsi:type="dcterms:W3CDTF">2015-05-27T07:29:40Z</dcterms:modified>
</cp:coreProperties>
</file>