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26-05-2015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17" y="228077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\detfederepo\unity\Assets\Resources\Textures\Tiles\marsPack\wall_corner_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19759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5855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5" y="19759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97594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449457" y="1741186"/>
            <a:ext cx="3490695" cy="84438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57780" y="2356938"/>
            <a:ext cx="956685" cy="22727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2564">
            <a:off x="2099252" y="40970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Project\detfederepo\unity\Assets\Resources\Textures\Tiles\marsPack\wall_corner_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46147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52243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95" y="461471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337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V="1">
            <a:off x="2459292" y="4201853"/>
            <a:ext cx="3544090" cy="25520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122" y="1301500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Pathfinding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00168" y="3668135"/>
            <a:ext cx="13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Hunting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03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detfederepo\unity\Assets\Sprites\Enemies\Al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91" y="319620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5855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AndersBender\AppData\Roaming\Skype\andersbender\media_messaging\media_cache\^3F60A93F08DDE063B5063BCBD834C97195A7C57F02DC6FBA14^pimgpsh_fullsize_dist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61458"/>
            <a:ext cx="1224136" cy="93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259979" y="1804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44008" y="338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13595" y="18075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0343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4607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376559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Project\detfederepo\unity\Assets\Resources\Textures\Tiles\marsPack\wall_stump_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42763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Project\detfederepo\unity\Assets\Resources\Textures\Tiles\marsPack\wall_stump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68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4652392" y="39983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Project\detfederepo\unity\Assets\Resources\Textures\Tiles\marsPack\wall_stump_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5" y="20207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758231" y="3460799"/>
            <a:ext cx="1885777" cy="72009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758231" y="3532808"/>
            <a:ext cx="1894161" cy="53759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2" idx="3"/>
          </p:cNvCxnSpPr>
          <p:nvPr/>
        </p:nvCxnSpPr>
        <p:spPr>
          <a:xfrm flipV="1">
            <a:off x="2758231" y="1927693"/>
            <a:ext cx="522839" cy="160511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758231" y="3507475"/>
            <a:ext cx="640062" cy="2533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58231" y="3532807"/>
            <a:ext cx="646885" cy="186208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4113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Kontortema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AndersBender</dc:creator>
  <cp:lastModifiedBy>AndersBender</cp:lastModifiedBy>
  <cp:revision>4</cp:revision>
  <dcterms:created xsi:type="dcterms:W3CDTF">2015-05-26T07:06:34Z</dcterms:created>
  <dcterms:modified xsi:type="dcterms:W3CDTF">2015-05-26T12:06:44Z</dcterms:modified>
</cp:coreProperties>
</file>