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23497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51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1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160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830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38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42772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Comp 2071- Data Structures - Lab 3: Train Simulation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65457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Group 14: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Terrance Curley - ADT, Station Class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Gregory Lee - Train Class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Rixing Wu - Train Route&amp;Simuation, Code Review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Elvin Xu - Passenger Class, Document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2126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 b="1"/>
              <a:t>ADT - QUEUE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First in First out format.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Adding an item to the queue (enqueue method) adds it to the back.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Taking an item out of the queue removes it from the front (dequeue).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Circular Array-based implementation</a:t>
            </a:r>
          </a:p>
          <a:p>
            <a:pPr marL="1371600" lvl="2" indent="-228600" rtl="0">
              <a:spcBef>
                <a:spcPts val="0"/>
              </a:spcBef>
              <a:buChar char="-"/>
            </a:pPr>
            <a:r>
              <a:rPr lang="en" dirty="0"/>
              <a:t>Can “wrap around” the array as items are dequeued and enqueued.</a:t>
            </a:r>
          </a:p>
          <a:p>
            <a:pPr marL="1371600" lvl="2" indent="-228600" rtl="0">
              <a:spcBef>
                <a:spcPts val="0"/>
              </a:spcBef>
              <a:buChar char="-"/>
            </a:pPr>
            <a:r>
              <a:rPr lang="en" dirty="0"/>
              <a:t>Does this by keeping track of front/back indices.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284" y="3647311"/>
            <a:ext cx="2028306" cy="136721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2122450" y="4972225"/>
            <a:ext cx="1994099" cy="8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Source: Boston.com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64525" y="1704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 b="1"/>
              <a:t>Application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Purpose: to simulate a basic train system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Passengers wait in queues at stations. They have a destination in mind.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Trains come to stations, drop off passengers, and pick up new ones.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5 Stations on the route and trains go back and forth.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As time goes by in the program, trains move along the route and passengers show up at stations.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We create a rough graphical display in the console that shows the user where trains are, and how many passengers are on each train.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2021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 b="1"/>
              <a:t>Issues and Solutions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Getting the big idea of the application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Discussed as a group to formulate our simulation idea.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Created algorithms for the individual classes.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Getting our different pieces to work together fluidly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Discussed and made changes to methods within our classes to get the program working.</a:t>
            </a:r>
          </a:p>
          <a:p>
            <a:pPr marL="914400" lvl="1" indent="-228600">
              <a:spcBef>
                <a:spcPts val="0"/>
              </a:spcBef>
              <a:buChar char="-"/>
            </a:pPr>
            <a:r>
              <a:rPr lang="en"/>
              <a:t>i.e. random generation of passengers.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2126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800" b="1"/>
              <a:t>Take-aways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The queue is a very important data structure because of how common it is in both computing and in real life.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The importance of algorithms.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Forming ideas before getting to work on the implementation itself.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Dividing up work for a large project.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0062" y="3153751"/>
            <a:ext cx="2603225" cy="19897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3936775" y="4826700"/>
            <a:ext cx="1009800" cy="31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essee.us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On-screen Show (16:9)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simple-light-2</vt:lpstr>
      <vt:lpstr>Comp 2071- Data Structures - Lab 3: Train Simulation</vt:lpstr>
      <vt:lpstr>ADT - QUEUE</vt:lpstr>
      <vt:lpstr>Application</vt:lpstr>
      <vt:lpstr>Issues and Solutions </vt:lpstr>
      <vt:lpstr>Take-aways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2071- Data Structures - Lab 3: Train Simulation</dc:title>
  <cp:lastModifiedBy>Curley, Terrance</cp:lastModifiedBy>
  <cp:revision>1</cp:revision>
  <dcterms:modified xsi:type="dcterms:W3CDTF">2016-02-23T22:25:28Z</dcterms:modified>
</cp:coreProperties>
</file>