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Dancing Scrip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ancingScript-bold.fntdata"/><Relationship Id="rId14" Type="http://schemas.openxmlformats.org/officeDocument/2006/relationships/font" Target="fonts/DancingScri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777641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777641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75f90f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75f90f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375f90f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375f90f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3777641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3777641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3777641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3777641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3777641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3777641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3777641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3777641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854" y="333375"/>
            <a:ext cx="4861800" cy="15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/>
              <a:t>Introduction to the Dating App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050" y="1817400"/>
            <a:ext cx="531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898989"/>
                </a:solidFill>
              </a:rPr>
              <a:t>Unveiling the Future of Dating Apps</a:t>
            </a:r>
            <a:endParaRPr sz="18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50" y="152400"/>
            <a:ext cx="29914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of Dating :-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Involves respectful and considerate behavior towards one another. It emphasizes mutual respect, clear communication, and genuine interest in getting to know each other.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prioritizes building a strong emotional bond and understanding between partners, with the intention of potentially forming a long-term, committed relationship based on shared values and compatibility.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provides an opportunity for personal growth, social interaction, and the pursuit of companionship in a respectful and considerate manner.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Developing the App: Flutter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3178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898989"/>
                </a:solidFill>
              </a:rPr>
              <a:t>Key Technologies for User-Centric Dating App</a:t>
            </a:r>
            <a:endParaRPr>
              <a:solidFill>
                <a:srgbClr val="8989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25" y="2085900"/>
            <a:ext cx="42210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6225" y="1958700"/>
            <a:ext cx="42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Flutter is an open-source UI software development kit created by Google. It is used to develop natively compiled applications for mobile, web, and desktop from a single codebase.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9075" y="4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flutter 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70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Enables cross-platform development, allowing code to run seamlessly across iOS, Android, web, and desktop platforms, ensuring consistency and efficiency.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Hot Reload feature allows developers to iterate quickly, instantly visualizing changes without losing app state.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simplifies the integration of existing codebases, making incremental adoption within projects straightforward.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Widgets used in the Project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3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71500" y="685200"/>
            <a:ext cx="81138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MaterialApp: </a:t>
            </a:r>
            <a:r>
              <a:rPr lang="en-GB" sz="1200">
                <a:solidFill>
                  <a:srgbClr val="374151"/>
                </a:solidFill>
              </a:rPr>
              <a:t>The root widget of the Flutter app.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Scaffold:</a:t>
            </a:r>
            <a:r>
              <a:rPr lang="en-GB" sz="1200">
                <a:solidFill>
                  <a:srgbClr val="374151"/>
                </a:solidFill>
              </a:rPr>
              <a:t> A top-level container for a MaterialApp that provides a basic material design visual layout structure.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Container:</a:t>
            </a:r>
            <a:r>
              <a:rPr lang="en-GB" sz="1200">
                <a:solidFill>
                  <a:srgbClr val="374151"/>
                </a:solidFill>
              </a:rPr>
              <a:t> A widget that combines common painting, positioning, and sizing configuration.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DecorationImage:</a:t>
            </a:r>
            <a:r>
              <a:rPr lang="en-GB" sz="1200">
                <a:solidFill>
                  <a:srgbClr val="374151"/>
                </a:solidFill>
              </a:rPr>
              <a:t> A widget that paints an image.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Center:</a:t>
            </a:r>
            <a:r>
              <a:rPr lang="en-GB" sz="1200">
                <a:solidFill>
                  <a:srgbClr val="374151"/>
                </a:solidFill>
              </a:rPr>
              <a:t> A widget that centers its child both horizontally and vertically.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Padding:</a:t>
            </a:r>
            <a:r>
              <a:rPr lang="en-GB" sz="1200">
                <a:solidFill>
                  <a:srgbClr val="374151"/>
                </a:solidFill>
              </a:rPr>
              <a:t> A widget that insets its child by the given padding.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Column:</a:t>
            </a:r>
            <a:r>
              <a:rPr lang="en-GB" sz="1200">
                <a:solidFill>
                  <a:srgbClr val="374151"/>
                </a:solidFill>
              </a:rPr>
              <a:t> A widget that displays its children in a vertical array.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TextFormField:</a:t>
            </a:r>
            <a:r>
              <a:rPr lang="en-GB" sz="1200">
                <a:solidFill>
                  <a:srgbClr val="374151"/>
                </a:solidFill>
              </a:rPr>
              <a:t> A form field that allows the user to enter text.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SizedBox:</a:t>
            </a:r>
            <a:r>
              <a:rPr lang="en-GB" sz="1200">
                <a:solidFill>
                  <a:srgbClr val="374151"/>
                </a:solidFill>
              </a:rPr>
              <a:t> A widget that takes up a given amount of space on the main axis.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ElevatedButton:</a:t>
            </a:r>
            <a:r>
              <a:rPr lang="en-GB" sz="1200">
                <a:solidFill>
                  <a:srgbClr val="374151"/>
                </a:solidFill>
              </a:rPr>
              <a:t> A button with an elevation that can be used to create a Material Design elevated button.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AppBar:</a:t>
            </a:r>
            <a:r>
              <a:rPr lang="en-GB" sz="1200">
                <a:solidFill>
                  <a:srgbClr val="374151"/>
                </a:solidFill>
              </a:rPr>
              <a:t> A material design app bar that can be used as the top-most widget in the Scaffold.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ListView:</a:t>
            </a:r>
            <a:r>
              <a:rPr lang="en-GB" sz="1200">
                <a:solidFill>
                  <a:srgbClr val="374151"/>
                </a:solidFill>
              </a:rPr>
              <a:t> A widget that displays its children in a scrollable list.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ListTile:</a:t>
            </a:r>
            <a:r>
              <a:rPr lang="en-GB" sz="1200">
                <a:solidFill>
                  <a:srgbClr val="374151"/>
                </a:solidFill>
              </a:rPr>
              <a:t> A single fixed-height row that typically contains some text as well as a leading or trailing icon.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CircleAvatar:</a:t>
            </a:r>
            <a:r>
              <a:rPr lang="en-GB" sz="1200">
                <a:solidFill>
                  <a:srgbClr val="374151"/>
                </a:solidFill>
              </a:rPr>
              <a:t> A circular avatar that can be used to display a user's profile picture.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Row:</a:t>
            </a:r>
            <a:r>
              <a:rPr lang="en-GB" sz="1200">
                <a:solidFill>
                  <a:srgbClr val="374151"/>
                </a:solidFill>
              </a:rPr>
              <a:t> A widget that displays its children in a horizontal array.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Text:</a:t>
            </a:r>
            <a:r>
              <a:rPr lang="en-GB" sz="1200">
                <a:solidFill>
                  <a:srgbClr val="374151"/>
                </a:solidFill>
              </a:rPr>
              <a:t> A widget that displays a given text.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TextField:</a:t>
            </a:r>
            <a:r>
              <a:rPr lang="en-GB" sz="1200">
                <a:solidFill>
                  <a:srgbClr val="374151"/>
                </a:solidFill>
              </a:rPr>
              <a:t> A widget that allows the user to enter text.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InputBorder:</a:t>
            </a:r>
            <a:r>
              <a:rPr lang="en-GB" sz="1200">
                <a:solidFill>
                  <a:srgbClr val="374151"/>
                </a:solidFill>
              </a:rPr>
              <a:t> A border that can be used to decorate a TextField.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the Project :-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668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Login Page:</a:t>
            </a:r>
            <a:r>
              <a:rPr lang="en-GB" sz="1200">
                <a:solidFill>
                  <a:srgbClr val="374151"/>
                </a:solidFill>
              </a:rPr>
              <a:t> A user can enter their name, age, and gender, and then log in to the app.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b="1" lang="en-GB" sz="1300">
                <a:solidFill>
                  <a:srgbClr val="374151"/>
                </a:solidFill>
              </a:rPr>
              <a:t>Home Page:</a:t>
            </a:r>
            <a:r>
              <a:rPr lang="en-GB" sz="1200">
                <a:solidFill>
                  <a:srgbClr val="374151"/>
                </a:solidFill>
              </a:rPr>
              <a:t> After logging in, the user is taken to the home page, where they can navigate to different sections of the app, such as: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○"/>
            </a:pPr>
            <a:r>
              <a:rPr b="1" lang="en-GB" sz="1200">
                <a:solidFill>
                  <a:srgbClr val="374151"/>
                </a:solidFill>
              </a:rPr>
              <a:t>My Profile:</a:t>
            </a:r>
            <a:r>
              <a:rPr lang="en-GB" sz="1200">
                <a:solidFill>
                  <a:srgbClr val="374151"/>
                </a:solidFill>
              </a:rPr>
              <a:t> Displays the user's profile information (name, age, and gender).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○"/>
            </a:pPr>
            <a:r>
              <a:rPr b="1" lang="en-GB" sz="1200">
                <a:solidFill>
                  <a:srgbClr val="374151"/>
                </a:solidFill>
              </a:rPr>
              <a:t>View Profile:</a:t>
            </a:r>
            <a:r>
              <a:rPr lang="en-GB" sz="1200">
                <a:solidFill>
                  <a:srgbClr val="374151"/>
                </a:solidFill>
              </a:rPr>
              <a:t> Displays a list of other users' profiles, with options to show interest or not.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○"/>
            </a:pPr>
            <a:r>
              <a:rPr b="1" lang="en-GB" sz="1200">
                <a:solidFill>
                  <a:srgbClr val="374151"/>
                </a:solidFill>
              </a:rPr>
              <a:t>Messages:</a:t>
            </a:r>
            <a:r>
              <a:rPr lang="en-GB" sz="1200">
                <a:solidFill>
                  <a:srgbClr val="374151"/>
                </a:solidFill>
              </a:rPr>
              <a:t> Displays a messages of the users from other users.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○"/>
            </a:pPr>
            <a:r>
              <a:rPr b="1" lang="en-GB" sz="1200">
                <a:solidFill>
                  <a:srgbClr val="374151"/>
                </a:solidFill>
              </a:rPr>
              <a:t>Feedback:</a:t>
            </a:r>
            <a:r>
              <a:rPr lang="en-GB" sz="1200">
                <a:solidFill>
                  <a:srgbClr val="374151"/>
                </a:solidFill>
              </a:rPr>
              <a:t> Allows the user to enter feedback, which can be saved to a database or sent to a server.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>
                <a:solidFill>
                  <a:srgbClr val="374151"/>
                </a:solidFill>
              </a:rPr>
              <a:t>The app uses a romantic theme, with gentle background colors and images.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:-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7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In conclusion, the Flutter Project is a basic implementation of a dating app that allows users to log in, view their profile, browse other profiles, send messages, and provide feedback. The code is well-structured and easy to follow, with each feature separated into its own widget class. The widgets and layouts provides a visually appealing and user-friendly interface.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345175" y="400175"/>
            <a:ext cx="45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111">
                <a:solidFill>
                  <a:srgbClr val="9900FF"/>
                </a:solidFill>
                <a:highlight>
                  <a:schemeClr val="lt1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endParaRPr sz="8011">
              <a:solidFill>
                <a:srgbClr val="9900FF"/>
              </a:solidFill>
              <a:highlight>
                <a:schemeClr val="lt1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9175" y="3147400"/>
            <a:ext cx="8166000" cy="19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Guhan(TL)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Benedict Ratzinger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Ajay kumar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Haribaskar</a:t>
            </a:r>
            <a:endParaRPr/>
          </a:p>
        </p:txBody>
      </p:sp>
      <p:pic>
        <p:nvPicPr>
          <p:cNvPr id="102" name="Google Shape;102;p20" title="Thank You Thanks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8" y="124350"/>
            <a:ext cx="80367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