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5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240F8-CA9E-E28B-2B6F-868196F1B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F62527-119C-A778-C135-E6DD37361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00A100-1579-681A-A851-E98E8ED3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907A-DC02-4A32-804B-8E69A674B0FA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5DA51-A10D-4944-E3D2-FA09C895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06D15A-8099-DC67-F980-DAA5AC8B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93C4-EE76-408F-A414-870A00AB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7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675D5-55E3-1FFF-A7B8-F06E2EA7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DCF77C-1CF6-08D6-FB10-AE0E0F1F8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96579-122F-9D75-3F06-68DDCB0C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907A-DC02-4A32-804B-8E69A674B0FA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33556E-3869-22E4-D545-BD557ADF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79EF94-B9E9-CF6C-BF69-1BB91187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93C4-EE76-408F-A414-870A00AB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04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B41409-C5AF-9979-FA9C-58346C020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564759-06AE-54D7-444B-3C8BD38A8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0AAD9C-376C-C4E0-CE3A-50010A99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907A-DC02-4A32-804B-8E69A674B0FA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49AB47-D226-929F-1EB3-5C306E30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2DAB8-5F9F-28DC-1C13-56C6EB06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93C4-EE76-408F-A414-870A00AB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14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0BDE2-BF7B-490F-0600-A83A09F1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D5DE4C-D4BD-9541-F1BF-DBE8C677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D22D8-3022-7781-6823-AA490060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907A-DC02-4A32-804B-8E69A674B0FA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012D82-5CDD-EC99-1ABB-3F752D69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4A248-340F-0A00-C93B-B32132B7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93C4-EE76-408F-A414-870A00AB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30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F03DC-4FAF-9670-EECA-17A7B233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7BBE73-B204-392E-6B6F-61C1485E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AE274-FFEC-0143-5566-1EFC5131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907A-DC02-4A32-804B-8E69A674B0FA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024C1F-340E-41E3-3049-6CB8B3D6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A66FBB-819D-2601-A025-2A2AE235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93C4-EE76-408F-A414-870A00AB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1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E12B9-3D54-A8FF-D608-B54A4703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C4B75-AE21-0229-68F5-FB1D0E330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C8EE94-F124-5481-7431-49920ACC5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011BAF-6141-E543-9F57-15E3E777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907A-DC02-4A32-804B-8E69A674B0FA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00F879-DB38-22BA-5FA3-D4AC1D2B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224C2-866C-2A4C-37A5-5FE220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93C4-EE76-408F-A414-870A00AB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D5956-6502-CC48-A2DC-A7AE2AA5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C6C742-D45D-7EAC-0DA9-BEBC67785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1640C0-63D2-A6A9-1C1F-3C03EA0BD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A6AA3A-FA08-63F5-8978-204FBFD50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498D6F-4CA0-7741-78DE-47B9F6815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7B3658-AF4D-BE2C-20D4-AFD8C47F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907A-DC02-4A32-804B-8E69A674B0FA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E29DB4-723E-CDC4-A04D-5F045F1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8997E5-2CD5-F9B5-C5EC-C185410B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93C4-EE76-408F-A414-870A00AB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01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1A32-DCAC-A9EE-1D2F-099BD14D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D28E45-FB7C-6CF3-FF13-407D21C6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907A-DC02-4A32-804B-8E69A674B0FA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B5D79-AF94-DF2B-E1CD-5DAE4D1D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31B0B0-B1CF-74B1-E7F2-C1DB8CD2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93C4-EE76-408F-A414-870A00AB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34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6B0CCC-613B-E51A-5394-D98ACB81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907A-DC02-4A32-804B-8E69A674B0FA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7566A9-CD5D-78E6-543E-1F1A07DF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9EE38E-108C-99BB-2E77-1AD4E773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93C4-EE76-408F-A414-870A00AB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01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E18EA-11BF-9CC3-1B1C-B8426765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DB9922-2C12-1EDF-76D2-5AA23B572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D31691-4AC9-ED4E-E52B-5A02BB888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47F5F9-6922-A943-19D1-1F71BFC7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907A-DC02-4A32-804B-8E69A674B0FA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C0A04-4538-361B-1CE1-5F762D44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0D14A-E4F3-DED4-50DB-DAC6AB9D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93C4-EE76-408F-A414-870A00AB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25A0E-F749-7F86-CC3E-42720822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5F2E24-38C8-007B-63E2-71A6BED3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F69706-C974-5D3F-884A-17F570FF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8E69D-ECCD-F399-BB2F-1A616660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907A-DC02-4A32-804B-8E69A674B0FA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D1D86-D44D-369B-0031-27BCE834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676F6D-11BA-F618-1F75-9BE9F696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93C4-EE76-408F-A414-870A00AB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4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B07DAD-870F-7BF7-94EC-0AD6DD4D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04E146-E1CA-C983-5095-DB935278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96FE-9CD0-9F04-FE6C-CA1567D84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8907A-DC02-4A32-804B-8E69A674B0FA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CC3DA-20D2-F511-F6BA-28951B3A6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FFE50-BFF7-0776-3AF7-FAD63E946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793C4-EE76-408F-A414-870A00AB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18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6AA06F9-270A-B793-356D-27E779FD2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455" t="22910" r="19609"/>
          <a:stretch/>
        </p:blipFill>
        <p:spPr>
          <a:xfrm>
            <a:off x="76623" y="2037454"/>
            <a:ext cx="3778677" cy="3204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68E1311-C701-8B3D-4429-6CE6B53212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159" t="22910" r="18905"/>
          <a:stretch/>
        </p:blipFill>
        <p:spPr>
          <a:xfrm>
            <a:off x="3731933" y="2044176"/>
            <a:ext cx="3778675" cy="320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BB66767-E23F-42EA-1EC9-7E72B825B6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1159" t="22910"/>
          <a:stretch/>
        </p:blipFill>
        <p:spPr>
          <a:xfrm>
            <a:off x="7354725" y="2037452"/>
            <a:ext cx="4800097" cy="320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41E43F5-96D3-5465-3E82-10671AA73733}"/>
              </a:ext>
            </a:extLst>
          </p:cNvPr>
          <p:cNvSpPr txBox="1"/>
          <p:nvPr/>
        </p:nvSpPr>
        <p:spPr>
          <a:xfrm>
            <a:off x="1726152" y="16748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380C1E-E725-0A86-EFDC-93AE3A3856F1}"/>
              </a:ext>
            </a:extLst>
          </p:cNvPr>
          <p:cNvSpPr txBox="1"/>
          <p:nvPr/>
        </p:nvSpPr>
        <p:spPr>
          <a:xfrm>
            <a:off x="5083795" y="16748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NSGA-II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A9025C8-EBAE-A116-C29C-253F96B4952A}"/>
              </a:ext>
            </a:extLst>
          </p:cNvPr>
          <p:cNvSpPr txBox="1"/>
          <p:nvPr/>
        </p:nvSpPr>
        <p:spPr>
          <a:xfrm>
            <a:off x="9126409" y="168851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188042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usebd</dc:creator>
  <cp:lastModifiedBy>usebd</cp:lastModifiedBy>
  <cp:revision>1</cp:revision>
  <dcterms:created xsi:type="dcterms:W3CDTF">2022-11-02T21:21:05Z</dcterms:created>
  <dcterms:modified xsi:type="dcterms:W3CDTF">2022-11-02T21:24:55Z</dcterms:modified>
</cp:coreProperties>
</file>