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88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EB7-BFE5-4A0E-BF23-C79B54785E29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025E-89BB-4995-A7B2-9489418E0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12192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5363200" y="5392133"/>
            <a:ext cx="14656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14567" y="1501533"/>
            <a:ext cx="756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4567" y="3554055"/>
            <a:ext cx="756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702800" y="3299073"/>
            <a:ext cx="278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66861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9066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 short + 1 column +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553592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3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2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84" name="Google Shape;84;p10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5509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btrfs vs ext4 - Betriebsysteme - David Kaub, Benedikt Lüken-Winkels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8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de-DE" dirty="0" err="1" smtClean="0"/>
              <a:t>adsa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007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672" r:id="rId8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 - Grundlagen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355099" y="1600200"/>
            <a:ext cx="4987200" cy="3928400"/>
          </a:xfrm>
        </p:spPr>
        <p:txBody>
          <a:bodyPr/>
          <a:lstStyle/>
          <a:p>
            <a:r>
              <a:rPr lang="de-DE" dirty="0" smtClean="0"/>
              <a:t>Balancierte Bäume</a:t>
            </a:r>
          </a:p>
          <a:p>
            <a:r>
              <a:rPr lang="de-DE" dirty="0" smtClean="0"/>
              <a:t>Selbstbalancierende…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arallelogramm 113"/>
          <p:cNvSpPr/>
          <p:nvPr/>
        </p:nvSpPr>
        <p:spPr>
          <a:xfrm>
            <a:off x="8959285" y="4197371"/>
            <a:ext cx="1876620" cy="809736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10,11,19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 -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 smtClean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 smtClean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1,2</a:t>
            </a:r>
            <a:endParaRPr lang="de-DE" sz="2400" dirty="0"/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5,6,7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>
          <a:xfrm>
            <a:off x="6969970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10,11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1,4,10</a:t>
            </a:r>
            <a:endParaRPr lang="de-DE" sz="2400" dirty="0"/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033998" y="2575527"/>
            <a:ext cx="920214" cy="232347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113" idx="4"/>
            <a:endCxn id="114" idx="0"/>
          </p:cNvCxnSpPr>
          <p:nvPr/>
        </p:nvCxnSpPr>
        <p:spPr>
          <a:xfrm rot="16200000" flipH="1">
            <a:off x="8352087" y="2651862"/>
            <a:ext cx="923829" cy="2167188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19</a:t>
            </a:r>
            <a:endParaRPr lang="de-DE" sz="2400" b="1" dirty="0"/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113" idx="4"/>
            <a:endCxn id="6" idx="0"/>
          </p:cNvCxnSpPr>
          <p:nvPr/>
        </p:nvCxnSpPr>
        <p:spPr>
          <a:xfrm rot="5400000">
            <a:off x="6069475" y="2536438"/>
            <a:ext cx="923829" cy="239803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113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012490" y="4324250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B050"/>
                </a:solidFill>
              </a:rPr>
              <a:t>19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113" name="Parallelogramm 112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</p:spTree>
    <p:extLst>
      <p:ext uri="{BB962C8B-B14F-4D97-AF65-F5344CB8AC3E}">
        <p14:creationId xmlns:p14="http://schemas.microsoft.com/office/powerpoint/2010/main" val="38658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86" grpId="0" animBg="1"/>
      <p:bldP spid="86" grpId="1" animBg="1"/>
      <p:bldP spid="112" grpId="0"/>
      <p:bldP spid="112" grpId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 - Löschen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 smtClean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 smtClean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1,2</a:t>
            </a:r>
            <a:endParaRPr lang="de-DE" sz="2400" dirty="0"/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5,6,7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>
          <a:xfrm>
            <a:off x="8756705" y="4199302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10,11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1,4,10</a:t>
            </a:r>
            <a:endParaRPr lang="de-DE" sz="2400" dirty="0"/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926401" y="1683125"/>
            <a:ext cx="922145" cy="4110208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C00000"/>
                </a:solidFill>
              </a:rPr>
              <a:t>6</a:t>
            </a:r>
            <a:endParaRPr lang="de-DE" sz="2400" b="1" dirty="0">
              <a:solidFill>
                <a:srgbClr val="C00000"/>
              </a:solidFill>
            </a:endParaRPr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257793" y="4344975"/>
            <a:ext cx="149009" cy="512893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C00000"/>
                </a:solidFill>
              </a:rPr>
              <a:t>6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8" name="Parallelogramm 37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sp>
        <p:nvSpPr>
          <p:cNvPr id="55" name="Parallelogramm 54"/>
          <p:cNvSpPr/>
          <p:nvPr/>
        </p:nvSpPr>
        <p:spPr>
          <a:xfrm>
            <a:off x="6598572" y="4202140"/>
            <a:ext cx="1416324" cy="809737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5,7</a:t>
            </a:r>
            <a:endParaRPr lang="de-DE" sz="2400" dirty="0"/>
          </a:p>
        </p:txBody>
      </p:sp>
      <p:cxnSp>
        <p:nvCxnSpPr>
          <p:cNvPr id="48" name="Gewinkelte Verbindung 47"/>
          <p:cNvCxnSpPr>
            <a:stCxn id="38" idx="4"/>
            <a:endCxn id="55" idx="0"/>
          </p:cNvCxnSpPr>
          <p:nvPr/>
        </p:nvCxnSpPr>
        <p:spPr>
          <a:xfrm rot="5400000">
            <a:off x="7054272" y="3526005"/>
            <a:ext cx="928598" cy="423673"/>
          </a:xfrm>
          <a:prstGeom prst="bentConnector3">
            <a:avLst>
              <a:gd name="adj1" fmla="val 24356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38" idx="4"/>
            <a:endCxn id="7" idx="0"/>
          </p:cNvCxnSpPr>
          <p:nvPr/>
        </p:nvCxnSpPr>
        <p:spPr>
          <a:xfrm rot="16200000" flipH="1">
            <a:off x="8123612" y="2880337"/>
            <a:ext cx="925760" cy="1712170"/>
          </a:xfrm>
          <a:prstGeom prst="bentConnector3">
            <a:avLst>
              <a:gd name="adj1" fmla="val 24278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38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24339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6620862" y="4205755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10,11</a:t>
            </a:r>
            <a:endParaRPr lang="de-DE" sz="2400" dirty="0"/>
          </a:p>
        </p:txBody>
      </p:sp>
      <p:cxnSp>
        <p:nvCxnSpPr>
          <p:cNvPr id="73" name="Gewinkelte Verbindung 72"/>
          <p:cNvCxnSpPr>
            <a:stCxn id="8" idx="2"/>
            <a:endCxn id="72" idx="0"/>
          </p:cNvCxnSpPr>
          <p:nvPr/>
        </p:nvCxnSpPr>
        <p:spPr>
          <a:xfrm rot="16200000" flipH="1">
            <a:off x="5855252" y="2754273"/>
            <a:ext cx="928598" cy="1974365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  <p:bldP spid="86" grpId="1" animBg="1"/>
      <p:bldP spid="112" grpId="0" animBg="1"/>
      <p:bldP spid="112" grpId="1" animBg="1"/>
      <p:bldP spid="38" grpId="0" animBg="1"/>
      <p:bldP spid="55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 -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 smtClean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 smtClean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1,2</a:t>
            </a:r>
            <a:endParaRPr lang="de-DE" sz="2400" dirty="0"/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5,6,7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>
          <a:xfrm>
            <a:off x="6969970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10,11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1,4,10</a:t>
            </a:r>
            <a:endParaRPr lang="de-DE" sz="2400" dirty="0"/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033998" y="2575527"/>
            <a:ext cx="920214" cy="232347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echseck 63"/>
          <p:cNvSpPr/>
          <p:nvPr/>
        </p:nvSpPr>
        <p:spPr>
          <a:xfrm>
            <a:off x="6820729" y="2467421"/>
            <a:ext cx="1670225" cy="809735"/>
          </a:xfrm>
          <a:prstGeom prst="hexago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1,4,10</a:t>
            </a:r>
            <a:endParaRPr lang="de-DE" sz="2400" dirty="0"/>
          </a:p>
        </p:txBody>
      </p:sp>
      <p:sp>
        <p:nvSpPr>
          <p:cNvPr id="65" name="Sechseck 64"/>
          <p:cNvSpPr/>
          <p:nvPr/>
        </p:nvSpPr>
        <p:spPr>
          <a:xfrm>
            <a:off x="9180945" y="4197371"/>
            <a:ext cx="1782619" cy="809736"/>
          </a:xfrm>
          <a:prstGeom prst="hexago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10,11,19     </a:t>
            </a:r>
            <a:endParaRPr lang="de-DE" sz="2400" b="1" dirty="0"/>
          </a:p>
        </p:txBody>
      </p:sp>
      <p:cxnSp>
        <p:nvCxnSpPr>
          <p:cNvPr id="70" name="Gewinkelte Verbindung 69"/>
          <p:cNvCxnSpPr/>
          <p:nvPr/>
        </p:nvCxnSpPr>
        <p:spPr>
          <a:xfrm rot="16200000" flipH="1">
            <a:off x="8488232" y="2559087"/>
            <a:ext cx="920215" cy="2360216"/>
          </a:xfrm>
          <a:prstGeom prst="bentConnector3">
            <a:avLst>
              <a:gd name="adj1" fmla="val 35279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19</a:t>
            </a:r>
            <a:endParaRPr lang="de-DE" sz="2400" b="1" dirty="0"/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/>
          <p:nvPr/>
        </p:nvCxnSpPr>
        <p:spPr>
          <a:xfrm rot="5400000">
            <a:off x="6120561" y="2893798"/>
            <a:ext cx="920215" cy="1690793"/>
          </a:xfrm>
          <a:prstGeom prst="bentConnector3">
            <a:avLst>
              <a:gd name="adj1" fmla="val 34819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/>
          <p:nvPr/>
        </p:nvCxnSpPr>
        <p:spPr>
          <a:xfrm rot="5400000">
            <a:off x="4958878" y="1734616"/>
            <a:ext cx="920215" cy="4016383"/>
          </a:xfrm>
          <a:prstGeom prst="bentConnector3">
            <a:avLst>
              <a:gd name="adj1" fmla="val 34819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187149" y="4324250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19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2842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86" grpId="0" animBg="1"/>
      <p:bldP spid="86" grpId="1" animBg="1"/>
      <p:bldP spid="112" grpId="0"/>
    </p:bld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Laertes · SlidesCarnival</Template>
  <TotalTime>0</TotalTime>
  <Words>168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Encode Sans</vt:lpstr>
      <vt:lpstr>Encode Sans ExtraLight</vt:lpstr>
      <vt:lpstr>Laertes template</vt:lpstr>
      <vt:lpstr>B-Baum - Grundlagen</vt:lpstr>
      <vt:lpstr>B-Baum - Hinzufügen</vt:lpstr>
      <vt:lpstr>B-Baum - Löschen</vt:lpstr>
      <vt:lpstr>B-Baum - Hinzufügen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 vs ext4</dc:title>
  <dc:creator>Lüken-Winkels, Benedikt</dc:creator>
  <cp:lastModifiedBy>Kaub, David</cp:lastModifiedBy>
  <cp:revision>29</cp:revision>
  <dcterms:created xsi:type="dcterms:W3CDTF">2020-02-28T09:19:56Z</dcterms:created>
  <dcterms:modified xsi:type="dcterms:W3CDTF">2020-02-28T12:01:43Z</dcterms:modified>
</cp:coreProperties>
</file>