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436" y="1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58EB7-BFE5-4A0E-BF23-C79B54785E29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E025E-89BB-4995-A7B2-9489418E0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91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025E-89BB-4995-A7B2-9489418E072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49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658600"/>
            <a:ext cx="12192000" cy="21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96400" y="4658533"/>
            <a:ext cx="2199200" cy="21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12067" y="0"/>
            <a:ext cx="9567600" cy="4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193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 colored">
    <p:bg>
      <p:bgPr>
        <a:solidFill>
          <a:schemeClr val="accen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2"/>
          <p:cNvSpPr/>
          <p:nvPr/>
        </p:nvSpPr>
        <p:spPr>
          <a:xfrm>
            <a:off x="5364400" y="6124933"/>
            <a:ext cx="1463200" cy="73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1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btrfs vs ext4 - Betriebsysteme - David Kaub, Benedikt Lüken-Winkels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81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5392133"/>
            <a:ext cx="12192000" cy="146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5363200" y="5392133"/>
            <a:ext cx="1465600" cy="1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314567" y="1501533"/>
            <a:ext cx="7562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4567" y="3554055"/>
            <a:ext cx="7562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4702800" y="3299073"/>
            <a:ext cx="2786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66861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/>
          <p:nvPr/>
        </p:nvSpPr>
        <p:spPr>
          <a:xfrm>
            <a:off x="53644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3" name="Google Shape;23;p4"/>
          <p:cNvCxnSpPr/>
          <p:nvPr/>
        </p:nvCxnSpPr>
        <p:spPr>
          <a:xfrm>
            <a:off x="4702800" y="1182933"/>
            <a:ext cx="27864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872300" y="1592200"/>
            <a:ext cx="8447200" cy="41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▪"/>
              <a:defRPr sz="4000" i="1"/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1268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66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9066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74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hort + 1 column + image">
  <p:cSld name="Title short + 1 column +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553592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 smtClean="0"/>
              <a:t>Titelmasterformat durch Klicken bearbeiten</a:t>
            </a:r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49872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531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 smtClean="0"/>
              <a:t>Titelmasterformat durch Klicken bearbeiten</a:t>
            </a: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4852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5876805" y="1600200"/>
            <a:ext cx="4852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30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 smtClean="0"/>
              <a:t>Titelmasterformat durch Klicken bearbeiten</a:t>
            </a:r>
            <a:endParaRPr dirty="0"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322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4119800" y="1600200"/>
            <a:ext cx="322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3"/>
          </p:nvPr>
        </p:nvSpPr>
        <p:spPr>
          <a:xfrm>
            <a:off x="7506799" y="1600200"/>
            <a:ext cx="322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39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 smtClean="0"/>
              <a:t>Titelmasterformat durch Klicken bearbeiten</a:t>
            </a:r>
            <a:endParaRPr dirty="0"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72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09600" y="0"/>
            <a:ext cx="10972800" cy="1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280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cxnSp>
        <p:nvCxnSpPr>
          <p:cNvPr id="84" name="Google Shape;84;p10"/>
          <p:cNvCxnSpPr/>
          <p:nvPr/>
        </p:nvCxnSpPr>
        <p:spPr>
          <a:xfrm>
            <a:off x="4702800" y="1182933"/>
            <a:ext cx="27864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955092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67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de-DE" dirty="0" err="1" smtClean="0"/>
              <a:t>adsa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9996000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ExtraLight"/>
              <a:buChar char="▪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728867" y="6125133"/>
            <a:ext cx="14632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0075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2067" y="846814"/>
            <a:ext cx="9567600" cy="3811586"/>
          </a:xfrm>
        </p:spPr>
        <p:txBody>
          <a:bodyPr/>
          <a:lstStyle/>
          <a:p>
            <a:r>
              <a:rPr lang="de-DE" dirty="0" err="1" smtClean="0"/>
              <a:t>btrfs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ext4</a:t>
            </a:r>
            <a:br>
              <a:rPr lang="de-DE" dirty="0" smtClean="0"/>
            </a:br>
            <a:r>
              <a:rPr lang="de-DE" sz="1800" dirty="0" smtClean="0"/>
              <a:t>David </a:t>
            </a:r>
            <a:r>
              <a:rPr lang="de-DE" sz="1800" dirty="0" err="1" smtClean="0"/>
              <a:t>Kaub</a:t>
            </a:r>
            <a:r>
              <a:rPr lang="de-DE" sz="1800" dirty="0" smtClean="0"/>
              <a:t>,</a:t>
            </a:r>
            <a:br>
              <a:rPr lang="de-DE" sz="1800" dirty="0" smtClean="0"/>
            </a:br>
            <a:r>
              <a:rPr lang="de-DE" sz="1800" dirty="0" smtClean="0"/>
              <a:t>Benedikt Lüken-Winkels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297" y="5037151"/>
            <a:ext cx="1470023" cy="14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de-DE" b="1" dirty="0"/>
              <a:t>e</a:t>
            </a:r>
            <a:r>
              <a:rPr lang="de-DE" b="1" dirty="0" smtClean="0"/>
              <a:t>xt4</a:t>
            </a:r>
          </a:p>
          <a:p>
            <a:r>
              <a:rPr lang="de-DE" dirty="0" smtClean="0"/>
              <a:t>Default FS in Ubuntu und Debian</a:t>
            </a:r>
          </a:p>
          <a:p>
            <a:r>
              <a:rPr lang="de-DE" dirty="0" err="1" smtClean="0"/>
              <a:t>Journaling</a:t>
            </a:r>
            <a:r>
              <a:rPr lang="de-DE" dirty="0" smtClean="0"/>
              <a:t> FS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de-DE" b="1" dirty="0" err="1" smtClean="0"/>
              <a:t>btrfs</a:t>
            </a:r>
            <a:endParaRPr lang="de-DE" b="1" dirty="0" smtClean="0"/>
          </a:p>
          <a:p>
            <a:r>
              <a:rPr lang="de-DE" dirty="0" smtClean="0"/>
              <a:t>Verwendet u.a. von Facebook, </a:t>
            </a:r>
            <a:r>
              <a:rPr lang="de-DE" dirty="0" err="1" smtClean="0"/>
              <a:t>OpenSUSE</a:t>
            </a:r>
            <a:r>
              <a:rPr lang="de-DE" dirty="0" smtClean="0"/>
              <a:t>, SUSE Enterprise</a:t>
            </a:r>
          </a:p>
          <a:p>
            <a:r>
              <a:rPr lang="de-DE" dirty="0" err="1" smtClean="0"/>
              <a:t>Copy</a:t>
            </a:r>
            <a:r>
              <a:rPr lang="de-DE" dirty="0" smtClean="0"/>
              <a:t>-On-Write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1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ext4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32800" y="1600200"/>
            <a:ext cx="8477240" cy="4144400"/>
          </a:xfrm>
        </p:spPr>
        <p:txBody>
          <a:bodyPr/>
          <a:lstStyle/>
          <a:p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extended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err="1" smtClean="0"/>
              <a:t>Journaling</a:t>
            </a:r>
            <a:r>
              <a:rPr lang="de-DE" dirty="0" smtClean="0"/>
              <a:t> FS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2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ext4 - Features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32800" y="1600200"/>
            <a:ext cx="8649960" cy="4144400"/>
          </a:xfrm>
        </p:spPr>
        <p:txBody>
          <a:bodyPr/>
          <a:lstStyle/>
          <a:p>
            <a:r>
              <a:rPr lang="de-DE" dirty="0"/>
              <a:t>Native Verschlüsselung auf Verzeichnisebene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7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267" y="-67300"/>
            <a:ext cx="13850466" cy="692523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78368" y="474133"/>
            <a:ext cx="1832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err="1" smtClean="0">
                <a:solidFill>
                  <a:schemeClr val="bg1"/>
                </a:solidFill>
                <a:latin typeface="Encode Sans"/>
              </a:rPr>
              <a:t>btrfs</a:t>
            </a:r>
            <a:endParaRPr lang="de-DE" sz="6600" dirty="0">
              <a:solidFill>
                <a:schemeClr val="bg1"/>
              </a:solidFill>
              <a:latin typeface="Encode San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394644" y="4090415"/>
            <a:ext cx="77909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Encode Sans"/>
              </a:rPr>
              <a:t>“The </a:t>
            </a:r>
            <a:r>
              <a:rPr lang="en-US" sz="4400" dirty="0">
                <a:solidFill>
                  <a:schemeClr val="bg1"/>
                </a:solidFill>
                <a:latin typeface="Encode Sans"/>
              </a:rPr>
              <a:t>filesystem on disk layout </a:t>
            </a:r>
            <a:endParaRPr lang="en-US" sz="4400" dirty="0" smtClean="0">
              <a:solidFill>
                <a:schemeClr val="bg1"/>
              </a:solidFill>
              <a:latin typeface="Encode Sans"/>
            </a:endParaRPr>
          </a:p>
          <a:p>
            <a:r>
              <a:rPr lang="en-US" sz="4400" dirty="0" smtClean="0">
                <a:solidFill>
                  <a:schemeClr val="bg1"/>
                </a:solidFill>
                <a:latin typeface="Encode Sans"/>
              </a:rPr>
              <a:t>is </a:t>
            </a:r>
            <a:r>
              <a:rPr lang="en-US" sz="4400" dirty="0">
                <a:solidFill>
                  <a:schemeClr val="bg1"/>
                </a:solidFill>
                <a:latin typeface="Encode Sans"/>
              </a:rPr>
              <a:t>a forest of </a:t>
            </a:r>
            <a:r>
              <a:rPr lang="en-US" sz="4400" dirty="0" smtClean="0">
                <a:solidFill>
                  <a:schemeClr val="bg1"/>
                </a:solidFill>
                <a:latin typeface="Encode Sans"/>
              </a:rPr>
              <a:t>B-trees”</a:t>
            </a:r>
            <a:endParaRPr lang="de-DE" sz="4400" dirty="0">
              <a:solidFill>
                <a:schemeClr val="bg1"/>
              </a:solidFill>
              <a:latin typeface="Encode San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583680" y="6604017"/>
            <a:ext cx="66111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Quelle: https://www.sca.com/imagevault/publishedmedia/520w1zc832yg3r749f1s/Skog_med_tj-rn_1214.jpg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7125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Laertes · SlidesCarnival</Template>
  <TotalTime>0</TotalTime>
  <Words>63</Words>
  <Application>Microsoft Office PowerPoint</Application>
  <PresentationFormat>Breitbild</PresentationFormat>
  <Paragraphs>23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Encode Sans</vt:lpstr>
      <vt:lpstr>Encode Sans ExtraLight</vt:lpstr>
      <vt:lpstr>Laertes template</vt:lpstr>
      <vt:lpstr>btrfs vs ext4 David Kaub, Benedikt Lüken-Winkels</vt:lpstr>
      <vt:lpstr>Übersicht</vt:lpstr>
      <vt:lpstr>ext4</vt:lpstr>
      <vt:lpstr>ext4 - Features</vt:lpstr>
      <vt:lpstr>PowerPoint-Präsentation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btrfs vs ext4</dc:title>
  <dc:creator>Lüken-Winkels, Benedikt</dc:creator>
  <cp:lastModifiedBy>Lüken-Winkels, Benedikt</cp:lastModifiedBy>
  <cp:revision>16</cp:revision>
  <dcterms:created xsi:type="dcterms:W3CDTF">2020-02-28T09:19:56Z</dcterms:created>
  <dcterms:modified xsi:type="dcterms:W3CDTF">2020-02-28T10:17:05Z</dcterms:modified>
</cp:coreProperties>
</file>