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4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EB7-BFE5-4A0E-BF23-C79B54785E29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025E-89BB-4995-A7B2-9489418E0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9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58600"/>
            <a:ext cx="12192000" cy="21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96400" y="4658533"/>
            <a:ext cx="2199200" cy="21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12067" y="0"/>
            <a:ext cx="9567600" cy="4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19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btrfs vs ext4 - Betriebsysteme - David Kaub, Benedikt Lüken-Winkels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8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12192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5363200" y="5392133"/>
            <a:ext cx="14656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14567" y="1501533"/>
            <a:ext cx="756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4567" y="3554055"/>
            <a:ext cx="756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702800" y="3299073"/>
            <a:ext cx="278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66861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9066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 short + 1 column +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553592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3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5876805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0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2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84" name="Google Shape;84;p10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5509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7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de-DE" dirty="0" err="1" smtClean="0"/>
              <a:t>adsa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007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2067" y="846814"/>
            <a:ext cx="9567600" cy="3811586"/>
          </a:xfrm>
        </p:spPr>
        <p:txBody>
          <a:bodyPr/>
          <a:lstStyle/>
          <a:p>
            <a:r>
              <a:rPr lang="de-DE" dirty="0" err="1" smtClean="0"/>
              <a:t>btrfs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ext4</a:t>
            </a:r>
            <a:br>
              <a:rPr lang="de-DE" dirty="0" smtClean="0"/>
            </a:br>
            <a:r>
              <a:rPr lang="de-DE" sz="1800" dirty="0" smtClean="0"/>
              <a:t>David </a:t>
            </a:r>
            <a:r>
              <a:rPr lang="de-DE" sz="1800" dirty="0" err="1" smtClean="0"/>
              <a:t>Kaub</a:t>
            </a:r>
            <a:r>
              <a:rPr lang="de-DE" sz="1800" dirty="0" smtClean="0"/>
              <a:t>,</a:t>
            </a:r>
            <a:br>
              <a:rPr lang="de-DE" sz="1800" dirty="0" smtClean="0"/>
            </a:br>
            <a:r>
              <a:rPr lang="de-DE" sz="1800" dirty="0" smtClean="0"/>
              <a:t>Benedikt Lüken-Winkels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97" y="5037151"/>
            <a:ext cx="1470023" cy="14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/>
              <a:t>e</a:t>
            </a:r>
            <a:r>
              <a:rPr lang="de-DE" b="1" dirty="0" smtClean="0"/>
              <a:t>xt4</a:t>
            </a:r>
          </a:p>
          <a:p>
            <a:r>
              <a:rPr lang="de-DE" dirty="0" smtClean="0"/>
              <a:t>Default FS in Ubuntu und Debian</a:t>
            </a:r>
          </a:p>
          <a:p>
            <a:r>
              <a:rPr lang="de-DE" dirty="0" err="1" smtClean="0"/>
              <a:t>Journaling</a:t>
            </a:r>
            <a:r>
              <a:rPr lang="de-DE" dirty="0" smtClean="0"/>
              <a:t> FS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 err="1" smtClean="0"/>
              <a:t>btrfs</a:t>
            </a:r>
            <a:endParaRPr lang="de-DE" b="1" dirty="0" smtClean="0"/>
          </a:p>
          <a:p>
            <a:r>
              <a:rPr lang="de-DE" dirty="0" smtClean="0"/>
              <a:t>Verwendet u.a. von Facebook, </a:t>
            </a:r>
            <a:r>
              <a:rPr lang="de-DE" dirty="0" err="1" smtClean="0"/>
              <a:t>OpenSUSE</a:t>
            </a:r>
            <a:r>
              <a:rPr lang="de-DE" dirty="0" smtClean="0"/>
              <a:t>, SUSE Enterprise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-On-Write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1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477240" cy="4144400"/>
          </a:xfrm>
        </p:spPr>
        <p:txBody>
          <a:bodyPr/>
          <a:lstStyle/>
          <a:p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Journaling</a:t>
            </a:r>
            <a:r>
              <a:rPr lang="de-DE" dirty="0" smtClean="0"/>
              <a:t> FS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2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ext4 - 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649960" cy="4144400"/>
          </a:xfrm>
        </p:spPr>
        <p:txBody>
          <a:bodyPr/>
          <a:lstStyle/>
          <a:p>
            <a:r>
              <a:rPr lang="de-DE" dirty="0"/>
              <a:t>Native Verschlüsselung auf Verzeichnisebene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67" y="-67300"/>
            <a:ext cx="13850466" cy="69252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78368" y="474133"/>
            <a:ext cx="1832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>
                <a:solidFill>
                  <a:schemeClr val="bg1"/>
                </a:solidFill>
                <a:latin typeface="Encode Sans"/>
              </a:rPr>
              <a:t>btrfs</a:t>
            </a:r>
            <a:endParaRPr lang="de-DE" sz="66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94644" y="4090415"/>
            <a:ext cx="7790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“The </a:t>
            </a:r>
            <a:r>
              <a:rPr lang="en-US" sz="4400" dirty="0">
                <a:solidFill>
                  <a:schemeClr val="bg1"/>
                </a:solidFill>
                <a:latin typeface="Encode Sans"/>
              </a:rPr>
              <a:t>filesystem on disk layout </a:t>
            </a:r>
            <a:endParaRPr lang="en-US" sz="4400" dirty="0" smtClean="0">
              <a:solidFill>
                <a:schemeClr val="bg1"/>
              </a:solidFill>
              <a:latin typeface="Encode Sans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is </a:t>
            </a:r>
            <a:r>
              <a:rPr lang="en-US" sz="4400" dirty="0">
                <a:solidFill>
                  <a:schemeClr val="bg1"/>
                </a:solidFill>
                <a:latin typeface="Encode Sans"/>
              </a:rPr>
              <a:t>a forest of </a:t>
            </a:r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B-trees”</a:t>
            </a:r>
            <a:endParaRPr lang="de-DE" sz="44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3680" y="6604017"/>
            <a:ext cx="6611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Quelle: https://www.sca.com/imagevault/publishedmedia/520w1zc832yg3r749f1s/Skog_med_tj-rn_1214.jpg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712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Pipi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Laertes · SlidesCarnival</Template>
  <TotalTime>0</TotalTime>
  <Words>65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Encode Sans</vt:lpstr>
      <vt:lpstr>Encode Sans ExtraLight</vt:lpstr>
      <vt:lpstr>Laertes template</vt:lpstr>
      <vt:lpstr>btrfs vs ext4 David Kaub, Benedikt Lüken-Winkels</vt:lpstr>
      <vt:lpstr>Übersicht</vt:lpstr>
      <vt:lpstr>ext4</vt:lpstr>
      <vt:lpstr>ext4 - Features</vt:lpstr>
      <vt:lpstr>PowerPoint-Präsentation</vt:lpstr>
      <vt:lpstr>B-Baum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 vs ext4</dc:title>
  <dc:creator>Lüken-Winkels, Benedikt</dc:creator>
  <cp:lastModifiedBy>Kaub, David</cp:lastModifiedBy>
  <cp:revision>17</cp:revision>
  <dcterms:created xsi:type="dcterms:W3CDTF">2020-02-28T09:19:56Z</dcterms:created>
  <dcterms:modified xsi:type="dcterms:W3CDTF">2020-02-28T10:18:55Z</dcterms:modified>
</cp:coreProperties>
</file>