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14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8EB7-BFE5-4A0E-BF23-C79B54785E2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025E-89BB-4995-A7B2-9489418E0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392133"/>
            <a:ext cx="12192000" cy="14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5363200" y="5392133"/>
            <a:ext cx="1465600" cy="1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314567" y="1501533"/>
            <a:ext cx="756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Titelmasterformat durch Klicken bearbeiten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4567" y="3554055"/>
            <a:ext cx="756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702800" y="3299073"/>
            <a:ext cx="278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66861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872300" y="1592200"/>
            <a:ext cx="84472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1268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66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9066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 short + 1 column +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553592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9872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119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7506799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7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0972800" cy="1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84" name="Google Shape;84;p10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9550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 colored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2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btrfs vs ext4 - Betriebsysteme - David Kaub, Benedikt Lüken-Winkels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de-DE" dirty="0" err="1"/>
              <a:t>adsa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728867" y="6125133"/>
            <a:ext cx="14632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007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7" r:id="rId4"/>
    <p:sldLayoutId id="2147483668" r:id="rId5"/>
    <p:sldLayoutId id="2147483669" r:id="rId6"/>
    <p:sldLayoutId id="2147483671" r:id="rId7"/>
    <p:sldLayoutId id="214748367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- Grundlagen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355099" y="1600200"/>
            <a:ext cx="4987200" cy="3928400"/>
          </a:xfrm>
        </p:spPr>
        <p:txBody>
          <a:bodyPr/>
          <a:lstStyle/>
          <a:p>
            <a:r>
              <a:rPr lang="de-DE" dirty="0"/>
              <a:t>Balancierte Bäume</a:t>
            </a:r>
          </a:p>
          <a:p>
            <a:r>
              <a:rPr lang="de-DE" dirty="0"/>
              <a:t>Selbstbalancierende…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4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arallelogramm 113"/>
          <p:cNvSpPr/>
          <p:nvPr/>
        </p:nvSpPr>
        <p:spPr>
          <a:xfrm>
            <a:off x="8959285" y="4197371"/>
            <a:ext cx="1876620" cy="809736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10,11,</a:t>
            </a:r>
            <a:r>
              <a:rPr lang="de-DE" sz="2400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-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1,2</a:t>
            </a:r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5,6,7</a:t>
            </a:r>
          </a:p>
        </p:txBody>
      </p:sp>
      <p:sp>
        <p:nvSpPr>
          <p:cNvPr id="7" name="Rechteck 6"/>
          <p:cNvSpPr/>
          <p:nvPr/>
        </p:nvSpPr>
        <p:spPr>
          <a:xfrm>
            <a:off x="6969970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</a:t>
            </a:r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033998" y="2575527"/>
            <a:ext cx="920214" cy="232347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113" idx="4"/>
            <a:endCxn id="114" idx="0"/>
          </p:cNvCxnSpPr>
          <p:nvPr/>
        </p:nvCxnSpPr>
        <p:spPr>
          <a:xfrm rot="16200000" flipH="1">
            <a:off x="8352087" y="2651862"/>
            <a:ext cx="923829" cy="2167188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19</a:t>
            </a:r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>
            <a:stCxn id="113" idx="4"/>
            <a:endCxn id="6" idx="0"/>
          </p:cNvCxnSpPr>
          <p:nvPr/>
        </p:nvCxnSpPr>
        <p:spPr>
          <a:xfrm rot="5400000">
            <a:off x="6069475" y="2536438"/>
            <a:ext cx="923829" cy="2398037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113" idx="4"/>
            <a:endCxn id="5" idx="0"/>
          </p:cNvCxnSpPr>
          <p:nvPr/>
        </p:nvCxnSpPr>
        <p:spPr>
          <a:xfrm rot="5400000">
            <a:off x="4906680" y="1373643"/>
            <a:ext cx="923829" cy="4723627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9186321" y="4319656"/>
            <a:ext cx="585903" cy="55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13" name="Parallelogramm 112"/>
          <p:cNvSpPr/>
          <p:nvPr/>
        </p:nvSpPr>
        <p:spPr>
          <a:xfrm>
            <a:off x="7009289" y="2467420"/>
            <a:ext cx="1442236" cy="806122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26F5AF-5823-44D7-96DD-B43C2B38D7F2}"/>
              </a:ext>
            </a:extLst>
          </p:cNvPr>
          <p:cNvSpPr/>
          <p:nvPr/>
        </p:nvSpPr>
        <p:spPr>
          <a:xfrm>
            <a:off x="10011113" y="4329734"/>
            <a:ext cx="585903" cy="55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8658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86" grpId="0" animBg="1"/>
      <p:bldP spid="86" grpId="1" animBg="1"/>
      <p:bldP spid="112" grpId="0"/>
      <p:bldP spid="112" grpId="1"/>
      <p:bldP spid="112" grpId="2"/>
      <p:bldP spid="113" grpId="0" animBg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- Löschen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1,2</a:t>
            </a:r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5,6,7</a:t>
            </a:r>
          </a:p>
        </p:txBody>
      </p:sp>
      <p:sp>
        <p:nvSpPr>
          <p:cNvPr id="7" name="Rechteck 6"/>
          <p:cNvSpPr/>
          <p:nvPr/>
        </p:nvSpPr>
        <p:spPr>
          <a:xfrm>
            <a:off x="8756705" y="4199302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</a:t>
            </a:r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926401" y="1683125"/>
            <a:ext cx="922145" cy="4110208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257793" y="4344975"/>
            <a:ext cx="149009" cy="512893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8" name="Parallelogramm 37"/>
          <p:cNvSpPr/>
          <p:nvPr/>
        </p:nvSpPr>
        <p:spPr>
          <a:xfrm>
            <a:off x="7009289" y="2467420"/>
            <a:ext cx="1442236" cy="806122"/>
          </a:xfrm>
          <a:prstGeom prst="parallelogram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sp>
        <p:nvSpPr>
          <p:cNvPr id="55" name="Parallelogramm 54"/>
          <p:cNvSpPr/>
          <p:nvPr/>
        </p:nvSpPr>
        <p:spPr>
          <a:xfrm>
            <a:off x="6598572" y="4202140"/>
            <a:ext cx="1416324" cy="809737"/>
          </a:xfrm>
          <a:prstGeom prst="parallelogram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5,7</a:t>
            </a:r>
          </a:p>
        </p:txBody>
      </p:sp>
      <p:cxnSp>
        <p:nvCxnSpPr>
          <p:cNvPr id="48" name="Gewinkelte Verbindung 47"/>
          <p:cNvCxnSpPr>
            <a:stCxn id="38" idx="4"/>
            <a:endCxn id="55" idx="0"/>
          </p:cNvCxnSpPr>
          <p:nvPr/>
        </p:nvCxnSpPr>
        <p:spPr>
          <a:xfrm rot="5400000">
            <a:off x="7054272" y="3526005"/>
            <a:ext cx="928598" cy="423673"/>
          </a:xfrm>
          <a:prstGeom prst="bentConnector3">
            <a:avLst>
              <a:gd name="adj1" fmla="val 24356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38" idx="4"/>
            <a:endCxn id="7" idx="0"/>
          </p:cNvCxnSpPr>
          <p:nvPr/>
        </p:nvCxnSpPr>
        <p:spPr>
          <a:xfrm rot="16200000" flipH="1">
            <a:off x="8123612" y="2880337"/>
            <a:ext cx="925760" cy="1712170"/>
          </a:xfrm>
          <a:prstGeom prst="bentConnector3">
            <a:avLst>
              <a:gd name="adj1" fmla="val 24278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38" idx="4"/>
            <a:endCxn id="5" idx="0"/>
          </p:cNvCxnSpPr>
          <p:nvPr/>
        </p:nvCxnSpPr>
        <p:spPr>
          <a:xfrm rot="5400000">
            <a:off x="4906680" y="1373643"/>
            <a:ext cx="923829" cy="4723627"/>
          </a:xfrm>
          <a:prstGeom prst="bentConnector3">
            <a:avLst>
              <a:gd name="adj1" fmla="val 24339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6620862" y="4205755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</a:t>
            </a:r>
          </a:p>
        </p:txBody>
      </p:sp>
      <p:cxnSp>
        <p:nvCxnSpPr>
          <p:cNvPr id="73" name="Gewinkelte Verbindung 72"/>
          <p:cNvCxnSpPr>
            <a:stCxn id="8" idx="2"/>
            <a:endCxn id="72" idx="0"/>
          </p:cNvCxnSpPr>
          <p:nvPr/>
        </p:nvCxnSpPr>
        <p:spPr>
          <a:xfrm rot="16200000" flipH="1">
            <a:off x="5855252" y="2754273"/>
            <a:ext cx="928598" cy="1974365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6" grpId="0" animBg="1"/>
      <p:bldP spid="86" grpId="1" animBg="1"/>
      <p:bldP spid="112" grpId="0" animBg="1"/>
      <p:bldP spid="112" grpId="1" animBg="1"/>
      <p:bldP spid="38" grpId="0" animBg="1"/>
      <p:bldP spid="55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– Kopieren (COW)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792521" y="450194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E,1</a:t>
            </a:r>
          </a:p>
        </p:txBody>
      </p:sp>
      <p:sp>
        <p:nvSpPr>
          <p:cNvPr id="6" name="Rechteck 5"/>
          <p:cNvSpPr/>
          <p:nvPr/>
        </p:nvSpPr>
        <p:spPr>
          <a:xfrm>
            <a:off x="6118111" y="450194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G,1</a:t>
            </a:r>
          </a:p>
        </p:txBody>
      </p:sp>
      <p:sp>
        <p:nvSpPr>
          <p:cNvPr id="7" name="Rechteck 6"/>
          <p:cNvSpPr/>
          <p:nvPr/>
        </p:nvSpPr>
        <p:spPr>
          <a:xfrm>
            <a:off x="8441579" y="450194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H,1</a:t>
            </a:r>
          </a:p>
        </p:txBody>
      </p:sp>
      <p:sp>
        <p:nvSpPr>
          <p:cNvPr id="8" name="Rechteck 7"/>
          <p:cNvSpPr/>
          <p:nvPr/>
        </p:nvSpPr>
        <p:spPr>
          <a:xfrm>
            <a:off x="6115989" y="3085280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C,1</a:t>
            </a:r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7661193" y="3035684"/>
            <a:ext cx="606927" cy="232559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6499459" y="4197418"/>
            <a:ext cx="606927" cy="2122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7CDCA1F-605D-4DDB-8348-AADD9D3694E4}"/>
              </a:ext>
            </a:extLst>
          </p:cNvPr>
          <p:cNvSpPr/>
          <p:nvPr/>
        </p:nvSpPr>
        <p:spPr>
          <a:xfrm>
            <a:off x="1469053" y="449482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D,1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AE87A4E-BE06-4605-BC1E-5CCB41C5FD6E}"/>
              </a:ext>
            </a:extLst>
          </p:cNvPr>
          <p:cNvSpPr/>
          <p:nvPr/>
        </p:nvSpPr>
        <p:spPr>
          <a:xfrm>
            <a:off x="3792520" y="3080166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B,1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9EFF094-FB87-45CA-9711-C34C505F8134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3014199" y="3030629"/>
            <a:ext cx="604921" cy="2323467"/>
          </a:xfrm>
          <a:prstGeom prst="bentConnector3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FD5C63C-B356-4BEB-A89E-0808CCDC2907}"/>
              </a:ext>
            </a:extLst>
          </p:cNvPr>
          <p:cNvCxnSpPr>
            <a:stCxn id="24" idx="2"/>
            <a:endCxn id="5" idx="0"/>
          </p:cNvCxnSpPr>
          <p:nvPr/>
        </p:nvCxnSpPr>
        <p:spPr>
          <a:xfrm rot="16200000" flipH="1">
            <a:off x="4172372" y="4195921"/>
            <a:ext cx="612041" cy="1"/>
          </a:xfrm>
          <a:prstGeom prst="bentConnector3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3D3346A-171B-452B-9140-95F6DB8DE9C5}"/>
              </a:ext>
            </a:extLst>
          </p:cNvPr>
          <p:cNvSpPr/>
          <p:nvPr/>
        </p:nvSpPr>
        <p:spPr>
          <a:xfrm>
            <a:off x="4955408" y="1739490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P,1</a:t>
            </a:r>
          </a:p>
        </p:txBody>
      </p:sp>
      <p:sp>
        <p:nvSpPr>
          <p:cNvPr id="39" name="Parallelogramm 38">
            <a:extLst>
              <a:ext uri="{FF2B5EF4-FFF2-40B4-BE49-F238E27FC236}">
                <a16:creationId xmlns:a16="http://schemas.microsoft.com/office/drawing/2014/main" id="{878740FF-C9F4-4BC8-89CD-E11894A75CAF}"/>
              </a:ext>
            </a:extLst>
          </p:cNvPr>
          <p:cNvSpPr/>
          <p:nvPr/>
        </p:nvSpPr>
        <p:spPr>
          <a:xfrm>
            <a:off x="7293769" y="1741351"/>
            <a:ext cx="1371743" cy="806122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Q,1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E1E1B73D-9558-4D47-B773-CFD5AEDFBF9F}"/>
              </a:ext>
            </a:extLst>
          </p:cNvPr>
          <p:cNvCxnSpPr>
            <a:stCxn id="31" idx="2"/>
            <a:endCxn id="24" idx="0"/>
          </p:cNvCxnSpPr>
          <p:nvPr/>
        </p:nvCxnSpPr>
        <p:spPr>
          <a:xfrm rot="5400000">
            <a:off x="4794366" y="2233252"/>
            <a:ext cx="530940" cy="1162888"/>
          </a:xfrm>
          <a:prstGeom prst="bentConnector3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948B72D2-6E2F-4F70-8CE1-E3A99605879A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 rot="16200000" flipH="1">
            <a:off x="5953543" y="2236962"/>
            <a:ext cx="536054" cy="1160581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87632C2-5A13-4737-BBE7-60FE4B9EB2A1}"/>
              </a:ext>
            </a:extLst>
          </p:cNvPr>
          <p:cNvCxnSpPr>
            <a:cxnSpLocks/>
            <a:stCxn id="39" idx="3"/>
            <a:endCxn id="24" idx="0"/>
          </p:cNvCxnSpPr>
          <p:nvPr/>
        </p:nvCxnSpPr>
        <p:spPr>
          <a:xfrm rot="5400000">
            <a:off x="5912288" y="1113578"/>
            <a:ext cx="532693" cy="3400483"/>
          </a:xfrm>
          <a:prstGeom prst="bentConnector3">
            <a:avLst>
              <a:gd name="adj1" fmla="val 30927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2E528B7-15FF-43A2-AD60-22A7035B5714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rot="5400000">
            <a:off x="7121848" y="2227486"/>
            <a:ext cx="537807" cy="1177780"/>
          </a:xfrm>
          <a:prstGeom prst="bentConnector3">
            <a:avLst>
              <a:gd name="adj1" fmla="val 6763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37007817-599F-472E-8197-243F883906B5}"/>
              </a:ext>
            </a:extLst>
          </p:cNvPr>
          <p:cNvSpPr txBox="1"/>
          <p:nvPr/>
        </p:nvSpPr>
        <p:spPr>
          <a:xfrm>
            <a:off x="4144287" y="32562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B,2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98F5722-C817-4E83-8B05-F9A146ABCB29}"/>
              </a:ext>
            </a:extLst>
          </p:cNvPr>
          <p:cNvSpPr txBox="1"/>
          <p:nvPr/>
        </p:nvSpPr>
        <p:spPr>
          <a:xfrm>
            <a:off x="6469875" y="326097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C,2</a:t>
            </a:r>
          </a:p>
        </p:txBody>
      </p:sp>
    </p:spTree>
    <p:extLst>
      <p:ext uri="{BB962C8B-B14F-4D97-AF65-F5344CB8AC3E}">
        <p14:creationId xmlns:p14="http://schemas.microsoft.com/office/powerpoint/2010/main" val="12842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Hardware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355099" y="1600200"/>
            <a:ext cx="4564438" cy="3928400"/>
          </a:xfrm>
        </p:spPr>
        <p:txBody>
          <a:bodyPr/>
          <a:lstStyle/>
          <a:p>
            <a:r>
              <a:rPr lang="de-DE" dirty="0"/>
              <a:t>AMD R5 3600 6x3,6 Ghz</a:t>
            </a:r>
          </a:p>
          <a:p>
            <a:r>
              <a:rPr lang="de-DE" dirty="0"/>
              <a:t>8 GB RAM (Achtung Cache)</a:t>
            </a:r>
          </a:p>
          <a:p>
            <a:r>
              <a:rPr lang="de-DE" dirty="0"/>
              <a:t>Sekundärspeicher (SATA 3)</a:t>
            </a:r>
          </a:p>
          <a:p>
            <a:pPr lvl="1"/>
            <a:r>
              <a:rPr lang="de-DE" dirty="0"/>
              <a:t>WD Blue 500GB 7200rpm</a:t>
            </a:r>
          </a:p>
          <a:p>
            <a:pPr lvl="1"/>
            <a:r>
              <a:rPr lang="de-DE" dirty="0"/>
              <a:t>Samsung 840 Evo 250GB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2D4D0761-FE1E-4954-9EEE-920A5215BBCB}"/>
              </a:ext>
            </a:extLst>
          </p:cNvPr>
          <p:cNvSpPr txBox="1">
            <a:spLocks/>
          </p:cNvSpPr>
          <p:nvPr/>
        </p:nvSpPr>
        <p:spPr>
          <a:xfrm>
            <a:off x="6644983" y="1600200"/>
            <a:ext cx="4564438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r>
              <a:rPr lang="de-DE" kern="0" dirty="0"/>
              <a:t>Ubuntu 18.04 LTS</a:t>
            </a:r>
          </a:p>
          <a:p>
            <a:r>
              <a:rPr lang="de-DE" kern="0" dirty="0"/>
              <a:t>Kernel?</a:t>
            </a:r>
          </a:p>
          <a:p>
            <a:r>
              <a:rPr lang="de-DE" kern="0" dirty="0"/>
              <a:t>BTFS</a:t>
            </a:r>
          </a:p>
          <a:p>
            <a:r>
              <a:rPr lang="de-DE" kern="0" dirty="0"/>
              <a:t>EXT4</a:t>
            </a:r>
          </a:p>
          <a:p>
            <a:r>
              <a:rPr lang="de-DE" kern="0" dirty="0" err="1"/>
              <a:t>Filebench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744845447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Laertes · SlidesCarnival</Template>
  <TotalTime>0</TotalTime>
  <Words>248</Words>
  <Application>Microsoft Office PowerPoint</Application>
  <PresentationFormat>Breitbild</PresentationFormat>
  <Paragraphs>53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Encode Sans</vt:lpstr>
      <vt:lpstr>Encode Sans ExtraLight</vt:lpstr>
      <vt:lpstr>Laertes template</vt:lpstr>
      <vt:lpstr>B-Baum - Grundlagen</vt:lpstr>
      <vt:lpstr>B-Baum - Hinzufügen</vt:lpstr>
      <vt:lpstr>B-Baum - Löschen</vt:lpstr>
      <vt:lpstr>B-Baum – Kopieren (COW)</vt:lpstr>
      <vt:lpstr>Benchmarking Hardware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 vs ext4</dc:title>
  <dc:creator>Lüken-Winkels, Benedikt</dc:creator>
  <cp:lastModifiedBy>David</cp:lastModifiedBy>
  <cp:revision>39</cp:revision>
  <dcterms:created xsi:type="dcterms:W3CDTF">2020-02-28T09:19:56Z</dcterms:created>
  <dcterms:modified xsi:type="dcterms:W3CDTF">2020-02-29T11:14:08Z</dcterms:modified>
</cp:coreProperties>
</file>