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73" r:id="rId4"/>
    <p:sldId id="263" r:id="rId5"/>
    <p:sldId id="264" r:id="rId6"/>
    <p:sldId id="260" r:id="rId7"/>
    <p:sldId id="261" r:id="rId8"/>
    <p:sldId id="262" r:id="rId9"/>
    <p:sldId id="258" r:id="rId10"/>
    <p:sldId id="259" r:id="rId11"/>
    <p:sldId id="266" r:id="rId12"/>
    <p:sldId id="265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9F73"/>
    <a:srgbClr val="D7C48A"/>
    <a:srgbClr val="819E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E292E-F66C-4A31-87EC-E30FBE3BC0A7}" v="79" dt="2023-01-08T19:44:07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saman Keita" userId="3840aa69c6de3545" providerId="LiveId" clId="{D54B03E0-FFF4-4825-9168-88A4299020AB}"/>
    <pc:docChg chg="undo custSel addSld modSld">
      <pc:chgData name="Massaman Keita" userId="3840aa69c6de3545" providerId="LiveId" clId="{D54B03E0-FFF4-4825-9168-88A4299020AB}" dt="2023-01-08T16:09:08.162" v="368" actId="20577"/>
      <pc:docMkLst>
        <pc:docMk/>
      </pc:docMkLst>
      <pc:sldChg chg="addSp delSp mod">
        <pc:chgData name="Massaman Keita" userId="3840aa69c6de3545" providerId="LiveId" clId="{D54B03E0-FFF4-4825-9168-88A4299020AB}" dt="2023-01-08T15:23:42.894" v="1" actId="22"/>
        <pc:sldMkLst>
          <pc:docMk/>
          <pc:sldMk cId="2177726026" sldId="257"/>
        </pc:sldMkLst>
        <pc:spChg chg="add del">
          <ac:chgData name="Massaman Keita" userId="3840aa69c6de3545" providerId="LiveId" clId="{D54B03E0-FFF4-4825-9168-88A4299020AB}" dt="2023-01-08T15:23:42.894" v="1" actId="22"/>
          <ac:spMkLst>
            <pc:docMk/>
            <pc:sldMk cId="2177726026" sldId="257"/>
            <ac:spMk id="5" creationId="{33A30877-C7CE-1BE9-3105-332574430701}"/>
          </ac:spMkLst>
        </pc:spChg>
      </pc:sldChg>
      <pc:sldChg chg="addSp delSp modSp new mod">
        <pc:chgData name="Massaman Keita" userId="3840aa69c6de3545" providerId="LiveId" clId="{D54B03E0-FFF4-4825-9168-88A4299020AB}" dt="2023-01-08T15:37:17.922" v="288" actId="1076"/>
        <pc:sldMkLst>
          <pc:docMk/>
          <pc:sldMk cId="116680320" sldId="258"/>
        </pc:sldMkLst>
        <pc:spChg chg="mod">
          <ac:chgData name="Massaman Keita" userId="3840aa69c6de3545" providerId="LiveId" clId="{D54B03E0-FFF4-4825-9168-88A4299020AB}" dt="2023-01-08T15:34:18.551" v="166" actId="14100"/>
          <ac:spMkLst>
            <pc:docMk/>
            <pc:sldMk cId="116680320" sldId="258"/>
            <ac:spMk id="2" creationId="{7A7515E7-7208-38C1-B0D2-02CFE00BA95A}"/>
          </ac:spMkLst>
        </pc:spChg>
        <pc:spChg chg="del">
          <ac:chgData name="Massaman Keita" userId="3840aa69c6de3545" providerId="LiveId" clId="{D54B03E0-FFF4-4825-9168-88A4299020AB}" dt="2023-01-08T15:31:07.780" v="6"/>
          <ac:spMkLst>
            <pc:docMk/>
            <pc:sldMk cId="116680320" sldId="258"/>
            <ac:spMk id="3" creationId="{AF51805E-49B5-8D6D-F8F5-F0B190AE3F6B}"/>
          </ac:spMkLst>
        </pc:spChg>
        <pc:spChg chg="add mod">
          <ac:chgData name="Massaman Keita" userId="3840aa69c6de3545" providerId="LiveId" clId="{D54B03E0-FFF4-4825-9168-88A4299020AB}" dt="2023-01-08T15:37:17.922" v="288" actId="1076"/>
          <ac:spMkLst>
            <pc:docMk/>
            <pc:sldMk cId="116680320" sldId="258"/>
            <ac:spMk id="6" creationId="{D85E7251-D419-4CA7-BEB6-94B4DE131145}"/>
          </ac:spMkLst>
        </pc:spChg>
        <pc:picChg chg="add mod">
          <ac:chgData name="Massaman Keita" userId="3840aa69c6de3545" providerId="LiveId" clId="{D54B03E0-FFF4-4825-9168-88A4299020AB}" dt="2023-01-08T15:31:36.369" v="11" actId="1076"/>
          <ac:picMkLst>
            <pc:docMk/>
            <pc:sldMk cId="116680320" sldId="258"/>
            <ac:picMk id="5" creationId="{D9BE7664-7A85-6FE0-0D07-5F9ADB9BA213}"/>
          </ac:picMkLst>
        </pc:picChg>
      </pc:sldChg>
      <pc:sldChg chg="addSp delSp modSp new mod">
        <pc:chgData name="Massaman Keita" userId="3840aa69c6de3545" providerId="LiveId" clId="{D54B03E0-FFF4-4825-9168-88A4299020AB}" dt="2023-01-08T16:09:08.162" v="368" actId="20577"/>
        <pc:sldMkLst>
          <pc:docMk/>
          <pc:sldMk cId="3613395250" sldId="259"/>
        </pc:sldMkLst>
        <pc:spChg chg="mod">
          <ac:chgData name="Massaman Keita" userId="3840aa69c6de3545" providerId="LiveId" clId="{D54B03E0-FFF4-4825-9168-88A4299020AB}" dt="2023-01-08T16:09:08.162" v="368" actId="20577"/>
          <ac:spMkLst>
            <pc:docMk/>
            <pc:sldMk cId="3613395250" sldId="259"/>
            <ac:spMk id="2" creationId="{C9321557-DB25-E225-60D0-8B33A633ED2D}"/>
          </ac:spMkLst>
        </pc:spChg>
        <pc:spChg chg="del">
          <ac:chgData name="Massaman Keita" userId="3840aa69c6de3545" providerId="LiveId" clId="{D54B03E0-FFF4-4825-9168-88A4299020AB}" dt="2023-01-08T15:55:58.972" v="289"/>
          <ac:spMkLst>
            <pc:docMk/>
            <pc:sldMk cId="3613395250" sldId="259"/>
            <ac:spMk id="3" creationId="{4F68EC13-086B-E8A1-6D3F-7FE6368AFF2C}"/>
          </ac:spMkLst>
        </pc:spChg>
        <pc:picChg chg="add mod">
          <ac:chgData name="Massaman Keita" userId="3840aa69c6de3545" providerId="LiveId" clId="{D54B03E0-FFF4-4825-9168-88A4299020AB}" dt="2023-01-08T15:56:06.643" v="291" actId="14100"/>
          <ac:picMkLst>
            <pc:docMk/>
            <pc:sldMk cId="3613395250" sldId="259"/>
            <ac:picMk id="5" creationId="{913449C6-9F7A-5476-AC9B-1A9FE8B4EB69}"/>
          </ac:picMkLst>
        </pc:picChg>
      </pc:sldChg>
      <pc:sldChg chg="new">
        <pc:chgData name="Massaman Keita" userId="3840aa69c6de3545" providerId="LiveId" clId="{D54B03E0-FFF4-4825-9168-88A4299020AB}" dt="2023-01-08T15:23:55.803" v="4" actId="680"/>
        <pc:sldMkLst>
          <pc:docMk/>
          <pc:sldMk cId="944030059" sldId="260"/>
        </pc:sldMkLst>
      </pc:sldChg>
      <pc:sldChg chg="new">
        <pc:chgData name="Massaman Keita" userId="3840aa69c6de3545" providerId="LiveId" clId="{D54B03E0-FFF4-4825-9168-88A4299020AB}" dt="2023-01-08T15:23:55.977" v="5" actId="680"/>
        <pc:sldMkLst>
          <pc:docMk/>
          <pc:sldMk cId="3563967278" sldId="261"/>
        </pc:sldMkLst>
      </pc:sldChg>
    </pc:docChg>
  </pc:docChgLst>
  <pc:docChgLst>
    <pc:chgData name="Gastbenutzer" providerId="Windows Live" clId="Web-{0002C012-A7E8-4160-BDE2-3FC4B257CD88}"/>
    <pc:docChg chg="addSld modSld">
      <pc:chgData name="Gastbenutzer" userId="" providerId="Windows Live" clId="Web-{0002C012-A7E8-4160-BDE2-3FC4B257CD88}" dt="2023-01-08T16:19:28.077" v="84" actId="20577"/>
      <pc:docMkLst>
        <pc:docMk/>
      </pc:docMkLst>
      <pc:sldChg chg="modSp">
        <pc:chgData name="Gastbenutzer" userId="" providerId="Windows Live" clId="Web-{0002C012-A7E8-4160-BDE2-3FC4B257CD88}" dt="2023-01-08T16:13:01.006" v="8" actId="20577"/>
        <pc:sldMkLst>
          <pc:docMk/>
          <pc:sldMk cId="2177726026" sldId="257"/>
        </pc:sldMkLst>
        <pc:spChg chg="mod">
          <ac:chgData name="Gastbenutzer" userId="" providerId="Windows Live" clId="Web-{0002C012-A7E8-4160-BDE2-3FC4B257CD88}" dt="2023-01-08T16:13:01.006" v="8" actId="20577"/>
          <ac:spMkLst>
            <pc:docMk/>
            <pc:sldMk cId="2177726026" sldId="257"/>
            <ac:spMk id="4" creationId="{67F75BD6-FBC0-3D55-8389-8198F69E7960}"/>
          </ac:spMkLst>
        </pc:spChg>
      </pc:sldChg>
      <pc:sldChg chg="addSp modSp">
        <pc:chgData name="Gastbenutzer" userId="" providerId="Windows Live" clId="Web-{0002C012-A7E8-4160-BDE2-3FC4B257CD88}" dt="2023-01-08T16:14:13.101" v="19" actId="1076"/>
        <pc:sldMkLst>
          <pc:docMk/>
          <pc:sldMk cId="944030059" sldId="260"/>
        </pc:sldMkLst>
        <pc:spChg chg="mod">
          <ac:chgData name="Gastbenutzer" userId="" providerId="Windows Live" clId="Web-{0002C012-A7E8-4160-BDE2-3FC4B257CD88}" dt="2023-01-08T16:13:38.975" v="9" actId="20577"/>
          <ac:spMkLst>
            <pc:docMk/>
            <pc:sldMk cId="944030059" sldId="260"/>
            <ac:spMk id="2" creationId="{5D3ADBF8-CCF8-F29C-EE9E-8536A608E477}"/>
          </ac:spMkLst>
        </pc:spChg>
        <pc:spChg chg="mod">
          <ac:chgData name="Gastbenutzer" userId="" providerId="Windows Live" clId="Web-{0002C012-A7E8-4160-BDE2-3FC4B257CD88}" dt="2023-01-08T16:14:01.335" v="15" actId="20577"/>
          <ac:spMkLst>
            <pc:docMk/>
            <pc:sldMk cId="944030059" sldId="260"/>
            <ac:spMk id="3" creationId="{E3309A7F-B3E9-1163-F866-6EE6FDC10BB3}"/>
          </ac:spMkLst>
        </pc:spChg>
        <pc:picChg chg="add mod">
          <ac:chgData name="Gastbenutzer" userId="" providerId="Windows Live" clId="Web-{0002C012-A7E8-4160-BDE2-3FC4B257CD88}" dt="2023-01-08T16:14:13.101" v="19" actId="1076"/>
          <ac:picMkLst>
            <pc:docMk/>
            <pc:sldMk cId="944030059" sldId="260"/>
            <ac:picMk id="4" creationId="{28857C24-C4CF-FEAD-994B-A2A6801F14CC}"/>
          </ac:picMkLst>
        </pc:picChg>
      </pc:sldChg>
      <pc:sldChg chg="addSp delSp modSp">
        <pc:chgData name="Gastbenutzer" userId="" providerId="Windows Live" clId="Web-{0002C012-A7E8-4160-BDE2-3FC4B257CD88}" dt="2023-01-08T16:17:19.590" v="58" actId="1076"/>
        <pc:sldMkLst>
          <pc:docMk/>
          <pc:sldMk cId="3563967278" sldId="261"/>
        </pc:sldMkLst>
        <pc:spChg chg="mod">
          <ac:chgData name="Gastbenutzer" userId="" providerId="Windows Live" clId="Web-{0002C012-A7E8-4160-BDE2-3FC4B257CD88}" dt="2023-01-08T16:14:36.086" v="26" actId="20577"/>
          <ac:spMkLst>
            <pc:docMk/>
            <pc:sldMk cId="3563967278" sldId="261"/>
            <ac:spMk id="2" creationId="{050F784A-9FB8-9BAA-896F-5F3E93635C1B}"/>
          </ac:spMkLst>
        </pc:spChg>
        <pc:spChg chg="del">
          <ac:chgData name="Gastbenutzer" userId="" providerId="Windows Live" clId="Web-{0002C012-A7E8-4160-BDE2-3FC4B257CD88}" dt="2023-01-08T16:14:37.727" v="27"/>
          <ac:spMkLst>
            <pc:docMk/>
            <pc:sldMk cId="3563967278" sldId="261"/>
            <ac:spMk id="3" creationId="{2EA2235D-B892-D710-F154-E2E11FC35409}"/>
          </ac:spMkLst>
        </pc:spChg>
        <pc:picChg chg="add mod ord">
          <ac:chgData name="Gastbenutzer" userId="" providerId="Windows Live" clId="Web-{0002C012-A7E8-4160-BDE2-3FC4B257CD88}" dt="2023-01-08T16:17:19.590" v="58" actId="1076"/>
          <ac:picMkLst>
            <pc:docMk/>
            <pc:sldMk cId="3563967278" sldId="261"/>
            <ac:picMk id="4" creationId="{113B732E-93D5-A4FA-9E5D-D6EE61D06B76}"/>
          </ac:picMkLst>
        </pc:picChg>
        <pc:picChg chg="add mod">
          <ac:chgData name="Gastbenutzer" userId="" providerId="Windows Live" clId="Web-{0002C012-A7E8-4160-BDE2-3FC4B257CD88}" dt="2023-01-08T16:17:06.527" v="55" actId="14100"/>
          <ac:picMkLst>
            <pc:docMk/>
            <pc:sldMk cId="3563967278" sldId="261"/>
            <ac:picMk id="5" creationId="{9F4AB209-BFD8-7DCB-5FEA-FFAD88304EBC}"/>
          </ac:picMkLst>
        </pc:picChg>
      </pc:sldChg>
      <pc:sldChg chg="modSp new">
        <pc:chgData name="Gastbenutzer" userId="" providerId="Windows Live" clId="Web-{0002C012-A7E8-4160-BDE2-3FC4B257CD88}" dt="2023-01-08T16:15:36.322" v="39" actId="20577"/>
        <pc:sldMkLst>
          <pc:docMk/>
          <pc:sldMk cId="3334371622" sldId="262"/>
        </pc:sldMkLst>
        <pc:spChg chg="mod">
          <ac:chgData name="Gastbenutzer" userId="" providerId="Windows Live" clId="Web-{0002C012-A7E8-4160-BDE2-3FC4B257CD88}" dt="2023-01-08T16:15:19.587" v="31" actId="20577"/>
          <ac:spMkLst>
            <pc:docMk/>
            <pc:sldMk cId="3334371622" sldId="262"/>
            <ac:spMk id="2" creationId="{F8AE7772-F3FD-A5A2-588D-F0A6EE30F4C2}"/>
          </ac:spMkLst>
        </pc:spChg>
        <pc:spChg chg="mod">
          <ac:chgData name="Gastbenutzer" userId="" providerId="Windows Live" clId="Web-{0002C012-A7E8-4160-BDE2-3FC4B257CD88}" dt="2023-01-08T16:15:36.322" v="39" actId="20577"/>
          <ac:spMkLst>
            <pc:docMk/>
            <pc:sldMk cId="3334371622" sldId="262"/>
            <ac:spMk id="3" creationId="{A273C4C5-70B0-37E1-7906-3D27A0E5CCE0}"/>
          </ac:spMkLst>
        </pc:spChg>
      </pc:sldChg>
      <pc:sldChg chg="addSp modSp new">
        <pc:chgData name="Gastbenutzer" userId="" providerId="Windows Live" clId="Web-{0002C012-A7E8-4160-BDE2-3FC4B257CD88}" dt="2023-01-08T16:16:42.183" v="52" actId="14100"/>
        <pc:sldMkLst>
          <pc:docMk/>
          <pc:sldMk cId="4097054193" sldId="263"/>
        </pc:sldMkLst>
        <pc:spChg chg="mod">
          <ac:chgData name="Gastbenutzer" userId="" providerId="Windows Live" clId="Web-{0002C012-A7E8-4160-BDE2-3FC4B257CD88}" dt="2023-01-08T16:15:55.713" v="41" actId="20577"/>
          <ac:spMkLst>
            <pc:docMk/>
            <pc:sldMk cId="4097054193" sldId="263"/>
            <ac:spMk id="2" creationId="{BE1974FD-46F0-DAF8-9D8B-0B809CCDA824}"/>
          </ac:spMkLst>
        </pc:spChg>
        <pc:spChg chg="mod">
          <ac:chgData name="Gastbenutzer" userId="" providerId="Windows Live" clId="Web-{0002C012-A7E8-4160-BDE2-3FC4B257CD88}" dt="2023-01-08T16:16:05.260" v="44" actId="20577"/>
          <ac:spMkLst>
            <pc:docMk/>
            <pc:sldMk cId="4097054193" sldId="263"/>
            <ac:spMk id="3" creationId="{A40E2B86-6ABC-E6FE-BA43-C1DED8B4F670}"/>
          </ac:spMkLst>
        </pc:spChg>
        <pc:picChg chg="add mod">
          <ac:chgData name="Gastbenutzer" userId="" providerId="Windows Live" clId="Web-{0002C012-A7E8-4160-BDE2-3FC4B257CD88}" dt="2023-01-08T16:16:25.417" v="49" actId="1076"/>
          <ac:picMkLst>
            <pc:docMk/>
            <pc:sldMk cId="4097054193" sldId="263"/>
            <ac:picMk id="4" creationId="{F71B8111-0B14-48AE-005B-3E8D1819AE2D}"/>
          </ac:picMkLst>
        </pc:picChg>
        <pc:picChg chg="add mod">
          <ac:chgData name="Gastbenutzer" userId="" providerId="Windows Live" clId="Web-{0002C012-A7E8-4160-BDE2-3FC4B257CD88}" dt="2023-01-08T16:16:42.183" v="52" actId="14100"/>
          <ac:picMkLst>
            <pc:docMk/>
            <pc:sldMk cId="4097054193" sldId="263"/>
            <ac:picMk id="5" creationId="{E6DC8049-50BD-C512-5FBC-6D7D1A337434}"/>
          </ac:picMkLst>
        </pc:picChg>
      </pc:sldChg>
      <pc:sldChg chg="modSp new">
        <pc:chgData name="Gastbenutzer" userId="" providerId="Windows Live" clId="Web-{0002C012-A7E8-4160-BDE2-3FC4B257CD88}" dt="2023-01-08T16:18:58.436" v="71" actId="20577"/>
        <pc:sldMkLst>
          <pc:docMk/>
          <pc:sldMk cId="564061367" sldId="264"/>
        </pc:sldMkLst>
        <pc:spChg chg="mod">
          <ac:chgData name="Gastbenutzer" userId="" providerId="Windows Live" clId="Web-{0002C012-A7E8-4160-BDE2-3FC4B257CD88}" dt="2023-01-08T16:17:41.950" v="60" actId="20577"/>
          <ac:spMkLst>
            <pc:docMk/>
            <pc:sldMk cId="564061367" sldId="264"/>
            <ac:spMk id="2" creationId="{CAF1899D-7A45-B915-9456-208D43417DA1}"/>
          </ac:spMkLst>
        </pc:spChg>
        <pc:spChg chg="mod">
          <ac:chgData name="Gastbenutzer" userId="" providerId="Windows Live" clId="Web-{0002C012-A7E8-4160-BDE2-3FC4B257CD88}" dt="2023-01-08T16:18:58.436" v="71" actId="20577"/>
          <ac:spMkLst>
            <pc:docMk/>
            <pc:sldMk cId="564061367" sldId="264"/>
            <ac:spMk id="3" creationId="{87F25964-059A-053B-E9FD-CD0AA15D1CE8}"/>
          </ac:spMkLst>
        </pc:spChg>
      </pc:sldChg>
      <pc:sldChg chg="modSp new">
        <pc:chgData name="Gastbenutzer" userId="" providerId="Windows Live" clId="Web-{0002C012-A7E8-4160-BDE2-3FC4B257CD88}" dt="2023-01-08T16:19:28.077" v="84" actId="20577"/>
        <pc:sldMkLst>
          <pc:docMk/>
          <pc:sldMk cId="478127153" sldId="265"/>
        </pc:sldMkLst>
        <pc:spChg chg="mod">
          <ac:chgData name="Gastbenutzer" userId="" providerId="Windows Live" clId="Web-{0002C012-A7E8-4160-BDE2-3FC4B257CD88}" dt="2023-01-08T16:19:06.733" v="73" actId="20577"/>
          <ac:spMkLst>
            <pc:docMk/>
            <pc:sldMk cId="478127153" sldId="265"/>
            <ac:spMk id="2" creationId="{8B70AAFA-4EE2-D577-3593-E07D0C8FC8B0}"/>
          </ac:spMkLst>
        </pc:spChg>
        <pc:spChg chg="mod">
          <ac:chgData name="Gastbenutzer" userId="" providerId="Windows Live" clId="Web-{0002C012-A7E8-4160-BDE2-3FC4B257CD88}" dt="2023-01-08T16:19:28.077" v="84" actId="20577"/>
          <ac:spMkLst>
            <pc:docMk/>
            <pc:sldMk cId="478127153" sldId="265"/>
            <ac:spMk id="3" creationId="{6100B090-54E0-772B-E065-7111020C4532}"/>
          </ac:spMkLst>
        </pc:spChg>
      </pc:sldChg>
    </pc:docChg>
  </pc:docChgLst>
  <pc:docChgLst>
    <pc:chgData name="bene sellmaier" userId="b14cabc38845adbc" providerId="LiveId" clId="{65CE292E-F66C-4A31-87EC-E30FBE3BC0A7}"/>
    <pc:docChg chg="undo redo custSel addSld delSld modSld sldOrd addMainMaster delMainMaster">
      <pc:chgData name="bene sellmaier" userId="b14cabc38845adbc" providerId="LiveId" clId="{65CE292E-F66C-4A31-87EC-E30FBE3BC0A7}" dt="2023-01-10T14:41:45.862" v="3634"/>
      <pc:docMkLst>
        <pc:docMk/>
      </pc:docMkLst>
      <pc:sldChg chg="addSp modSp mod setBg modClrScheme chgLayout">
        <pc:chgData name="bene sellmaier" userId="b14cabc38845adbc" providerId="LiveId" clId="{65CE292E-F66C-4A31-87EC-E30FBE3BC0A7}" dt="2023-01-08T19:53:55.739" v="3442" actId="20577"/>
        <pc:sldMkLst>
          <pc:docMk/>
          <pc:sldMk cId="2147176924" sldId="256"/>
        </pc:sldMkLst>
        <pc:spChg chg="mod">
          <ac:chgData name="bene sellmaier" userId="b14cabc38845adbc" providerId="LiveId" clId="{65CE292E-F66C-4A31-87EC-E30FBE3BC0A7}" dt="2023-01-08T19:52:05.044" v="3356" actId="20577"/>
          <ac:spMkLst>
            <pc:docMk/>
            <pc:sldMk cId="2147176924" sldId="256"/>
            <ac:spMk id="2" creationId="{A60D37CE-5C25-7BA1-68F9-5F96D5296AEB}"/>
          </ac:spMkLst>
        </pc:spChg>
        <pc:spChg chg="mod">
          <ac:chgData name="bene sellmaier" userId="b14cabc38845adbc" providerId="LiveId" clId="{65CE292E-F66C-4A31-87EC-E30FBE3BC0A7}" dt="2023-01-08T19:53:55.739" v="3442" actId="20577"/>
          <ac:spMkLst>
            <pc:docMk/>
            <pc:sldMk cId="2147176924" sldId="256"/>
            <ac:spMk id="3" creationId="{7AA61806-F7A2-B17D-505D-CDE50A51A500}"/>
          </ac:spMkLst>
        </pc:spChg>
        <pc:spChg chg="add">
          <ac:chgData name="bene sellmaier" userId="b14cabc38845adbc" providerId="LiveId" clId="{65CE292E-F66C-4A31-87EC-E30FBE3BC0A7}" dt="2023-01-08T13:48:31.383" v="0" actId="26606"/>
          <ac:spMkLst>
            <pc:docMk/>
            <pc:sldMk cId="2147176924" sldId="256"/>
            <ac:spMk id="9" creationId="{B6D694DB-A3FC-4F14-A225-17BEBA4416DA}"/>
          </ac:spMkLst>
        </pc:spChg>
        <pc:grpChg chg="add">
          <ac:chgData name="bene sellmaier" userId="b14cabc38845adbc" providerId="LiveId" clId="{65CE292E-F66C-4A31-87EC-E30FBE3BC0A7}" dt="2023-01-08T13:48:31.383" v="0" actId="26606"/>
          <ac:grpSpMkLst>
            <pc:docMk/>
            <pc:sldMk cId="2147176924" sldId="256"/>
            <ac:grpSpMk id="11" creationId="{3A87D413-7BAA-462C-B2E4-D3E7F1B8498D}"/>
          </ac:grpSpMkLst>
        </pc:grpChg>
        <pc:picChg chg="add">
          <ac:chgData name="bene sellmaier" userId="b14cabc38845adbc" providerId="LiveId" clId="{65CE292E-F66C-4A31-87EC-E30FBE3BC0A7}" dt="2023-01-08T13:48:31.383" v="0" actId="26606"/>
          <ac:picMkLst>
            <pc:docMk/>
            <pc:sldMk cId="2147176924" sldId="256"/>
            <ac:picMk id="4" creationId="{FD3C7A77-0461-294B-77D0-7BCD5F3B0696}"/>
          </ac:picMkLst>
        </pc:picChg>
      </pc:sldChg>
      <pc:sldChg chg="addSp delSp modSp new mod ord modShow">
        <pc:chgData name="bene sellmaier" userId="b14cabc38845adbc" providerId="LiveId" clId="{65CE292E-F66C-4A31-87EC-E30FBE3BC0A7}" dt="2023-01-08T19:13:48.207" v="2861"/>
        <pc:sldMkLst>
          <pc:docMk/>
          <pc:sldMk cId="2177726026" sldId="257"/>
        </pc:sldMkLst>
        <pc:spChg chg="mod">
          <ac:chgData name="bene sellmaier" userId="b14cabc38845adbc" providerId="LiveId" clId="{65CE292E-F66C-4A31-87EC-E30FBE3BC0A7}" dt="2023-01-08T13:54:13.252" v="529" actId="1076"/>
          <ac:spMkLst>
            <pc:docMk/>
            <pc:sldMk cId="2177726026" sldId="257"/>
            <ac:spMk id="2" creationId="{DDC140B6-5D3D-18B1-2BC4-9538C25469AC}"/>
          </ac:spMkLst>
        </pc:spChg>
        <pc:spChg chg="del">
          <ac:chgData name="bene sellmaier" userId="b14cabc38845adbc" providerId="LiveId" clId="{65CE292E-F66C-4A31-87EC-E30FBE3BC0A7}" dt="2023-01-08T13:49:33.738" v="2"/>
          <ac:spMkLst>
            <pc:docMk/>
            <pc:sldMk cId="2177726026" sldId="257"/>
            <ac:spMk id="3" creationId="{C9979817-A7A1-798C-1882-4AAF9B3D933A}"/>
          </ac:spMkLst>
        </pc:spChg>
        <pc:spChg chg="add mod">
          <ac:chgData name="bene sellmaier" userId="b14cabc38845adbc" providerId="LiveId" clId="{65CE292E-F66C-4A31-87EC-E30FBE3BC0A7}" dt="2023-01-08T13:59:38.583" v="610" actId="20577"/>
          <ac:spMkLst>
            <pc:docMk/>
            <pc:sldMk cId="2177726026" sldId="257"/>
            <ac:spMk id="4" creationId="{67F75BD6-FBC0-3D55-8389-8198F69E7960}"/>
          </ac:spMkLst>
        </pc:spChg>
      </pc:sldChg>
      <pc:sldChg chg="addSp modSp mod ord">
        <pc:chgData name="bene sellmaier" userId="b14cabc38845adbc" providerId="LiveId" clId="{65CE292E-F66C-4A31-87EC-E30FBE3BC0A7}" dt="2023-01-08T19:32:39.159" v="3167" actId="1076"/>
        <pc:sldMkLst>
          <pc:docMk/>
          <pc:sldMk cId="116680320" sldId="258"/>
        </pc:sldMkLst>
        <pc:spChg chg="add mod">
          <ac:chgData name="bene sellmaier" userId="b14cabc38845adbc" providerId="LiveId" clId="{65CE292E-F66C-4A31-87EC-E30FBE3BC0A7}" dt="2023-01-08T19:30:43.417" v="3156" actId="1076"/>
          <ac:spMkLst>
            <pc:docMk/>
            <pc:sldMk cId="116680320" sldId="258"/>
            <ac:spMk id="3" creationId="{C318672A-80EA-FCC9-65EE-7BFC1DA5715D}"/>
          </ac:spMkLst>
        </pc:spChg>
        <pc:spChg chg="add mod">
          <ac:chgData name="bene sellmaier" userId="b14cabc38845adbc" providerId="LiveId" clId="{65CE292E-F66C-4A31-87EC-E30FBE3BC0A7}" dt="2023-01-08T19:32:39.159" v="3167" actId="1076"/>
          <ac:spMkLst>
            <pc:docMk/>
            <pc:sldMk cId="116680320" sldId="258"/>
            <ac:spMk id="4" creationId="{B6A20401-03AE-1996-22EB-E19E1965AAB5}"/>
          </ac:spMkLst>
        </pc:spChg>
        <pc:spChg chg="mod">
          <ac:chgData name="bene sellmaier" userId="b14cabc38845adbc" providerId="LiveId" clId="{65CE292E-F66C-4A31-87EC-E30FBE3BC0A7}" dt="2023-01-08T19:30:00.971" v="3147" actId="20577"/>
          <ac:spMkLst>
            <pc:docMk/>
            <pc:sldMk cId="116680320" sldId="258"/>
            <ac:spMk id="6" creationId="{D85E7251-D419-4CA7-BEB6-94B4DE131145}"/>
          </ac:spMkLst>
        </pc:spChg>
        <pc:spChg chg="add mod ord">
          <ac:chgData name="bene sellmaier" userId="b14cabc38845adbc" providerId="LiveId" clId="{65CE292E-F66C-4A31-87EC-E30FBE3BC0A7}" dt="2023-01-08T19:30:05.835" v="3148" actId="14100"/>
          <ac:spMkLst>
            <pc:docMk/>
            <pc:sldMk cId="116680320" sldId="258"/>
            <ac:spMk id="9" creationId="{D44C3195-6540-BF9D-7E03-5AA68E51D31D}"/>
          </ac:spMkLst>
        </pc:spChg>
        <pc:spChg chg="add mod ord">
          <ac:chgData name="bene sellmaier" userId="b14cabc38845adbc" providerId="LiveId" clId="{65CE292E-F66C-4A31-87EC-E30FBE3BC0A7}" dt="2023-01-08T19:29:08.390" v="3118" actId="14100"/>
          <ac:spMkLst>
            <pc:docMk/>
            <pc:sldMk cId="116680320" sldId="258"/>
            <ac:spMk id="10" creationId="{CE7D4066-3B31-9C09-8088-88192213B9C9}"/>
          </ac:spMkLst>
        </pc:spChg>
        <pc:spChg chg="add mod ord">
          <ac:chgData name="bene sellmaier" userId="b14cabc38845adbc" providerId="LiveId" clId="{65CE292E-F66C-4A31-87EC-E30FBE3BC0A7}" dt="2023-01-08T19:29:08.390" v="3118" actId="14100"/>
          <ac:spMkLst>
            <pc:docMk/>
            <pc:sldMk cId="116680320" sldId="258"/>
            <ac:spMk id="11" creationId="{C560B99C-0DF4-B545-5672-488E27B1881E}"/>
          </ac:spMkLst>
        </pc:spChg>
        <pc:spChg chg="add mod">
          <ac:chgData name="bene sellmaier" userId="b14cabc38845adbc" providerId="LiveId" clId="{65CE292E-F66C-4A31-87EC-E30FBE3BC0A7}" dt="2023-01-08T19:29:39.692" v="3121" actId="571"/>
          <ac:spMkLst>
            <pc:docMk/>
            <pc:sldMk cId="116680320" sldId="258"/>
            <ac:spMk id="12" creationId="{C3FC7AE5-C98E-261A-CBFE-C13575026089}"/>
          </ac:spMkLst>
        </pc:spChg>
        <pc:spChg chg="add mod">
          <ac:chgData name="bene sellmaier" userId="b14cabc38845adbc" providerId="LiveId" clId="{65CE292E-F66C-4A31-87EC-E30FBE3BC0A7}" dt="2023-01-08T19:29:39.692" v="3121" actId="571"/>
          <ac:spMkLst>
            <pc:docMk/>
            <pc:sldMk cId="116680320" sldId="258"/>
            <ac:spMk id="13" creationId="{235FB062-E54A-9F11-0BFB-D3726D2003FE}"/>
          </ac:spMkLst>
        </pc:spChg>
        <pc:spChg chg="add mod ord">
          <ac:chgData name="bene sellmaier" userId="b14cabc38845adbc" providerId="LiveId" clId="{65CE292E-F66C-4A31-87EC-E30FBE3BC0A7}" dt="2023-01-08T19:32:35.364" v="3166" actId="14100"/>
          <ac:spMkLst>
            <pc:docMk/>
            <pc:sldMk cId="116680320" sldId="258"/>
            <ac:spMk id="14" creationId="{5CF5C904-2D92-1396-C5B8-EDAACB869804}"/>
          </ac:spMkLst>
        </pc:spChg>
        <pc:picChg chg="mod">
          <ac:chgData name="bene sellmaier" userId="b14cabc38845adbc" providerId="LiveId" clId="{65CE292E-F66C-4A31-87EC-E30FBE3BC0A7}" dt="2023-01-08T19:32:17.277" v="3163" actId="14100"/>
          <ac:picMkLst>
            <pc:docMk/>
            <pc:sldMk cId="116680320" sldId="258"/>
            <ac:picMk id="5" creationId="{D9BE7664-7A85-6FE0-0D07-5F9ADB9BA213}"/>
          </ac:picMkLst>
        </pc:picChg>
        <pc:picChg chg="add mod">
          <ac:chgData name="bene sellmaier" userId="b14cabc38845adbc" providerId="LiveId" clId="{65CE292E-F66C-4A31-87EC-E30FBE3BC0A7}" dt="2023-01-08T19:28:44.645" v="3110" actId="1076"/>
          <ac:picMkLst>
            <pc:docMk/>
            <pc:sldMk cId="116680320" sldId="258"/>
            <ac:picMk id="8" creationId="{9B8145C2-FAFB-78BE-85D0-0F35CACED187}"/>
          </ac:picMkLst>
        </pc:picChg>
        <pc:picChg chg="add mod">
          <ac:chgData name="bene sellmaier" userId="b14cabc38845adbc" providerId="LiveId" clId="{65CE292E-F66C-4A31-87EC-E30FBE3BC0A7}" dt="2023-01-08T19:32:39.159" v="3167" actId="1076"/>
          <ac:picMkLst>
            <pc:docMk/>
            <pc:sldMk cId="116680320" sldId="258"/>
            <ac:picMk id="16" creationId="{D90560B5-47D2-9692-870E-0716231D865E}"/>
          </ac:picMkLst>
        </pc:picChg>
        <pc:picChg chg="add mod">
          <ac:chgData name="bene sellmaier" userId="b14cabc38845adbc" providerId="LiveId" clId="{65CE292E-F66C-4A31-87EC-E30FBE3BC0A7}" dt="2023-01-08T19:30:45.674" v="3157" actId="1076"/>
          <ac:picMkLst>
            <pc:docMk/>
            <pc:sldMk cId="116680320" sldId="258"/>
            <ac:picMk id="18" creationId="{DBC39275-D2D9-4DCB-22EB-170DA4B536B5}"/>
          </ac:picMkLst>
        </pc:picChg>
        <pc:picChg chg="add mod">
          <ac:chgData name="bene sellmaier" userId="b14cabc38845adbc" providerId="LiveId" clId="{65CE292E-F66C-4A31-87EC-E30FBE3BC0A7}" dt="2023-01-08T19:31:02.049" v="3159" actId="1076"/>
          <ac:picMkLst>
            <pc:docMk/>
            <pc:sldMk cId="116680320" sldId="258"/>
            <ac:picMk id="20" creationId="{F611A12C-1479-67BE-1E23-A96D90284151}"/>
          </ac:picMkLst>
        </pc:picChg>
      </pc:sldChg>
      <pc:sldChg chg="addSp delSp modSp mod">
        <pc:chgData name="bene sellmaier" userId="b14cabc38845adbc" providerId="LiveId" clId="{65CE292E-F66C-4A31-87EC-E30FBE3BC0A7}" dt="2023-01-08T19:34:50.824" v="3197" actId="1076"/>
        <pc:sldMkLst>
          <pc:docMk/>
          <pc:sldMk cId="3613395250" sldId="259"/>
        </pc:sldMkLst>
        <pc:spChg chg="del mod">
          <ac:chgData name="bene sellmaier" userId="b14cabc38845adbc" providerId="LiveId" clId="{65CE292E-F66C-4A31-87EC-E30FBE3BC0A7}" dt="2023-01-08T19:34:40.519" v="3194" actId="478"/>
          <ac:spMkLst>
            <pc:docMk/>
            <pc:sldMk cId="3613395250" sldId="259"/>
            <ac:spMk id="2" creationId="{C9321557-DB25-E225-60D0-8B33A633ED2D}"/>
          </ac:spMkLst>
        </pc:spChg>
        <pc:spChg chg="add mod">
          <ac:chgData name="bene sellmaier" userId="b14cabc38845adbc" providerId="LiveId" clId="{65CE292E-F66C-4A31-87EC-E30FBE3BC0A7}" dt="2023-01-08T19:34:50.824" v="3197" actId="1076"/>
          <ac:spMkLst>
            <pc:docMk/>
            <pc:sldMk cId="3613395250" sldId="259"/>
            <ac:spMk id="3" creationId="{5F13741D-519E-7F65-8035-3B5B0EAB9919}"/>
          </ac:spMkLst>
        </pc:spChg>
        <pc:spChg chg="add del mod">
          <ac:chgData name="bene sellmaier" userId="b14cabc38845adbc" providerId="LiveId" clId="{65CE292E-F66C-4A31-87EC-E30FBE3BC0A7}" dt="2023-01-08T19:34:46.243" v="3196" actId="478"/>
          <ac:spMkLst>
            <pc:docMk/>
            <pc:sldMk cId="3613395250" sldId="259"/>
            <ac:spMk id="6" creationId="{4498ABCC-8BDF-EE31-3C47-03621E4AD971}"/>
          </ac:spMkLst>
        </pc:spChg>
        <pc:picChg chg="mod">
          <ac:chgData name="bene sellmaier" userId="b14cabc38845adbc" providerId="LiveId" clId="{65CE292E-F66C-4A31-87EC-E30FBE3BC0A7}" dt="2023-01-08T19:33:35.861" v="3171" actId="1076"/>
          <ac:picMkLst>
            <pc:docMk/>
            <pc:sldMk cId="3613395250" sldId="259"/>
            <ac:picMk id="5" creationId="{913449C6-9F7A-5476-AC9B-1A9FE8B4EB69}"/>
          </ac:picMkLst>
        </pc:picChg>
      </pc:sldChg>
      <pc:sldChg chg="addSp delSp modSp mod ord setBg">
        <pc:chgData name="bene sellmaier" userId="b14cabc38845adbc" providerId="LiveId" clId="{65CE292E-F66C-4A31-87EC-E30FBE3BC0A7}" dt="2023-01-08T19:19:57.488" v="2894" actId="1076"/>
        <pc:sldMkLst>
          <pc:docMk/>
          <pc:sldMk cId="944030059" sldId="260"/>
        </pc:sldMkLst>
        <pc:spChg chg="mod">
          <ac:chgData name="bene sellmaier" userId="b14cabc38845adbc" providerId="LiveId" clId="{65CE292E-F66C-4A31-87EC-E30FBE3BC0A7}" dt="2023-01-08T19:19:57.236" v="2893" actId="26606"/>
          <ac:spMkLst>
            <pc:docMk/>
            <pc:sldMk cId="944030059" sldId="260"/>
            <ac:spMk id="2" creationId="{5D3ADBF8-CCF8-F29C-EE9E-8536A608E477}"/>
          </ac:spMkLst>
        </pc:spChg>
        <pc:spChg chg="mod">
          <ac:chgData name="bene sellmaier" userId="b14cabc38845adbc" providerId="LiveId" clId="{65CE292E-F66C-4A31-87EC-E30FBE3BC0A7}" dt="2023-01-08T19:19:57.236" v="2893" actId="26606"/>
          <ac:spMkLst>
            <pc:docMk/>
            <pc:sldMk cId="944030059" sldId="260"/>
            <ac:spMk id="3" creationId="{E3309A7F-B3E9-1163-F866-6EE6FDC10BB3}"/>
          </ac:spMkLst>
        </pc:spChg>
        <pc:spChg chg="add del">
          <ac:chgData name="bene sellmaier" userId="b14cabc38845adbc" providerId="LiveId" clId="{65CE292E-F66C-4A31-87EC-E30FBE3BC0A7}" dt="2023-01-08T19:19:24.738" v="2881" actId="26606"/>
          <ac:spMkLst>
            <pc:docMk/>
            <pc:sldMk cId="944030059" sldId="260"/>
            <ac:spMk id="11" creationId="{FAFB3478-4AEC-431E-93B2-1593839C16DA}"/>
          </ac:spMkLst>
        </pc:spChg>
        <pc:spChg chg="add del">
          <ac:chgData name="bene sellmaier" userId="b14cabc38845adbc" providerId="LiveId" clId="{65CE292E-F66C-4A31-87EC-E30FBE3BC0A7}" dt="2023-01-08T19:19:24.738" v="2881" actId="26606"/>
          <ac:spMkLst>
            <pc:docMk/>
            <pc:sldMk cId="944030059" sldId="260"/>
            <ac:spMk id="13" creationId="{BA44E6CA-03F3-47EA-A9F3-5C0674E28D61}"/>
          </ac:spMkLst>
        </pc:spChg>
        <pc:spChg chg="add del">
          <ac:chgData name="bene sellmaier" userId="b14cabc38845adbc" providerId="LiveId" clId="{65CE292E-F66C-4A31-87EC-E30FBE3BC0A7}" dt="2023-01-08T19:19:24.738" v="2881" actId="26606"/>
          <ac:spMkLst>
            <pc:docMk/>
            <pc:sldMk cId="944030059" sldId="260"/>
            <ac:spMk id="22" creationId="{2E922E9E-A29B-4164-A634-B718A43369CA}"/>
          </ac:spMkLst>
        </pc:spChg>
        <pc:spChg chg="add del">
          <ac:chgData name="bene sellmaier" userId="b14cabc38845adbc" providerId="LiveId" clId="{65CE292E-F66C-4A31-87EC-E30FBE3BC0A7}" dt="2023-01-08T19:19:26.813" v="2883" actId="26606"/>
          <ac:spMkLst>
            <pc:docMk/>
            <pc:sldMk cId="944030059" sldId="260"/>
            <ac:spMk id="24" creationId="{FAFB3478-4AEC-431E-93B2-1593839C16DA}"/>
          </ac:spMkLst>
        </pc:spChg>
        <pc:spChg chg="add del">
          <ac:chgData name="bene sellmaier" userId="b14cabc38845adbc" providerId="LiveId" clId="{65CE292E-F66C-4A31-87EC-E30FBE3BC0A7}" dt="2023-01-08T19:19:26.813" v="2883" actId="26606"/>
          <ac:spMkLst>
            <pc:docMk/>
            <pc:sldMk cId="944030059" sldId="260"/>
            <ac:spMk id="25" creationId="{A8A68745-355E-4D81-AA5F-942C71082A1E}"/>
          </ac:spMkLst>
        </pc:spChg>
        <pc:spChg chg="add del">
          <ac:chgData name="bene sellmaier" userId="b14cabc38845adbc" providerId="LiveId" clId="{65CE292E-F66C-4A31-87EC-E30FBE3BC0A7}" dt="2023-01-08T19:19:26.813" v="2883" actId="26606"/>
          <ac:spMkLst>
            <pc:docMk/>
            <pc:sldMk cId="944030059" sldId="260"/>
            <ac:spMk id="26" creationId="{9A450B93-9615-4854-BEA5-4A85DF5CD68C}"/>
          </ac:spMkLst>
        </pc:spChg>
        <pc:spChg chg="add del">
          <ac:chgData name="bene sellmaier" userId="b14cabc38845adbc" providerId="LiveId" clId="{65CE292E-F66C-4A31-87EC-E30FBE3BC0A7}" dt="2023-01-08T19:19:26.813" v="2883" actId="26606"/>
          <ac:spMkLst>
            <pc:docMk/>
            <pc:sldMk cId="944030059" sldId="260"/>
            <ac:spMk id="27" creationId="{2E922E9E-A29B-4164-A634-B718A43369CA}"/>
          </ac:spMkLst>
        </pc:spChg>
        <pc:spChg chg="add del">
          <ac:chgData name="bene sellmaier" userId="b14cabc38845adbc" providerId="LiveId" clId="{65CE292E-F66C-4A31-87EC-E30FBE3BC0A7}" dt="2023-01-08T19:19:30.450" v="2885" actId="26606"/>
          <ac:spMkLst>
            <pc:docMk/>
            <pc:sldMk cId="944030059" sldId="260"/>
            <ac:spMk id="29" creationId="{FAFB3478-4AEC-431E-93B2-1593839C16DA}"/>
          </ac:spMkLst>
        </pc:spChg>
        <pc:spChg chg="add del">
          <ac:chgData name="bene sellmaier" userId="b14cabc38845adbc" providerId="LiveId" clId="{65CE292E-F66C-4A31-87EC-E30FBE3BC0A7}" dt="2023-01-08T19:19:30.450" v="2885" actId="26606"/>
          <ac:spMkLst>
            <pc:docMk/>
            <pc:sldMk cId="944030059" sldId="260"/>
            <ac:spMk id="30" creationId="{BA44E6CA-03F3-47EA-A9F3-5C0674E28D61}"/>
          </ac:spMkLst>
        </pc:spChg>
        <pc:spChg chg="add del">
          <ac:chgData name="bene sellmaier" userId="b14cabc38845adbc" providerId="LiveId" clId="{65CE292E-F66C-4A31-87EC-E30FBE3BC0A7}" dt="2023-01-08T19:19:30.450" v="2885" actId="26606"/>
          <ac:spMkLst>
            <pc:docMk/>
            <pc:sldMk cId="944030059" sldId="260"/>
            <ac:spMk id="32" creationId="{2E922E9E-A29B-4164-A634-B718A43369CA}"/>
          </ac:spMkLst>
        </pc:spChg>
        <pc:spChg chg="add del">
          <ac:chgData name="bene sellmaier" userId="b14cabc38845adbc" providerId="LiveId" clId="{65CE292E-F66C-4A31-87EC-E30FBE3BC0A7}" dt="2023-01-08T19:19:37.543" v="2887" actId="26606"/>
          <ac:spMkLst>
            <pc:docMk/>
            <pc:sldMk cId="944030059" sldId="260"/>
            <ac:spMk id="34" creationId="{FAFB3478-4AEC-431E-93B2-1593839C16DA}"/>
          </ac:spMkLst>
        </pc:spChg>
        <pc:spChg chg="add del">
          <ac:chgData name="bene sellmaier" userId="b14cabc38845adbc" providerId="LiveId" clId="{65CE292E-F66C-4A31-87EC-E30FBE3BC0A7}" dt="2023-01-08T19:19:37.543" v="2887" actId="26606"/>
          <ac:spMkLst>
            <pc:docMk/>
            <pc:sldMk cId="944030059" sldId="260"/>
            <ac:spMk id="35" creationId="{5AABFA05-E806-48B0-BA38-42F01BD6324C}"/>
          </ac:spMkLst>
        </pc:spChg>
        <pc:spChg chg="add del">
          <ac:chgData name="bene sellmaier" userId="b14cabc38845adbc" providerId="LiveId" clId="{65CE292E-F66C-4A31-87EC-E30FBE3BC0A7}" dt="2023-01-08T19:19:37.543" v="2887" actId="26606"/>
          <ac:spMkLst>
            <pc:docMk/>
            <pc:sldMk cId="944030059" sldId="260"/>
            <ac:spMk id="43" creationId="{2E922E9E-A29B-4164-A634-B718A43369CA}"/>
          </ac:spMkLst>
        </pc:spChg>
        <pc:spChg chg="add del">
          <ac:chgData name="bene sellmaier" userId="b14cabc38845adbc" providerId="LiveId" clId="{65CE292E-F66C-4A31-87EC-E30FBE3BC0A7}" dt="2023-01-08T19:19:39.042" v="2889" actId="26606"/>
          <ac:spMkLst>
            <pc:docMk/>
            <pc:sldMk cId="944030059" sldId="260"/>
            <ac:spMk id="45" creationId="{FAFB3478-4AEC-431E-93B2-1593839C16DA}"/>
          </ac:spMkLst>
        </pc:spChg>
        <pc:spChg chg="add del">
          <ac:chgData name="bene sellmaier" userId="b14cabc38845adbc" providerId="LiveId" clId="{65CE292E-F66C-4A31-87EC-E30FBE3BC0A7}" dt="2023-01-08T19:19:39.042" v="2889" actId="26606"/>
          <ac:spMkLst>
            <pc:docMk/>
            <pc:sldMk cId="944030059" sldId="260"/>
            <ac:spMk id="46" creationId="{F74280F7-820D-43DE-BE07-57E20B27165C}"/>
          </ac:spMkLst>
        </pc:spChg>
        <pc:spChg chg="add del">
          <ac:chgData name="bene sellmaier" userId="b14cabc38845adbc" providerId="LiveId" clId="{65CE292E-F66C-4A31-87EC-E30FBE3BC0A7}" dt="2023-01-08T19:19:39.042" v="2889" actId="26606"/>
          <ac:spMkLst>
            <pc:docMk/>
            <pc:sldMk cId="944030059" sldId="260"/>
            <ac:spMk id="48" creationId="{2E922E9E-A29B-4164-A634-B718A43369CA}"/>
          </ac:spMkLst>
        </pc:spChg>
        <pc:spChg chg="add del">
          <ac:chgData name="bene sellmaier" userId="b14cabc38845adbc" providerId="LiveId" clId="{65CE292E-F66C-4A31-87EC-E30FBE3BC0A7}" dt="2023-01-08T19:19:57.236" v="2893" actId="26606"/>
          <ac:spMkLst>
            <pc:docMk/>
            <pc:sldMk cId="944030059" sldId="260"/>
            <ac:spMk id="50" creationId="{FAFB3478-4AEC-431E-93B2-1593839C16DA}"/>
          </ac:spMkLst>
        </pc:spChg>
        <pc:spChg chg="add del">
          <ac:chgData name="bene sellmaier" userId="b14cabc38845adbc" providerId="LiveId" clId="{65CE292E-F66C-4A31-87EC-E30FBE3BC0A7}" dt="2023-01-08T19:19:57.236" v="2893" actId="26606"/>
          <ac:spMkLst>
            <pc:docMk/>
            <pc:sldMk cId="944030059" sldId="260"/>
            <ac:spMk id="51" creationId="{A8A68745-355E-4D81-AA5F-942C71082A1E}"/>
          </ac:spMkLst>
        </pc:spChg>
        <pc:spChg chg="add del">
          <ac:chgData name="bene sellmaier" userId="b14cabc38845adbc" providerId="LiveId" clId="{65CE292E-F66C-4A31-87EC-E30FBE3BC0A7}" dt="2023-01-08T19:19:57.236" v="2893" actId="26606"/>
          <ac:spMkLst>
            <pc:docMk/>
            <pc:sldMk cId="944030059" sldId="260"/>
            <ac:spMk id="57" creationId="{E81A6D98-2A79-43ED-9D02-D6826F621D6B}"/>
          </ac:spMkLst>
        </pc:spChg>
        <pc:spChg chg="add del">
          <ac:chgData name="bene sellmaier" userId="b14cabc38845adbc" providerId="LiveId" clId="{65CE292E-F66C-4A31-87EC-E30FBE3BC0A7}" dt="2023-01-08T19:19:57.003" v="2892" actId="26606"/>
          <ac:spMkLst>
            <pc:docMk/>
            <pc:sldMk cId="944030059" sldId="260"/>
            <ac:spMk id="62" creationId="{03AE087C-11E2-4305-9282-D7F122FE726E}"/>
          </ac:spMkLst>
        </pc:spChg>
        <pc:grpChg chg="add del">
          <ac:chgData name="bene sellmaier" userId="b14cabc38845adbc" providerId="LiveId" clId="{65CE292E-F66C-4A31-87EC-E30FBE3BC0A7}" dt="2023-01-08T19:19:24.738" v="2881" actId="26606"/>
          <ac:grpSpMkLst>
            <pc:docMk/>
            <pc:sldMk cId="944030059" sldId="260"/>
            <ac:grpSpMk id="15" creationId="{7EE36A67-006F-476F-9635-DC6B386EEAB7}"/>
          </ac:grpSpMkLst>
        </pc:grpChg>
        <pc:grpChg chg="add del">
          <ac:chgData name="bene sellmaier" userId="b14cabc38845adbc" providerId="LiveId" clId="{65CE292E-F66C-4A31-87EC-E30FBE3BC0A7}" dt="2023-01-08T19:19:30.450" v="2885" actId="26606"/>
          <ac:grpSpMkLst>
            <pc:docMk/>
            <pc:sldMk cId="944030059" sldId="260"/>
            <ac:grpSpMk id="31" creationId="{0F12AF72-0A2D-40D4-A252-24C87E05DA24}"/>
          </ac:grpSpMkLst>
        </pc:grpChg>
        <pc:grpChg chg="add del">
          <ac:chgData name="bene sellmaier" userId="b14cabc38845adbc" providerId="LiveId" clId="{65CE292E-F66C-4A31-87EC-E30FBE3BC0A7}" dt="2023-01-08T19:19:37.543" v="2887" actId="26606"/>
          <ac:grpSpMkLst>
            <pc:docMk/>
            <pc:sldMk cId="944030059" sldId="260"/>
            <ac:grpSpMk id="36" creationId="{42DDC377-BE64-4F1B-80B7-057C9566551E}"/>
          </ac:grpSpMkLst>
        </pc:grpChg>
        <pc:grpChg chg="add del">
          <ac:chgData name="bene sellmaier" userId="b14cabc38845adbc" providerId="LiveId" clId="{65CE292E-F66C-4A31-87EC-E30FBE3BC0A7}" dt="2023-01-08T19:19:39.042" v="2889" actId="26606"/>
          <ac:grpSpMkLst>
            <pc:docMk/>
            <pc:sldMk cId="944030059" sldId="260"/>
            <ac:grpSpMk id="47" creationId="{43D3F524-3DA9-4E34-A8AE-A379EB7486AA}"/>
          </ac:grpSpMkLst>
        </pc:grpChg>
        <pc:grpChg chg="add del">
          <ac:chgData name="bene sellmaier" userId="b14cabc38845adbc" providerId="LiveId" clId="{65CE292E-F66C-4A31-87EC-E30FBE3BC0A7}" dt="2023-01-08T19:19:57.236" v="2893" actId="26606"/>
          <ac:grpSpMkLst>
            <pc:docMk/>
            <pc:sldMk cId="944030059" sldId="260"/>
            <ac:grpSpMk id="52" creationId="{1C12850C-EF14-4106-A11F-48C4BA40AC1E}"/>
          </ac:grpSpMkLst>
        </pc:grpChg>
        <pc:grpChg chg="add del">
          <ac:chgData name="bene sellmaier" userId="b14cabc38845adbc" providerId="LiveId" clId="{65CE292E-F66C-4A31-87EC-E30FBE3BC0A7}" dt="2023-01-08T19:19:57.003" v="2892" actId="26606"/>
          <ac:grpSpMkLst>
            <pc:docMk/>
            <pc:sldMk cId="944030059" sldId="260"/>
            <ac:grpSpMk id="64" creationId="{6ACF365D-F104-414F-93C3-D9F568808E0D}"/>
          </ac:grpSpMkLst>
        </pc:grpChg>
        <pc:picChg chg="del">
          <ac:chgData name="bene sellmaier" userId="b14cabc38845adbc" providerId="LiveId" clId="{65CE292E-F66C-4A31-87EC-E30FBE3BC0A7}" dt="2023-01-08T19:18:51.772" v="2874" actId="478"/>
          <ac:picMkLst>
            <pc:docMk/>
            <pc:sldMk cId="944030059" sldId="260"/>
            <ac:picMk id="4" creationId="{28857C24-C4CF-FEAD-994B-A2A6801F14CC}"/>
          </ac:picMkLst>
        </pc:picChg>
        <pc:picChg chg="add mod ord">
          <ac:chgData name="bene sellmaier" userId="b14cabc38845adbc" providerId="LiveId" clId="{65CE292E-F66C-4A31-87EC-E30FBE3BC0A7}" dt="2023-01-08T19:19:57.488" v="2894" actId="1076"/>
          <ac:picMkLst>
            <pc:docMk/>
            <pc:sldMk cId="944030059" sldId="260"/>
            <ac:picMk id="6" creationId="{14988F23-156C-1FBC-7D70-418AB5524B10}"/>
          </ac:picMkLst>
        </pc:picChg>
      </pc:sldChg>
      <pc:sldChg chg="ord">
        <pc:chgData name="bene sellmaier" userId="b14cabc38845adbc" providerId="LiveId" clId="{65CE292E-F66C-4A31-87EC-E30FBE3BC0A7}" dt="2023-01-08T19:13:33.832" v="2858"/>
        <pc:sldMkLst>
          <pc:docMk/>
          <pc:sldMk cId="3563967278" sldId="261"/>
        </pc:sldMkLst>
      </pc:sldChg>
      <pc:sldChg chg="addSp modSp mod ord setBg">
        <pc:chgData name="bene sellmaier" userId="b14cabc38845adbc" providerId="LiveId" clId="{65CE292E-F66C-4A31-87EC-E30FBE3BC0A7}" dt="2023-01-08T19:21:51.944" v="2902" actId="26606"/>
        <pc:sldMkLst>
          <pc:docMk/>
          <pc:sldMk cId="3334371622" sldId="262"/>
        </pc:sldMkLst>
        <pc:spChg chg="mod">
          <ac:chgData name="bene sellmaier" userId="b14cabc38845adbc" providerId="LiveId" clId="{65CE292E-F66C-4A31-87EC-E30FBE3BC0A7}" dt="2023-01-08T19:21:51.944" v="2902" actId="26606"/>
          <ac:spMkLst>
            <pc:docMk/>
            <pc:sldMk cId="3334371622" sldId="262"/>
            <ac:spMk id="2" creationId="{F8AE7772-F3FD-A5A2-588D-F0A6EE30F4C2}"/>
          </ac:spMkLst>
        </pc:spChg>
        <pc:spChg chg="mod">
          <ac:chgData name="bene sellmaier" userId="b14cabc38845adbc" providerId="LiveId" clId="{65CE292E-F66C-4A31-87EC-E30FBE3BC0A7}" dt="2023-01-08T19:21:51.944" v="2902" actId="26606"/>
          <ac:spMkLst>
            <pc:docMk/>
            <pc:sldMk cId="3334371622" sldId="262"/>
            <ac:spMk id="3" creationId="{A273C4C5-70B0-37E1-7906-3D27A0E5CCE0}"/>
          </ac:spMkLst>
        </pc:spChg>
        <pc:spChg chg="add">
          <ac:chgData name="bene sellmaier" userId="b14cabc38845adbc" providerId="LiveId" clId="{65CE292E-F66C-4A31-87EC-E30FBE3BC0A7}" dt="2023-01-08T19:21:51.944" v="2902" actId="26606"/>
          <ac:spMkLst>
            <pc:docMk/>
            <pc:sldMk cId="3334371622" sldId="262"/>
            <ac:spMk id="10" creationId="{FAFB3478-4AEC-431E-93B2-1593839C16DA}"/>
          </ac:spMkLst>
        </pc:spChg>
        <pc:spChg chg="add">
          <ac:chgData name="bene sellmaier" userId="b14cabc38845adbc" providerId="LiveId" clId="{65CE292E-F66C-4A31-87EC-E30FBE3BC0A7}" dt="2023-01-08T19:21:51.944" v="2902" actId="26606"/>
          <ac:spMkLst>
            <pc:docMk/>
            <pc:sldMk cId="3334371622" sldId="262"/>
            <ac:spMk id="12" creationId="{BA44E6CA-03F3-47EA-A9F3-5C0674E28D61}"/>
          </ac:spMkLst>
        </pc:spChg>
        <pc:spChg chg="add">
          <ac:chgData name="bene sellmaier" userId="b14cabc38845adbc" providerId="LiveId" clId="{65CE292E-F66C-4A31-87EC-E30FBE3BC0A7}" dt="2023-01-08T19:21:51.944" v="2902" actId="26606"/>
          <ac:spMkLst>
            <pc:docMk/>
            <pc:sldMk cId="3334371622" sldId="262"/>
            <ac:spMk id="21" creationId="{2E922E9E-A29B-4164-A634-B718A43369CA}"/>
          </ac:spMkLst>
        </pc:spChg>
        <pc:grpChg chg="add">
          <ac:chgData name="bene sellmaier" userId="b14cabc38845adbc" providerId="LiveId" clId="{65CE292E-F66C-4A31-87EC-E30FBE3BC0A7}" dt="2023-01-08T19:21:51.944" v="2902" actId="26606"/>
          <ac:grpSpMkLst>
            <pc:docMk/>
            <pc:sldMk cId="3334371622" sldId="262"/>
            <ac:grpSpMk id="14" creationId="{0F09097D-8483-4B7B-BEC5-0B86BF59F9C1}"/>
          </ac:grpSpMkLst>
        </pc:grpChg>
        <pc:picChg chg="add">
          <ac:chgData name="bene sellmaier" userId="b14cabc38845adbc" providerId="LiveId" clId="{65CE292E-F66C-4A31-87EC-E30FBE3BC0A7}" dt="2023-01-08T19:21:51.944" v="2902" actId="26606"/>
          <ac:picMkLst>
            <pc:docMk/>
            <pc:sldMk cId="3334371622" sldId="262"/>
            <ac:picMk id="7" creationId="{AE3AA830-95DF-77D0-7C7A-6A9C768F8DC6}"/>
          </ac:picMkLst>
        </pc:picChg>
      </pc:sldChg>
      <pc:sldChg chg="ord">
        <pc:chgData name="bene sellmaier" userId="b14cabc38845adbc" providerId="LiveId" clId="{65CE292E-F66C-4A31-87EC-E30FBE3BC0A7}" dt="2023-01-10T14:41:36.376" v="3632"/>
        <pc:sldMkLst>
          <pc:docMk/>
          <pc:sldMk cId="4097054193" sldId="263"/>
        </pc:sldMkLst>
      </pc:sldChg>
      <pc:sldChg chg="addSp delSp modSp mod ord">
        <pc:chgData name="bene sellmaier" userId="b14cabc38845adbc" providerId="LiveId" clId="{65CE292E-F66C-4A31-87EC-E30FBE3BC0A7}" dt="2023-01-10T14:41:45.862" v="3634"/>
        <pc:sldMkLst>
          <pc:docMk/>
          <pc:sldMk cId="564061367" sldId="264"/>
        </pc:sldMkLst>
        <pc:spChg chg="mod">
          <ac:chgData name="bene sellmaier" userId="b14cabc38845adbc" providerId="LiveId" clId="{65CE292E-F66C-4A31-87EC-E30FBE3BC0A7}" dt="2023-01-08T19:44:08.256" v="3281" actId="1076"/>
          <ac:spMkLst>
            <pc:docMk/>
            <pc:sldMk cId="564061367" sldId="264"/>
            <ac:spMk id="2" creationId="{CAF1899D-7A45-B915-9456-208D43417DA1}"/>
          </ac:spMkLst>
        </pc:spChg>
        <pc:spChg chg="del mod">
          <ac:chgData name="bene sellmaier" userId="b14cabc38845adbc" providerId="LiveId" clId="{65CE292E-F66C-4A31-87EC-E30FBE3BC0A7}" dt="2023-01-08T19:39:55.570" v="3222" actId="478"/>
          <ac:spMkLst>
            <pc:docMk/>
            <pc:sldMk cId="564061367" sldId="264"/>
            <ac:spMk id="3" creationId="{87F25964-059A-053B-E9FD-CD0AA15D1CE8}"/>
          </ac:spMkLst>
        </pc:spChg>
        <pc:spChg chg="add mod">
          <ac:chgData name="bene sellmaier" userId="b14cabc38845adbc" providerId="LiveId" clId="{65CE292E-F66C-4A31-87EC-E30FBE3BC0A7}" dt="2023-01-08T19:40:00.752" v="3224" actId="1076"/>
          <ac:spMkLst>
            <pc:docMk/>
            <pc:sldMk cId="564061367" sldId="264"/>
            <ac:spMk id="12" creationId="{22D2533A-6F96-1793-39D1-3BD4AAA54FC8}"/>
          </ac:spMkLst>
        </pc:spChg>
        <pc:spChg chg="add mod">
          <ac:chgData name="bene sellmaier" userId="b14cabc38845adbc" providerId="LiveId" clId="{65CE292E-F66C-4A31-87EC-E30FBE3BC0A7}" dt="2023-01-08T19:40:29.172" v="3253" actId="1076"/>
          <ac:spMkLst>
            <pc:docMk/>
            <pc:sldMk cId="564061367" sldId="264"/>
            <ac:spMk id="13" creationId="{0DECB1F0-E95D-CCB1-439D-C4B8F9EB725D}"/>
          </ac:spMkLst>
        </pc:spChg>
        <pc:spChg chg="add mod">
          <ac:chgData name="bene sellmaier" userId="b14cabc38845adbc" providerId="LiveId" clId="{65CE292E-F66C-4A31-87EC-E30FBE3BC0A7}" dt="2023-01-08T19:40:24.888" v="3252" actId="1036"/>
          <ac:spMkLst>
            <pc:docMk/>
            <pc:sldMk cId="564061367" sldId="264"/>
            <ac:spMk id="14" creationId="{ADB2C88E-6FE9-B9F5-5B51-0EC24A840D4E}"/>
          </ac:spMkLst>
        </pc:spChg>
        <pc:spChg chg="add del mod">
          <ac:chgData name="bene sellmaier" userId="b14cabc38845adbc" providerId="LiveId" clId="{65CE292E-F66C-4A31-87EC-E30FBE3BC0A7}" dt="2023-01-08T19:39:58.143" v="3223" actId="478"/>
          <ac:spMkLst>
            <pc:docMk/>
            <pc:sldMk cId="564061367" sldId="264"/>
            <ac:spMk id="16" creationId="{A182D817-0569-E0FF-DFC5-2748D4FE077E}"/>
          </ac:spMkLst>
        </pc:spChg>
        <pc:spChg chg="add mod ord">
          <ac:chgData name="bene sellmaier" userId="b14cabc38845adbc" providerId="LiveId" clId="{65CE292E-F66C-4A31-87EC-E30FBE3BC0A7}" dt="2023-01-08T19:40:16.959" v="3231" actId="14100"/>
          <ac:spMkLst>
            <pc:docMk/>
            <pc:sldMk cId="564061367" sldId="264"/>
            <ac:spMk id="17" creationId="{5FEBC69E-D1A9-FFD8-12E8-2A07E999067D}"/>
          </ac:spMkLst>
        </pc:spChg>
        <pc:spChg chg="add mod ord">
          <ac:chgData name="bene sellmaier" userId="b14cabc38845adbc" providerId="LiveId" clId="{65CE292E-F66C-4A31-87EC-E30FBE3BC0A7}" dt="2023-01-08T19:44:07.993" v="3280" actId="167"/>
          <ac:spMkLst>
            <pc:docMk/>
            <pc:sldMk cId="564061367" sldId="264"/>
            <ac:spMk id="18" creationId="{458B48F7-EA22-5CF3-BE46-FB746658B2B6}"/>
          </ac:spMkLst>
        </pc:spChg>
        <pc:spChg chg="add mod ord">
          <ac:chgData name="bene sellmaier" userId="b14cabc38845adbc" providerId="LiveId" clId="{65CE292E-F66C-4A31-87EC-E30FBE3BC0A7}" dt="2023-01-08T19:44:07.993" v="3280" actId="167"/>
          <ac:spMkLst>
            <pc:docMk/>
            <pc:sldMk cId="564061367" sldId="264"/>
            <ac:spMk id="19" creationId="{900859D6-DEB3-07A2-B2F3-71A8D6F34CC1}"/>
          </ac:spMkLst>
        </pc:spChg>
        <pc:picChg chg="add del mod">
          <ac:chgData name="bene sellmaier" userId="b14cabc38845adbc" providerId="LiveId" clId="{65CE292E-F66C-4A31-87EC-E30FBE3BC0A7}" dt="2023-01-08T19:36:31.599" v="3200" actId="478"/>
          <ac:picMkLst>
            <pc:docMk/>
            <pc:sldMk cId="564061367" sldId="264"/>
            <ac:picMk id="5" creationId="{2C554E2E-CDC3-8605-4B3E-6D9EEC3A0562}"/>
          </ac:picMkLst>
        </pc:picChg>
        <pc:picChg chg="add mod">
          <ac:chgData name="bene sellmaier" userId="b14cabc38845adbc" providerId="LiveId" clId="{65CE292E-F66C-4A31-87EC-E30FBE3BC0A7}" dt="2023-01-08T19:36:49.995" v="3205" actId="1076"/>
          <ac:picMkLst>
            <pc:docMk/>
            <pc:sldMk cId="564061367" sldId="264"/>
            <ac:picMk id="7" creationId="{57A55AA8-6519-81CB-0FB9-EABE183B3D77}"/>
          </ac:picMkLst>
        </pc:picChg>
        <pc:picChg chg="add mod">
          <ac:chgData name="bene sellmaier" userId="b14cabc38845adbc" providerId="LiveId" clId="{65CE292E-F66C-4A31-87EC-E30FBE3BC0A7}" dt="2023-01-08T19:40:24.888" v="3252" actId="1036"/>
          <ac:picMkLst>
            <pc:docMk/>
            <pc:sldMk cId="564061367" sldId="264"/>
            <ac:picMk id="9" creationId="{A6A82C65-E484-F034-E562-B396F6431936}"/>
          </ac:picMkLst>
        </pc:picChg>
        <pc:picChg chg="add mod">
          <ac:chgData name="bene sellmaier" userId="b14cabc38845adbc" providerId="LiveId" clId="{65CE292E-F66C-4A31-87EC-E30FBE3BC0A7}" dt="2023-01-08T19:40:29.172" v="3253" actId="1076"/>
          <ac:picMkLst>
            <pc:docMk/>
            <pc:sldMk cId="564061367" sldId="264"/>
            <ac:picMk id="11" creationId="{47A18166-7C55-1C16-8A39-2392867FD7F5}"/>
          </ac:picMkLst>
        </pc:picChg>
      </pc:sldChg>
      <pc:sldChg chg="addSp delSp modSp mod setBg">
        <pc:chgData name="bene sellmaier" userId="b14cabc38845adbc" providerId="LiveId" clId="{65CE292E-F66C-4A31-87EC-E30FBE3BC0A7}" dt="2023-01-08T19:44:29.115" v="3285" actId="20577"/>
        <pc:sldMkLst>
          <pc:docMk/>
          <pc:sldMk cId="478127153" sldId="265"/>
        </pc:sldMkLst>
        <pc:spChg chg="mod">
          <ac:chgData name="bene sellmaier" userId="b14cabc38845adbc" providerId="LiveId" clId="{65CE292E-F66C-4A31-87EC-E30FBE3BC0A7}" dt="2023-01-08T19:44:12.906" v="3283" actId="26606"/>
          <ac:spMkLst>
            <pc:docMk/>
            <pc:sldMk cId="478127153" sldId="265"/>
            <ac:spMk id="2" creationId="{8B70AAFA-4EE2-D577-3593-E07D0C8FC8B0}"/>
          </ac:spMkLst>
        </pc:spChg>
        <pc:spChg chg="add del mod">
          <ac:chgData name="bene sellmaier" userId="b14cabc38845adbc" providerId="LiveId" clId="{65CE292E-F66C-4A31-87EC-E30FBE3BC0A7}" dt="2023-01-08T19:44:29.115" v="3285" actId="20577"/>
          <ac:spMkLst>
            <pc:docMk/>
            <pc:sldMk cId="478127153" sldId="265"/>
            <ac:spMk id="3" creationId="{6100B090-54E0-772B-E065-7111020C4532}"/>
          </ac:spMkLst>
        </pc:spChg>
        <pc:spChg chg="add del">
          <ac:chgData name="bene sellmaier" userId="b14cabc38845adbc" providerId="LiveId" clId="{65CE292E-F66C-4A31-87EC-E30FBE3BC0A7}" dt="2023-01-08T19:43:59.693" v="3267" actId="26606"/>
          <ac:spMkLst>
            <pc:docMk/>
            <pc:sldMk cId="478127153" sldId="265"/>
            <ac:spMk id="10" creationId="{FAFB3478-4AEC-431E-93B2-1593839C16DA}"/>
          </ac:spMkLst>
        </pc:spChg>
        <pc:spChg chg="add del">
          <ac:chgData name="bene sellmaier" userId="b14cabc38845adbc" providerId="LiveId" clId="{65CE292E-F66C-4A31-87EC-E30FBE3BC0A7}" dt="2023-01-08T19:43:59.693" v="3267" actId="26606"/>
          <ac:spMkLst>
            <pc:docMk/>
            <pc:sldMk cId="478127153" sldId="265"/>
            <ac:spMk id="12" creationId="{A8A68745-355E-4D81-AA5F-942C71082A1E}"/>
          </ac:spMkLst>
        </pc:spChg>
        <pc:spChg chg="add del">
          <ac:chgData name="bene sellmaier" userId="b14cabc38845adbc" providerId="LiveId" clId="{65CE292E-F66C-4A31-87EC-E30FBE3BC0A7}" dt="2023-01-08T19:43:59.693" v="3267" actId="26606"/>
          <ac:spMkLst>
            <pc:docMk/>
            <pc:sldMk cId="478127153" sldId="265"/>
            <ac:spMk id="13" creationId="{6100B090-54E0-772B-E065-7111020C4532}"/>
          </ac:spMkLst>
        </pc:spChg>
        <pc:spChg chg="add del">
          <ac:chgData name="bene sellmaier" userId="b14cabc38845adbc" providerId="LiveId" clId="{65CE292E-F66C-4A31-87EC-E30FBE3BC0A7}" dt="2023-01-08T19:43:59.693" v="3267" actId="26606"/>
          <ac:spMkLst>
            <pc:docMk/>
            <pc:sldMk cId="478127153" sldId="265"/>
            <ac:spMk id="21" creationId="{E81A6D98-2A79-43ED-9D02-D6826F621D6B}"/>
          </ac:spMkLst>
        </pc:spChg>
        <pc:spChg chg="add del">
          <ac:chgData name="bene sellmaier" userId="b14cabc38845adbc" providerId="LiveId" clId="{65CE292E-F66C-4A31-87EC-E30FBE3BC0A7}" dt="2023-01-08T19:44:01.107" v="3269" actId="26606"/>
          <ac:spMkLst>
            <pc:docMk/>
            <pc:sldMk cId="478127153" sldId="265"/>
            <ac:spMk id="23" creationId="{03AE087C-11E2-4305-9282-D7F122FE726E}"/>
          </ac:spMkLst>
        </pc:spChg>
        <pc:spChg chg="add del">
          <ac:chgData name="bene sellmaier" userId="b14cabc38845adbc" providerId="LiveId" clId="{65CE292E-F66C-4A31-87EC-E30FBE3BC0A7}" dt="2023-01-08T19:44:01.107" v="3269" actId="26606"/>
          <ac:spMkLst>
            <pc:docMk/>
            <pc:sldMk cId="478127153" sldId="265"/>
            <ac:spMk id="25" creationId="{6100B090-54E0-772B-E065-7111020C4532}"/>
          </ac:spMkLst>
        </pc:spChg>
        <pc:spChg chg="add del">
          <ac:chgData name="bene sellmaier" userId="b14cabc38845adbc" providerId="LiveId" clId="{65CE292E-F66C-4A31-87EC-E30FBE3BC0A7}" dt="2023-01-08T19:44:02.126" v="3271" actId="26606"/>
          <ac:spMkLst>
            <pc:docMk/>
            <pc:sldMk cId="478127153" sldId="265"/>
            <ac:spMk id="34" creationId="{FAFB3478-4AEC-431E-93B2-1593839C16DA}"/>
          </ac:spMkLst>
        </pc:spChg>
        <pc:spChg chg="add del">
          <ac:chgData name="bene sellmaier" userId="b14cabc38845adbc" providerId="LiveId" clId="{65CE292E-F66C-4A31-87EC-E30FBE3BC0A7}" dt="2023-01-08T19:44:02.126" v="3271" actId="26606"/>
          <ac:spMkLst>
            <pc:docMk/>
            <pc:sldMk cId="478127153" sldId="265"/>
            <ac:spMk id="35" creationId="{BA44E6CA-03F3-47EA-A9F3-5C0674E28D61}"/>
          </ac:spMkLst>
        </pc:spChg>
        <pc:spChg chg="add del">
          <ac:chgData name="bene sellmaier" userId="b14cabc38845adbc" providerId="LiveId" clId="{65CE292E-F66C-4A31-87EC-E30FBE3BC0A7}" dt="2023-01-08T19:44:02.126" v="3271" actId="26606"/>
          <ac:spMkLst>
            <pc:docMk/>
            <pc:sldMk cId="478127153" sldId="265"/>
            <ac:spMk id="37" creationId="{2E922E9E-A29B-4164-A634-B718A43369CA}"/>
          </ac:spMkLst>
        </pc:spChg>
        <pc:spChg chg="add del">
          <ac:chgData name="bene sellmaier" userId="b14cabc38845adbc" providerId="LiveId" clId="{65CE292E-F66C-4A31-87EC-E30FBE3BC0A7}" dt="2023-01-08T19:44:02.126" v="3271" actId="26606"/>
          <ac:spMkLst>
            <pc:docMk/>
            <pc:sldMk cId="478127153" sldId="265"/>
            <ac:spMk id="38" creationId="{6100B090-54E0-772B-E065-7111020C4532}"/>
          </ac:spMkLst>
        </pc:spChg>
        <pc:spChg chg="add del">
          <ac:chgData name="bene sellmaier" userId="b14cabc38845adbc" providerId="LiveId" clId="{65CE292E-F66C-4A31-87EC-E30FBE3BC0A7}" dt="2023-01-08T19:44:02.484" v="3273" actId="26606"/>
          <ac:spMkLst>
            <pc:docMk/>
            <pc:sldMk cId="478127153" sldId="265"/>
            <ac:spMk id="41" creationId="{FAFB3478-4AEC-431E-93B2-1593839C16DA}"/>
          </ac:spMkLst>
        </pc:spChg>
        <pc:spChg chg="add del">
          <ac:chgData name="bene sellmaier" userId="b14cabc38845adbc" providerId="LiveId" clId="{65CE292E-F66C-4A31-87EC-E30FBE3BC0A7}" dt="2023-01-08T19:44:02.484" v="3273" actId="26606"/>
          <ac:spMkLst>
            <pc:docMk/>
            <pc:sldMk cId="478127153" sldId="265"/>
            <ac:spMk id="42" creationId="{BA44E6CA-03F3-47EA-A9F3-5C0674E28D61}"/>
          </ac:spMkLst>
        </pc:spChg>
        <pc:spChg chg="add del">
          <ac:chgData name="bene sellmaier" userId="b14cabc38845adbc" providerId="LiveId" clId="{65CE292E-F66C-4A31-87EC-E30FBE3BC0A7}" dt="2023-01-08T19:44:02.484" v="3273" actId="26606"/>
          <ac:spMkLst>
            <pc:docMk/>
            <pc:sldMk cId="478127153" sldId="265"/>
            <ac:spMk id="49" creationId="{2E922E9E-A29B-4164-A634-B718A43369CA}"/>
          </ac:spMkLst>
        </pc:spChg>
        <pc:spChg chg="add del">
          <ac:chgData name="bene sellmaier" userId="b14cabc38845adbc" providerId="LiveId" clId="{65CE292E-F66C-4A31-87EC-E30FBE3BC0A7}" dt="2023-01-08T19:44:02.484" v="3273" actId="26606"/>
          <ac:spMkLst>
            <pc:docMk/>
            <pc:sldMk cId="478127153" sldId="265"/>
            <ac:spMk id="50" creationId="{6100B090-54E0-772B-E065-7111020C4532}"/>
          </ac:spMkLst>
        </pc:spChg>
        <pc:spChg chg="add del">
          <ac:chgData name="bene sellmaier" userId="b14cabc38845adbc" providerId="LiveId" clId="{65CE292E-F66C-4A31-87EC-E30FBE3BC0A7}" dt="2023-01-08T19:44:12.906" v="3283" actId="26606"/>
          <ac:spMkLst>
            <pc:docMk/>
            <pc:sldMk cId="478127153" sldId="265"/>
            <ac:spMk id="53" creationId="{FAFB3478-4AEC-431E-93B2-1593839C16DA}"/>
          </ac:spMkLst>
        </pc:spChg>
        <pc:spChg chg="add del">
          <ac:chgData name="bene sellmaier" userId="b14cabc38845adbc" providerId="LiveId" clId="{65CE292E-F66C-4A31-87EC-E30FBE3BC0A7}" dt="2023-01-08T19:44:12.906" v="3283" actId="26606"/>
          <ac:spMkLst>
            <pc:docMk/>
            <pc:sldMk cId="478127153" sldId="265"/>
            <ac:spMk id="54" creationId="{BA44E6CA-03F3-47EA-A9F3-5C0674E28D61}"/>
          </ac:spMkLst>
        </pc:spChg>
        <pc:spChg chg="add del">
          <ac:chgData name="bene sellmaier" userId="b14cabc38845adbc" providerId="LiveId" clId="{65CE292E-F66C-4A31-87EC-E30FBE3BC0A7}" dt="2023-01-08T19:44:12.906" v="3283" actId="26606"/>
          <ac:spMkLst>
            <pc:docMk/>
            <pc:sldMk cId="478127153" sldId="265"/>
            <ac:spMk id="61" creationId="{2E922E9E-A29B-4164-A634-B718A43369CA}"/>
          </ac:spMkLst>
        </pc:spChg>
        <pc:spChg chg="add del">
          <ac:chgData name="bene sellmaier" userId="b14cabc38845adbc" providerId="LiveId" clId="{65CE292E-F66C-4A31-87EC-E30FBE3BC0A7}" dt="2023-01-08T19:44:12.906" v="3283" actId="26606"/>
          <ac:spMkLst>
            <pc:docMk/>
            <pc:sldMk cId="478127153" sldId="265"/>
            <ac:spMk id="62" creationId="{6100B090-54E0-772B-E065-7111020C4532}"/>
          </ac:spMkLst>
        </pc:spChg>
        <pc:grpChg chg="add del">
          <ac:chgData name="bene sellmaier" userId="b14cabc38845adbc" providerId="LiveId" clId="{65CE292E-F66C-4A31-87EC-E30FBE3BC0A7}" dt="2023-01-08T19:43:59.693" v="3267" actId="26606"/>
          <ac:grpSpMkLst>
            <pc:docMk/>
            <pc:sldMk cId="478127153" sldId="265"/>
            <ac:grpSpMk id="14" creationId="{1C12850C-EF14-4106-A11F-48C4BA40AC1E}"/>
          </ac:grpSpMkLst>
        </pc:grpChg>
        <pc:grpChg chg="add del">
          <ac:chgData name="bene sellmaier" userId="b14cabc38845adbc" providerId="LiveId" clId="{65CE292E-F66C-4A31-87EC-E30FBE3BC0A7}" dt="2023-01-08T19:44:01.107" v="3269" actId="26606"/>
          <ac:grpSpMkLst>
            <pc:docMk/>
            <pc:sldMk cId="478127153" sldId="265"/>
            <ac:grpSpMk id="26" creationId="{7CECCFA5-40A0-4B37-8B7B-D912C28A15C3}"/>
          </ac:grpSpMkLst>
        </pc:grpChg>
        <pc:grpChg chg="add del">
          <ac:chgData name="bene sellmaier" userId="b14cabc38845adbc" providerId="LiveId" clId="{65CE292E-F66C-4A31-87EC-E30FBE3BC0A7}" dt="2023-01-08T19:44:02.126" v="3271" actId="26606"/>
          <ac:grpSpMkLst>
            <pc:docMk/>
            <pc:sldMk cId="478127153" sldId="265"/>
            <ac:grpSpMk id="36" creationId="{0F09097D-8483-4B7B-BEC5-0B86BF59F9C1}"/>
          </ac:grpSpMkLst>
        </pc:grpChg>
        <pc:grpChg chg="add del">
          <ac:chgData name="bene sellmaier" userId="b14cabc38845adbc" providerId="LiveId" clId="{65CE292E-F66C-4A31-87EC-E30FBE3BC0A7}" dt="2023-01-08T19:44:02.484" v="3273" actId="26606"/>
          <ac:grpSpMkLst>
            <pc:docMk/>
            <pc:sldMk cId="478127153" sldId="265"/>
            <ac:grpSpMk id="43" creationId="{0F09097D-8483-4B7B-BEC5-0B86BF59F9C1}"/>
          </ac:grpSpMkLst>
        </pc:grpChg>
        <pc:grpChg chg="add del">
          <ac:chgData name="bene sellmaier" userId="b14cabc38845adbc" providerId="LiveId" clId="{65CE292E-F66C-4A31-87EC-E30FBE3BC0A7}" dt="2023-01-08T19:44:12.906" v="3283" actId="26606"/>
          <ac:grpSpMkLst>
            <pc:docMk/>
            <pc:sldMk cId="478127153" sldId="265"/>
            <ac:grpSpMk id="55" creationId="{0F09097D-8483-4B7B-BEC5-0B86BF59F9C1}"/>
          </ac:grpSpMkLst>
        </pc:grpChg>
        <pc:graphicFrameChg chg="add del">
          <ac:chgData name="bene sellmaier" userId="b14cabc38845adbc" providerId="LiveId" clId="{65CE292E-F66C-4A31-87EC-E30FBE3BC0A7}" dt="2023-01-08T19:43:47.306" v="3259" actId="26606"/>
          <ac:graphicFrameMkLst>
            <pc:docMk/>
            <pc:sldMk cId="478127153" sldId="265"/>
            <ac:graphicFrameMk id="5" creationId="{7B2E2CE1-D006-4C05-8B9E-D56A14AE3C32}"/>
          </ac:graphicFrameMkLst>
        </pc:graphicFrameChg>
        <pc:graphicFrameChg chg="add del">
          <ac:chgData name="bene sellmaier" userId="b14cabc38845adbc" providerId="LiveId" clId="{65CE292E-F66C-4A31-87EC-E30FBE3BC0A7}" dt="2023-01-08T19:43:49.530" v="3261" actId="26606"/>
          <ac:graphicFrameMkLst>
            <pc:docMk/>
            <pc:sldMk cId="478127153" sldId="265"/>
            <ac:graphicFrameMk id="7" creationId="{8E5FB7DA-9CAE-61AF-80B9-442AD186D6AD}"/>
          </ac:graphicFrameMkLst>
        </pc:graphicFrameChg>
        <pc:graphicFrameChg chg="add del">
          <ac:chgData name="bene sellmaier" userId="b14cabc38845adbc" providerId="LiveId" clId="{65CE292E-F66C-4A31-87EC-E30FBE3BC0A7}" dt="2023-01-08T19:43:55" v="3263" actId="26606"/>
          <ac:graphicFrameMkLst>
            <pc:docMk/>
            <pc:sldMk cId="478127153" sldId="265"/>
            <ac:graphicFrameMk id="9" creationId="{7B2E2CE1-D006-4C05-8B9E-D56A14AE3C32}"/>
          </ac:graphicFrameMkLst>
        </pc:graphicFrameChg>
        <pc:graphicFrameChg chg="add del">
          <ac:chgData name="bene sellmaier" userId="b14cabc38845adbc" providerId="LiveId" clId="{65CE292E-F66C-4A31-87EC-E30FBE3BC0A7}" dt="2023-01-08T19:43:56.708" v="3265" actId="26606"/>
          <ac:graphicFrameMkLst>
            <pc:docMk/>
            <pc:sldMk cId="478127153" sldId="265"/>
            <ac:graphicFrameMk id="11" creationId="{29B32DF8-F536-147B-D987-54214A3F7398}"/>
          </ac:graphicFrameMkLst>
        </pc:graphicFrameChg>
        <pc:picChg chg="add del">
          <ac:chgData name="bene sellmaier" userId="b14cabc38845adbc" providerId="LiveId" clId="{65CE292E-F66C-4A31-87EC-E30FBE3BC0A7}" dt="2023-01-08T19:43:59.693" v="3267" actId="26606"/>
          <ac:picMkLst>
            <pc:docMk/>
            <pc:sldMk cId="478127153" sldId="265"/>
            <ac:picMk id="20" creationId="{FB11F347-0DFD-66C7-8F1C-D62D7440D2CA}"/>
          </ac:picMkLst>
        </pc:picChg>
        <pc:picChg chg="add del">
          <ac:chgData name="bene sellmaier" userId="b14cabc38845adbc" providerId="LiveId" clId="{65CE292E-F66C-4A31-87EC-E30FBE3BC0A7}" dt="2023-01-08T19:44:01.107" v="3269" actId="26606"/>
          <ac:picMkLst>
            <pc:docMk/>
            <pc:sldMk cId="478127153" sldId="265"/>
            <ac:picMk id="24" creationId="{29591277-8A5C-DCBA-B461-F8CE62E0B32D}"/>
          </ac:picMkLst>
        </pc:picChg>
        <pc:picChg chg="add del">
          <ac:chgData name="bene sellmaier" userId="b14cabc38845adbc" providerId="LiveId" clId="{65CE292E-F66C-4A31-87EC-E30FBE3BC0A7}" dt="2023-01-08T19:44:02.126" v="3271" actId="26606"/>
          <ac:picMkLst>
            <pc:docMk/>
            <pc:sldMk cId="478127153" sldId="265"/>
            <ac:picMk id="39" creationId="{6399933C-B30F-431B-683D-81F062F6D324}"/>
          </ac:picMkLst>
        </pc:picChg>
        <pc:picChg chg="add del">
          <ac:chgData name="bene sellmaier" userId="b14cabc38845adbc" providerId="LiveId" clId="{65CE292E-F66C-4A31-87EC-E30FBE3BC0A7}" dt="2023-01-08T19:44:02.484" v="3273" actId="26606"/>
          <ac:picMkLst>
            <pc:docMk/>
            <pc:sldMk cId="478127153" sldId="265"/>
            <ac:picMk id="51" creationId="{F37CC451-FED4-5CA2-3499-40668B3F2F88}"/>
          </ac:picMkLst>
        </pc:picChg>
        <pc:picChg chg="add del">
          <ac:chgData name="bene sellmaier" userId="b14cabc38845adbc" providerId="LiveId" clId="{65CE292E-F66C-4A31-87EC-E30FBE3BC0A7}" dt="2023-01-08T19:44:12.906" v="3283" actId="26606"/>
          <ac:picMkLst>
            <pc:docMk/>
            <pc:sldMk cId="478127153" sldId="265"/>
            <ac:picMk id="63" creationId="{9EB9DCB2-3ED6-57B8-6E08-FBB215D209CF}"/>
          </ac:picMkLst>
        </pc:picChg>
      </pc:sldChg>
      <pc:sldChg chg="modSp new mod ord">
        <pc:chgData name="bene sellmaier" userId="b14cabc38845adbc" providerId="LiveId" clId="{65CE292E-F66C-4A31-87EC-E30FBE3BC0A7}" dt="2023-01-08T19:35:40.603" v="3198" actId="2710"/>
        <pc:sldMkLst>
          <pc:docMk/>
          <pc:sldMk cId="3238217074" sldId="266"/>
        </pc:sldMkLst>
        <pc:spChg chg="mod">
          <ac:chgData name="bene sellmaier" userId="b14cabc38845adbc" providerId="LiveId" clId="{65CE292E-F66C-4A31-87EC-E30FBE3BC0A7}" dt="2023-01-08T17:36:22.762" v="613" actId="20577"/>
          <ac:spMkLst>
            <pc:docMk/>
            <pc:sldMk cId="3238217074" sldId="266"/>
            <ac:spMk id="2" creationId="{91DE67E4-4FB4-1C95-9FA6-8F77DE7A29EF}"/>
          </ac:spMkLst>
        </pc:spChg>
        <pc:spChg chg="mod">
          <ac:chgData name="bene sellmaier" userId="b14cabc38845adbc" providerId="LiveId" clId="{65CE292E-F66C-4A31-87EC-E30FBE3BC0A7}" dt="2023-01-08T19:35:40.603" v="3198" actId="2710"/>
          <ac:spMkLst>
            <pc:docMk/>
            <pc:sldMk cId="3238217074" sldId="266"/>
            <ac:spMk id="3" creationId="{38B412E0-A9CD-7B80-61A7-F6AF85E9FED9}"/>
          </ac:spMkLst>
        </pc:spChg>
      </pc:sldChg>
      <pc:sldChg chg="modSp new mod modShow">
        <pc:chgData name="bene sellmaier" userId="b14cabc38845adbc" providerId="LiveId" clId="{65CE292E-F66C-4A31-87EC-E30FBE3BC0A7}" dt="2023-01-08T18:37:11.337" v="2856" actId="729"/>
        <pc:sldMkLst>
          <pc:docMk/>
          <pc:sldMk cId="4016648732" sldId="267"/>
        </pc:sldMkLst>
        <pc:spChg chg="mod">
          <ac:chgData name="bene sellmaier" userId="b14cabc38845adbc" providerId="LiveId" clId="{65CE292E-F66C-4A31-87EC-E30FBE3BC0A7}" dt="2023-01-08T17:48:41.039" v="1288" actId="20577"/>
          <ac:spMkLst>
            <pc:docMk/>
            <pc:sldMk cId="4016648732" sldId="267"/>
            <ac:spMk id="3" creationId="{43967434-31AC-E485-58CD-6DBFDB881312}"/>
          </ac:spMkLst>
        </pc:spChg>
      </pc:sldChg>
      <pc:sldChg chg="addSp delSp modSp new mod">
        <pc:chgData name="bene sellmaier" userId="b14cabc38845adbc" providerId="LiveId" clId="{65CE292E-F66C-4A31-87EC-E30FBE3BC0A7}" dt="2023-01-08T18:33:12.940" v="2656" actId="1076"/>
        <pc:sldMkLst>
          <pc:docMk/>
          <pc:sldMk cId="3598424143" sldId="268"/>
        </pc:sldMkLst>
        <pc:spChg chg="mod">
          <ac:chgData name="bene sellmaier" userId="b14cabc38845adbc" providerId="LiveId" clId="{65CE292E-F66C-4A31-87EC-E30FBE3BC0A7}" dt="2023-01-08T17:48:49.831" v="1307" actId="20577"/>
          <ac:spMkLst>
            <pc:docMk/>
            <pc:sldMk cId="3598424143" sldId="268"/>
            <ac:spMk id="2" creationId="{ABCA8B16-D784-407C-3E08-1F017AC97869}"/>
          </ac:spMkLst>
        </pc:spChg>
        <pc:spChg chg="del">
          <ac:chgData name="bene sellmaier" userId="b14cabc38845adbc" providerId="LiveId" clId="{65CE292E-F66C-4A31-87EC-E30FBE3BC0A7}" dt="2023-01-08T17:48:59.634" v="1308" actId="478"/>
          <ac:spMkLst>
            <pc:docMk/>
            <pc:sldMk cId="3598424143" sldId="268"/>
            <ac:spMk id="3" creationId="{E748F995-335B-534D-6DDE-11C9E0ADC2C0}"/>
          </ac:spMkLst>
        </pc:spChg>
        <pc:spChg chg="add mod">
          <ac:chgData name="bene sellmaier" userId="b14cabc38845adbc" providerId="LiveId" clId="{65CE292E-F66C-4A31-87EC-E30FBE3BC0A7}" dt="2023-01-08T18:13:20.807" v="2123" actId="1076"/>
          <ac:spMkLst>
            <pc:docMk/>
            <pc:sldMk cId="3598424143" sldId="268"/>
            <ac:spMk id="4" creationId="{893B18C7-F127-318B-0DC9-B81EDE1F410B}"/>
          </ac:spMkLst>
        </pc:spChg>
        <pc:spChg chg="add mod">
          <ac:chgData name="bene sellmaier" userId="b14cabc38845adbc" providerId="LiveId" clId="{65CE292E-F66C-4A31-87EC-E30FBE3BC0A7}" dt="2023-01-08T18:31:19.417" v="2546" actId="20577"/>
          <ac:spMkLst>
            <pc:docMk/>
            <pc:sldMk cId="3598424143" sldId="268"/>
            <ac:spMk id="5" creationId="{A86A178C-8ADB-E719-C0B9-3E1EAEF5E0B2}"/>
          </ac:spMkLst>
        </pc:spChg>
        <pc:spChg chg="add mod ord">
          <ac:chgData name="bene sellmaier" userId="b14cabc38845adbc" providerId="LiveId" clId="{65CE292E-F66C-4A31-87EC-E30FBE3BC0A7}" dt="2023-01-08T18:01:31.909" v="1928" actId="2085"/>
          <ac:spMkLst>
            <pc:docMk/>
            <pc:sldMk cId="3598424143" sldId="268"/>
            <ac:spMk id="6" creationId="{EC990745-8754-6837-9E8F-FCA7E29B429E}"/>
          </ac:spMkLst>
        </pc:spChg>
        <pc:spChg chg="add del mod ord">
          <ac:chgData name="bene sellmaier" userId="b14cabc38845adbc" providerId="LiveId" clId="{65CE292E-F66C-4A31-87EC-E30FBE3BC0A7}" dt="2023-01-08T17:56:25.044" v="1888" actId="478"/>
          <ac:spMkLst>
            <pc:docMk/>
            <pc:sldMk cId="3598424143" sldId="268"/>
            <ac:spMk id="7" creationId="{EF754FC3-865C-42B1-364B-BDDD00AA8728}"/>
          </ac:spMkLst>
        </pc:spChg>
        <pc:spChg chg="add del mod">
          <ac:chgData name="bene sellmaier" userId="b14cabc38845adbc" providerId="LiveId" clId="{65CE292E-F66C-4A31-87EC-E30FBE3BC0A7}" dt="2023-01-08T17:50:54.822" v="1451" actId="478"/>
          <ac:spMkLst>
            <pc:docMk/>
            <pc:sldMk cId="3598424143" sldId="268"/>
            <ac:spMk id="8" creationId="{38C7D048-EB00-E40C-8198-7D727A5073EF}"/>
          </ac:spMkLst>
        </pc:spChg>
        <pc:spChg chg="add del mod">
          <ac:chgData name="bene sellmaier" userId="b14cabc38845adbc" providerId="LiveId" clId="{65CE292E-F66C-4A31-87EC-E30FBE3BC0A7}" dt="2023-01-08T17:52:27.329" v="1682" actId="478"/>
          <ac:spMkLst>
            <pc:docMk/>
            <pc:sldMk cId="3598424143" sldId="268"/>
            <ac:spMk id="9" creationId="{26D9C243-712A-9801-CB60-D1F9DB135772}"/>
          </ac:spMkLst>
        </pc:spChg>
        <pc:spChg chg="add del mod">
          <ac:chgData name="bene sellmaier" userId="b14cabc38845adbc" providerId="LiveId" clId="{65CE292E-F66C-4A31-87EC-E30FBE3BC0A7}" dt="2023-01-08T17:50:52.221" v="1450" actId="478"/>
          <ac:spMkLst>
            <pc:docMk/>
            <pc:sldMk cId="3598424143" sldId="268"/>
            <ac:spMk id="10" creationId="{56195C41-014A-DC03-477C-FE5090AD23F4}"/>
          </ac:spMkLst>
        </pc:spChg>
        <pc:spChg chg="add del mod">
          <ac:chgData name="bene sellmaier" userId="b14cabc38845adbc" providerId="LiveId" clId="{65CE292E-F66C-4A31-87EC-E30FBE3BC0A7}" dt="2023-01-08T17:50:52.221" v="1450" actId="478"/>
          <ac:spMkLst>
            <pc:docMk/>
            <pc:sldMk cId="3598424143" sldId="268"/>
            <ac:spMk id="11" creationId="{610F5FFD-9755-2D7A-12AF-7EAFC1DCED72}"/>
          </ac:spMkLst>
        </pc:spChg>
        <pc:spChg chg="add del">
          <ac:chgData name="bene sellmaier" userId="b14cabc38845adbc" providerId="LiveId" clId="{65CE292E-F66C-4A31-87EC-E30FBE3BC0A7}" dt="2023-01-08T17:51:12.272" v="1453" actId="478"/>
          <ac:spMkLst>
            <pc:docMk/>
            <pc:sldMk cId="3598424143" sldId="268"/>
            <ac:spMk id="12" creationId="{1CFC9287-0C4F-330B-7AE6-5B13895DE434}"/>
          </ac:spMkLst>
        </pc:spChg>
        <pc:spChg chg="add del mod">
          <ac:chgData name="bene sellmaier" userId="b14cabc38845adbc" providerId="LiveId" clId="{65CE292E-F66C-4A31-87EC-E30FBE3BC0A7}" dt="2023-01-08T18:29:40.845" v="2466" actId="478"/>
          <ac:spMkLst>
            <pc:docMk/>
            <pc:sldMk cId="3598424143" sldId="268"/>
            <ac:spMk id="13" creationId="{E9C7797D-6C27-C57E-7CDD-DD5FE212D400}"/>
          </ac:spMkLst>
        </pc:spChg>
        <pc:spChg chg="add mod ord">
          <ac:chgData name="bene sellmaier" userId="b14cabc38845adbc" providerId="LiveId" clId="{65CE292E-F66C-4A31-87EC-E30FBE3BC0A7}" dt="2023-01-08T18:14:11.111" v="2132" actId="14100"/>
          <ac:spMkLst>
            <pc:docMk/>
            <pc:sldMk cId="3598424143" sldId="268"/>
            <ac:spMk id="14" creationId="{D776016F-41B7-4C85-94F2-81B89D994A63}"/>
          </ac:spMkLst>
        </pc:spChg>
        <pc:spChg chg="add mod">
          <ac:chgData name="bene sellmaier" userId="b14cabc38845adbc" providerId="LiveId" clId="{65CE292E-F66C-4A31-87EC-E30FBE3BC0A7}" dt="2023-01-08T18:30:34.355" v="2481" actId="1076"/>
          <ac:spMkLst>
            <pc:docMk/>
            <pc:sldMk cId="3598424143" sldId="268"/>
            <ac:spMk id="15" creationId="{796D99AC-6E39-8036-0ABB-79DEC4064C9D}"/>
          </ac:spMkLst>
        </pc:spChg>
        <pc:spChg chg="add del mod">
          <ac:chgData name="bene sellmaier" userId="b14cabc38845adbc" providerId="LiveId" clId="{65CE292E-F66C-4A31-87EC-E30FBE3BC0A7}" dt="2023-01-08T18:00:19.912" v="1919" actId="478"/>
          <ac:spMkLst>
            <pc:docMk/>
            <pc:sldMk cId="3598424143" sldId="268"/>
            <ac:spMk id="16" creationId="{C1807BC5-38B1-2045-F02F-96A88CF55A8B}"/>
          </ac:spMkLst>
        </pc:spChg>
        <pc:spChg chg="add del mod">
          <ac:chgData name="bene sellmaier" userId="b14cabc38845adbc" providerId="LiveId" clId="{65CE292E-F66C-4A31-87EC-E30FBE3BC0A7}" dt="2023-01-08T17:56:26.685" v="1889" actId="478"/>
          <ac:spMkLst>
            <pc:docMk/>
            <pc:sldMk cId="3598424143" sldId="268"/>
            <ac:spMk id="17" creationId="{5AC6556F-76C0-FBE4-8193-2212DB47A114}"/>
          </ac:spMkLst>
        </pc:spChg>
        <pc:spChg chg="add mod">
          <ac:chgData name="bene sellmaier" userId="b14cabc38845adbc" providerId="LiveId" clId="{65CE292E-F66C-4A31-87EC-E30FBE3BC0A7}" dt="2023-01-08T18:32:06.826" v="2652" actId="113"/>
          <ac:spMkLst>
            <pc:docMk/>
            <pc:sldMk cId="3598424143" sldId="268"/>
            <ac:spMk id="18" creationId="{CBA5234D-05D9-F135-6576-9C52C346CF88}"/>
          </ac:spMkLst>
        </pc:spChg>
        <pc:spChg chg="add mod">
          <ac:chgData name="bene sellmaier" userId="b14cabc38845adbc" providerId="LiveId" clId="{65CE292E-F66C-4A31-87EC-E30FBE3BC0A7}" dt="2023-01-08T17:54:08.704" v="1812" actId="571"/>
          <ac:spMkLst>
            <pc:docMk/>
            <pc:sldMk cId="3598424143" sldId="268"/>
            <ac:spMk id="19" creationId="{31D9C279-660F-D7C3-8F31-3DD3A8AE3874}"/>
          </ac:spMkLst>
        </pc:spChg>
        <pc:spChg chg="add mod">
          <ac:chgData name="bene sellmaier" userId="b14cabc38845adbc" providerId="LiveId" clId="{65CE292E-F66C-4A31-87EC-E30FBE3BC0A7}" dt="2023-01-08T17:54:08.704" v="1812" actId="571"/>
          <ac:spMkLst>
            <pc:docMk/>
            <pc:sldMk cId="3598424143" sldId="268"/>
            <ac:spMk id="20" creationId="{ADE19812-8F77-AF14-279E-6088BFFE24C1}"/>
          </ac:spMkLst>
        </pc:spChg>
        <pc:spChg chg="add del mod ord">
          <ac:chgData name="bene sellmaier" userId="b14cabc38845adbc" providerId="LiveId" clId="{65CE292E-F66C-4A31-87EC-E30FBE3BC0A7}" dt="2023-01-08T18:14:08.273" v="2131" actId="478"/>
          <ac:spMkLst>
            <pc:docMk/>
            <pc:sldMk cId="3598424143" sldId="268"/>
            <ac:spMk id="21" creationId="{ABD93C4A-B3FC-5446-EDFE-3F44652CA1C8}"/>
          </ac:spMkLst>
        </pc:spChg>
        <pc:spChg chg="add mod ord">
          <ac:chgData name="bene sellmaier" userId="b14cabc38845adbc" providerId="LiveId" clId="{65CE292E-F66C-4A31-87EC-E30FBE3BC0A7}" dt="2023-01-08T18:14:18.710" v="2134" actId="14100"/>
          <ac:spMkLst>
            <pc:docMk/>
            <pc:sldMk cId="3598424143" sldId="268"/>
            <ac:spMk id="22" creationId="{805F2080-B9BE-569D-082E-B71324C6D83D}"/>
          </ac:spMkLst>
        </pc:spChg>
        <pc:spChg chg="add del mod ord">
          <ac:chgData name="bene sellmaier" userId="b14cabc38845adbc" providerId="LiveId" clId="{65CE292E-F66C-4A31-87EC-E30FBE3BC0A7}" dt="2023-01-08T18:14:14.961" v="2133" actId="478"/>
          <ac:spMkLst>
            <pc:docMk/>
            <pc:sldMk cId="3598424143" sldId="268"/>
            <ac:spMk id="23" creationId="{4DB5C83C-D99A-5298-EF68-82343B9DDBDF}"/>
          </ac:spMkLst>
        </pc:spChg>
        <pc:spChg chg="add mod ord">
          <ac:chgData name="bene sellmaier" userId="b14cabc38845adbc" providerId="LiveId" clId="{65CE292E-F66C-4A31-87EC-E30FBE3BC0A7}" dt="2023-01-08T18:11:34.311" v="2106" actId="1076"/>
          <ac:spMkLst>
            <pc:docMk/>
            <pc:sldMk cId="3598424143" sldId="268"/>
            <ac:spMk id="24" creationId="{068AC175-CC59-C577-E77F-9122CC4CEED4}"/>
          </ac:spMkLst>
        </pc:spChg>
        <pc:spChg chg="add del mod">
          <ac:chgData name="bene sellmaier" userId="b14cabc38845adbc" providerId="LiveId" clId="{65CE292E-F66C-4A31-87EC-E30FBE3BC0A7}" dt="2023-01-08T18:20:16.355" v="2159" actId="478"/>
          <ac:spMkLst>
            <pc:docMk/>
            <pc:sldMk cId="3598424143" sldId="268"/>
            <ac:spMk id="32" creationId="{146F4733-B920-F32B-6A39-719EC40F85A7}"/>
          </ac:spMkLst>
        </pc:spChg>
        <pc:spChg chg="add del mod ord">
          <ac:chgData name="bene sellmaier" userId="b14cabc38845adbc" providerId="LiveId" clId="{65CE292E-F66C-4A31-87EC-E30FBE3BC0A7}" dt="2023-01-08T18:13:58.135" v="2127" actId="478"/>
          <ac:spMkLst>
            <pc:docMk/>
            <pc:sldMk cId="3598424143" sldId="268"/>
            <ac:spMk id="37" creationId="{309E3154-317B-629C-D9FE-DB2B6500D31F}"/>
          </ac:spMkLst>
        </pc:spChg>
        <pc:spChg chg="add del mod">
          <ac:chgData name="bene sellmaier" userId="b14cabc38845adbc" providerId="LiveId" clId="{65CE292E-F66C-4A31-87EC-E30FBE3BC0A7}" dt="2023-01-08T18:13:58.135" v="2127" actId="478"/>
          <ac:spMkLst>
            <pc:docMk/>
            <pc:sldMk cId="3598424143" sldId="268"/>
            <ac:spMk id="38" creationId="{D5A604C5-23A2-C78D-9D5B-0D748ACD7997}"/>
          </ac:spMkLst>
        </pc:spChg>
        <pc:spChg chg="add del mod">
          <ac:chgData name="bene sellmaier" userId="b14cabc38845adbc" providerId="LiveId" clId="{65CE292E-F66C-4A31-87EC-E30FBE3BC0A7}" dt="2023-01-08T18:29:47.118" v="2469" actId="478"/>
          <ac:spMkLst>
            <pc:docMk/>
            <pc:sldMk cId="3598424143" sldId="268"/>
            <ac:spMk id="39" creationId="{FE1AF17C-0EF9-5966-6011-EB5B296801CA}"/>
          </ac:spMkLst>
        </pc:spChg>
        <pc:spChg chg="add mod">
          <ac:chgData name="bene sellmaier" userId="b14cabc38845adbc" providerId="LiveId" clId="{65CE292E-F66C-4A31-87EC-E30FBE3BC0A7}" dt="2023-01-08T18:29:38.581" v="2465" actId="1076"/>
          <ac:spMkLst>
            <pc:docMk/>
            <pc:sldMk cId="3598424143" sldId="268"/>
            <ac:spMk id="41" creationId="{62D554FB-B62D-82F0-A3D4-A4AA39C65312}"/>
          </ac:spMkLst>
        </pc:spChg>
        <pc:spChg chg="add mod">
          <ac:chgData name="bene sellmaier" userId="b14cabc38845adbc" providerId="LiveId" clId="{65CE292E-F66C-4A31-87EC-E30FBE3BC0A7}" dt="2023-01-08T18:29:38.581" v="2465" actId="1076"/>
          <ac:spMkLst>
            <pc:docMk/>
            <pc:sldMk cId="3598424143" sldId="268"/>
            <ac:spMk id="42" creationId="{A29421AA-0B63-AED7-24D6-5FF0CD2B5A85}"/>
          </ac:spMkLst>
        </pc:spChg>
        <pc:spChg chg="add mod">
          <ac:chgData name="bene sellmaier" userId="b14cabc38845adbc" providerId="LiveId" clId="{65CE292E-F66C-4A31-87EC-E30FBE3BC0A7}" dt="2023-01-08T18:30:36.414" v="2483" actId="1076"/>
          <ac:spMkLst>
            <pc:docMk/>
            <pc:sldMk cId="3598424143" sldId="268"/>
            <ac:spMk id="43" creationId="{D656DF63-A699-15D8-20E1-9F204BD2BA4A}"/>
          </ac:spMkLst>
        </pc:spChg>
        <pc:spChg chg="add mod">
          <ac:chgData name="bene sellmaier" userId="b14cabc38845adbc" providerId="LiveId" clId="{65CE292E-F66C-4A31-87EC-E30FBE3BC0A7}" dt="2023-01-08T18:29:44.988" v="2468" actId="1076"/>
          <ac:spMkLst>
            <pc:docMk/>
            <pc:sldMk cId="3598424143" sldId="268"/>
            <ac:spMk id="44" creationId="{4DC3C3BC-D66E-4E05-911B-A82CBDFD683D}"/>
          </ac:spMkLst>
        </pc:spChg>
        <pc:picChg chg="add del mod">
          <ac:chgData name="bene sellmaier" userId="b14cabc38845adbc" providerId="LiveId" clId="{65CE292E-F66C-4A31-87EC-E30FBE3BC0A7}" dt="2023-01-08T17:58:44.973" v="1900" actId="478"/>
          <ac:picMkLst>
            <pc:docMk/>
            <pc:sldMk cId="3598424143" sldId="268"/>
            <ac:picMk id="26" creationId="{5D9C9496-3B48-29A6-1E94-F9E79734E74F}"/>
          </ac:picMkLst>
        </pc:picChg>
        <pc:picChg chg="add del mod">
          <ac:chgData name="bene sellmaier" userId="b14cabc38845adbc" providerId="LiveId" clId="{65CE292E-F66C-4A31-87EC-E30FBE3BC0A7}" dt="2023-01-08T17:58:50.445" v="1903" actId="478"/>
          <ac:picMkLst>
            <pc:docMk/>
            <pc:sldMk cId="3598424143" sldId="268"/>
            <ac:picMk id="27" creationId="{12DD4173-203C-A5A6-1424-4B5958FDB9C4}"/>
          </ac:picMkLst>
        </pc:picChg>
        <pc:picChg chg="add del mod">
          <ac:chgData name="bene sellmaier" userId="b14cabc38845adbc" providerId="LiveId" clId="{65CE292E-F66C-4A31-87EC-E30FBE3BC0A7}" dt="2023-01-08T17:59:48.252" v="1909" actId="478"/>
          <ac:picMkLst>
            <pc:docMk/>
            <pc:sldMk cId="3598424143" sldId="268"/>
            <ac:picMk id="29" creationId="{525BD5EA-3441-B9DF-498B-E9C304B4D149}"/>
          </ac:picMkLst>
        </pc:picChg>
        <pc:picChg chg="add del mod">
          <ac:chgData name="bene sellmaier" userId="b14cabc38845adbc" providerId="LiveId" clId="{65CE292E-F66C-4A31-87EC-E30FBE3BC0A7}" dt="2023-01-08T18:01:04.861" v="1923" actId="478"/>
          <ac:picMkLst>
            <pc:docMk/>
            <pc:sldMk cId="3598424143" sldId="268"/>
            <ac:picMk id="31" creationId="{D1461019-DBD1-A0AA-4E1A-A7DA334E2F24}"/>
          </ac:picMkLst>
        </pc:picChg>
        <pc:picChg chg="add del mod">
          <ac:chgData name="bene sellmaier" userId="b14cabc38845adbc" providerId="LiveId" clId="{65CE292E-F66C-4A31-87EC-E30FBE3BC0A7}" dt="2023-01-08T18:01:04.861" v="1923" actId="478"/>
          <ac:picMkLst>
            <pc:docMk/>
            <pc:sldMk cId="3598424143" sldId="268"/>
            <ac:picMk id="33" creationId="{DD584279-FE20-A687-7DBA-7CFE6E1CF3DB}"/>
          </ac:picMkLst>
        </pc:picChg>
        <pc:picChg chg="add mod">
          <ac:chgData name="bene sellmaier" userId="b14cabc38845adbc" providerId="LiveId" clId="{65CE292E-F66C-4A31-87EC-E30FBE3BC0A7}" dt="2023-01-08T18:29:50.026" v="2470" actId="1076"/>
          <ac:picMkLst>
            <pc:docMk/>
            <pc:sldMk cId="3598424143" sldId="268"/>
            <ac:picMk id="35" creationId="{8FBAFCDB-E33C-D0E6-3AD3-8B6B252D091D}"/>
          </ac:picMkLst>
        </pc:picChg>
        <pc:picChg chg="add del mod">
          <ac:chgData name="bene sellmaier" userId="b14cabc38845adbc" providerId="LiveId" clId="{65CE292E-F66C-4A31-87EC-E30FBE3BC0A7}" dt="2023-01-08T18:20:16.355" v="2159" actId="478"/>
          <ac:picMkLst>
            <pc:docMk/>
            <pc:sldMk cId="3598424143" sldId="268"/>
            <ac:picMk id="36" creationId="{AFEF75B8-1D50-1DF0-C46F-A6B706F05001}"/>
          </ac:picMkLst>
        </pc:picChg>
        <pc:picChg chg="add mod">
          <ac:chgData name="bene sellmaier" userId="b14cabc38845adbc" providerId="LiveId" clId="{65CE292E-F66C-4A31-87EC-E30FBE3BC0A7}" dt="2023-01-08T18:30:38.950" v="2484" actId="1076"/>
          <ac:picMkLst>
            <pc:docMk/>
            <pc:sldMk cId="3598424143" sldId="268"/>
            <ac:picMk id="40" creationId="{4232212A-ED9C-0BA4-107F-46B87ECC3567}"/>
          </ac:picMkLst>
        </pc:picChg>
        <pc:picChg chg="add mod">
          <ac:chgData name="bene sellmaier" userId="b14cabc38845adbc" providerId="LiveId" clId="{65CE292E-F66C-4A31-87EC-E30FBE3BC0A7}" dt="2023-01-08T18:32:28.633" v="2654" actId="1076"/>
          <ac:picMkLst>
            <pc:docMk/>
            <pc:sldMk cId="3598424143" sldId="268"/>
            <ac:picMk id="46" creationId="{6A563DD4-5120-8BDD-09A6-DA0062977287}"/>
          </ac:picMkLst>
        </pc:picChg>
        <pc:picChg chg="add mod">
          <ac:chgData name="bene sellmaier" userId="b14cabc38845adbc" providerId="LiveId" clId="{65CE292E-F66C-4A31-87EC-E30FBE3BC0A7}" dt="2023-01-08T18:33:12.940" v="2656" actId="1076"/>
          <ac:picMkLst>
            <pc:docMk/>
            <pc:sldMk cId="3598424143" sldId="268"/>
            <ac:picMk id="48" creationId="{AF6C853B-9304-4AEB-1AA7-BCD9F231A3E3}"/>
          </ac:picMkLst>
        </pc:picChg>
      </pc:sldChg>
      <pc:sldChg chg="new del">
        <pc:chgData name="bene sellmaier" userId="b14cabc38845adbc" providerId="LiveId" clId="{65CE292E-F66C-4A31-87EC-E30FBE3BC0A7}" dt="2023-01-08T18:07:04.558" v="1970" actId="47"/>
        <pc:sldMkLst>
          <pc:docMk/>
          <pc:sldMk cId="3697234392" sldId="269"/>
        </pc:sldMkLst>
      </pc:sldChg>
      <pc:sldChg chg="addSp delSp modSp add mod">
        <pc:chgData name="bene sellmaier" userId="b14cabc38845adbc" providerId="LiveId" clId="{65CE292E-F66C-4A31-87EC-E30FBE3BC0A7}" dt="2023-01-08T18:33:33.315" v="2659" actId="571"/>
        <pc:sldMkLst>
          <pc:docMk/>
          <pc:sldMk cId="2765596678" sldId="270"/>
        </pc:sldMkLst>
        <pc:spChg chg="mod">
          <ac:chgData name="bene sellmaier" userId="b14cabc38845adbc" providerId="LiveId" clId="{65CE292E-F66C-4A31-87EC-E30FBE3BC0A7}" dt="2023-01-08T18:07:19.905" v="2000" actId="20577"/>
          <ac:spMkLst>
            <pc:docMk/>
            <pc:sldMk cId="2765596678" sldId="270"/>
            <ac:spMk id="2" creationId="{ABCA8B16-D784-407C-3E08-1F017AC97869}"/>
          </ac:spMkLst>
        </pc:spChg>
        <pc:spChg chg="add mod">
          <ac:chgData name="bene sellmaier" userId="b14cabc38845adbc" providerId="LiveId" clId="{65CE292E-F66C-4A31-87EC-E30FBE3BC0A7}" dt="2023-01-08T18:28:38.160" v="2442" actId="1076"/>
          <ac:spMkLst>
            <pc:docMk/>
            <pc:sldMk cId="2765596678" sldId="270"/>
            <ac:spMk id="3" creationId="{3AB3DC7D-2118-7F44-174E-B88FC9563DE5}"/>
          </ac:spMkLst>
        </pc:spChg>
        <pc:spChg chg="mod">
          <ac:chgData name="bene sellmaier" userId="b14cabc38845adbc" providerId="LiveId" clId="{65CE292E-F66C-4A31-87EC-E30FBE3BC0A7}" dt="2023-01-08T18:29:26.189" v="2463" actId="1076"/>
          <ac:spMkLst>
            <pc:docMk/>
            <pc:sldMk cId="2765596678" sldId="270"/>
            <ac:spMk id="4" creationId="{893B18C7-F127-318B-0DC9-B81EDE1F410B}"/>
          </ac:spMkLst>
        </pc:spChg>
        <pc:spChg chg="mod">
          <ac:chgData name="bene sellmaier" userId="b14cabc38845adbc" providerId="LiveId" clId="{65CE292E-F66C-4A31-87EC-E30FBE3BC0A7}" dt="2023-01-08T18:28:24.476" v="2427" actId="1076"/>
          <ac:spMkLst>
            <pc:docMk/>
            <pc:sldMk cId="2765596678" sldId="270"/>
            <ac:spMk id="5" creationId="{A86A178C-8ADB-E719-C0B9-3E1EAEF5E0B2}"/>
          </ac:spMkLst>
        </pc:spChg>
        <pc:spChg chg="add mod">
          <ac:chgData name="bene sellmaier" userId="b14cabc38845adbc" providerId="LiveId" clId="{65CE292E-F66C-4A31-87EC-E30FBE3BC0A7}" dt="2023-01-08T18:28:35.682" v="2441" actId="1076"/>
          <ac:spMkLst>
            <pc:docMk/>
            <pc:sldMk cId="2765596678" sldId="270"/>
            <ac:spMk id="8" creationId="{C0EB6738-DD49-36D0-CD34-2ED3FA86E8F3}"/>
          </ac:spMkLst>
        </pc:spChg>
        <pc:spChg chg="add del mod">
          <ac:chgData name="bene sellmaier" userId="b14cabc38845adbc" providerId="LiveId" clId="{65CE292E-F66C-4A31-87EC-E30FBE3BC0A7}" dt="2023-01-08T18:24:26.928" v="2186" actId="478"/>
          <ac:spMkLst>
            <pc:docMk/>
            <pc:sldMk cId="2765596678" sldId="270"/>
            <ac:spMk id="12" creationId="{EA43BE03-8D7D-3EC3-49AB-45483F78E0A6}"/>
          </ac:spMkLst>
        </pc:spChg>
        <pc:spChg chg="del">
          <ac:chgData name="bene sellmaier" userId="b14cabc38845adbc" providerId="LiveId" clId="{65CE292E-F66C-4A31-87EC-E30FBE3BC0A7}" dt="2023-01-08T18:22:21.914" v="2164" actId="478"/>
          <ac:spMkLst>
            <pc:docMk/>
            <pc:sldMk cId="2765596678" sldId="270"/>
            <ac:spMk id="13" creationId="{E9C7797D-6C27-C57E-7CDD-DD5FE212D400}"/>
          </ac:spMkLst>
        </pc:spChg>
        <pc:spChg chg="del">
          <ac:chgData name="bene sellmaier" userId="b14cabc38845adbc" providerId="LiveId" clId="{65CE292E-F66C-4A31-87EC-E30FBE3BC0A7}" dt="2023-01-08T18:22:11.480" v="2162" actId="478"/>
          <ac:spMkLst>
            <pc:docMk/>
            <pc:sldMk cId="2765596678" sldId="270"/>
            <ac:spMk id="14" creationId="{D776016F-41B7-4C85-94F2-81B89D994A63}"/>
          </ac:spMkLst>
        </pc:spChg>
        <pc:spChg chg="del mod">
          <ac:chgData name="bene sellmaier" userId="b14cabc38845adbc" providerId="LiveId" clId="{65CE292E-F66C-4A31-87EC-E30FBE3BC0A7}" dt="2023-01-08T18:09:49.600" v="2072"/>
          <ac:spMkLst>
            <pc:docMk/>
            <pc:sldMk cId="2765596678" sldId="270"/>
            <ac:spMk id="15" creationId="{796D99AC-6E39-8036-0ABB-79DEC4064C9D}"/>
          </ac:spMkLst>
        </pc:spChg>
        <pc:spChg chg="add del mod">
          <ac:chgData name="bene sellmaier" userId="b14cabc38845adbc" providerId="LiveId" clId="{65CE292E-F66C-4A31-87EC-E30FBE3BC0A7}" dt="2023-01-08T18:24:26.928" v="2186" actId="478"/>
          <ac:spMkLst>
            <pc:docMk/>
            <pc:sldMk cId="2765596678" sldId="270"/>
            <ac:spMk id="16" creationId="{C4C41A7B-67A7-0FCF-940B-F0FCD740EB8E}"/>
          </ac:spMkLst>
        </pc:spChg>
        <pc:spChg chg="add mod">
          <ac:chgData name="bene sellmaier" userId="b14cabc38845adbc" providerId="LiveId" clId="{65CE292E-F66C-4A31-87EC-E30FBE3BC0A7}" dt="2023-01-08T18:29:19.175" v="2461" actId="1076"/>
          <ac:spMkLst>
            <pc:docMk/>
            <pc:sldMk cId="2765596678" sldId="270"/>
            <ac:spMk id="17" creationId="{2D0399CE-3246-CFFB-BA3F-8F62DBD84B55}"/>
          </ac:spMkLst>
        </pc:spChg>
        <pc:spChg chg="del mod">
          <ac:chgData name="bene sellmaier" userId="b14cabc38845adbc" providerId="LiveId" clId="{65CE292E-F66C-4A31-87EC-E30FBE3BC0A7}" dt="2023-01-08T18:24:42.922" v="2191" actId="478"/>
          <ac:spMkLst>
            <pc:docMk/>
            <pc:sldMk cId="2765596678" sldId="270"/>
            <ac:spMk id="18" creationId="{CBA5234D-05D9-F135-6576-9C52C346CF88}"/>
          </ac:spMkLst>
        </pc:spChg>
        <pc:spChg chg="add mod">
          <ac:chgData name="bene sellmaier" userId="b14cabc38845adbc" providerId="LiveId" clId="{65CE292E-F66C-4A31-87EC-E30FBE3BC0A7}" dt="2023-01-08T18:29:01.916" v="2455" actId="1076"/>
          <ac:spMkLst>
            <pc:docMk/>
            <pc:sldMk cId="2765596678" sldId="270"/>
            <ac:spMk id="19" creationId="{1EA93096-6565-7AE8-507F-3F9C78CFE614}"/>
          </ac:spMkLst>
        </pc:spChg>
        <pc:spChg chg="add mod">
          <ac:chgData name="bene sellmaier" userId="b14cabc38845adbc" providerId="LiveId" clId="{65CE292E-F66C-4A31-87EC-E30FBE3BC0A7}" dt="2023-01-08T18:28:33.109" v="2440" actId="1076"/>
          <ac:spMkLst>
            <pc:docMk/>
            <pc:sldMk cId="2765596678" sldId="270"/>
            <ac:spMk id="20" creationId="{9FC1D690-FE6A-D0C2-72C1-E296520D94B6}"/>
          </ac:spMkLst>
        </pc:spChg>
        <pc:spChg chg="mod">
          <ac:chgData name="bene sellmaier" userId="b14cabc38845adbc" providerId="LiveId" clId="{65CE292E-F66C-4A31-87EC-E30FBE3BC0A7}" dt="2023-01-08T18:28:15.567" v="2426" actId="14100"/>
          <ac:spMkLst>
            <pc:docMk/>
            <pc:sldMk cId="2765596678" sldId="270"/>
            <ac:spMk id="21" creationId="{ABD93C4A-B3FC-5446-EDFE-3F44652CA1C8}"/>
          </ac:spMkLst>
        </pc:spChg>
        <pc:spChg chg="del">
          <ac:chgData name="bene sellmaier" userId="b14cabc38845adbc" providerId="LiveId" clId="{65CE292E-F66C-4A31-87EC-E30FBE3BC0A7}" dt="2023-01-08T18:22:11.480" v="2162" actId="478"/>
          <ac:spMkLst>
            <pc:docMk/>
            <pc:sldMk cId="2765596678" sldId="270"/>
            <ac:spMk id="22" creationId="{805F2080-B9BE-569D-082E-B71324C6D83D}"/>
          </ac:spMkLst>
        </pc:spChg>
        <pc:spChg chg="mod">
          <ac:chgData name="bene sellmaier" userId="b14cabc38845adbc" providerId="LiveId" clId="{65CE292E-F66C-4A31-87EC-E30FBE3BC0A7}" dt="2023-01-08T18:28:15.567" v="2426" actId="14100"/>
          <ac:spMkLst>
            <pc:docMk/>
            <pc:sldMk cId="2765596678" sldId="270"/>
            <ac:spMk id="23" creationId="{4DB5C83C-D99A-5298-EF68-82343B9DDBDF}"/>
          </ac:spMkLst>
        </pc:spChg>
        <pc:spChg chg="add mod">
          <ac:chgData name="bene sellmaier" userId="b14cabc38845adbc" providerId="LiveId" clId="{65CE292E-F66C-4A31-87EC-E30FBE3BC0A7}" dt="2023-01-08T18:28:44.391" v="2450" actId="20577"/>
          <ac:spMkLst>
            <pc:docMk/>
            <pc:sldMk cId="2765596678" sldId="270"/>
            <ac:spMk id="25" creationId="{E91D68EC-F908-A433-B3AD-F5D6BBC2801C}"/>
          </ac:spMkLst>
        </pc:spChg>
        <pc:spChg chg="del">
          <ac:chgData name="bene sellmaier" userId="b14cabc38845adbc" providerId="LiveId" clId="{65CE292E-F66C-4A31-87EC-E30FBE3BC0A7}" dt="2023-01-08T18:22:21.914" v="2164" actId="478"/>
          <ac:spMkLst>
            <pc:docMk/>
            <pc:sldMk cId="2765596678" sldId="270"/>
            <ac:spMk id="32" creationId="{146F4733-B920-F32B-6A39-719EC40F85A7}"/>
          </ac:spMkLst>
        </pc:spChg>
        <pc:picChg chg="add mod">
          <ac:chgData name="bene sellmaier" userId="b14cabc38845adbc" providerId="LiveId" clId="{65CE292E-F66C-4A31-87EC-E30FBE3BC0A7}" dt="2023-01-08T18:29:04.329" v="2456" actId="1076"/>
          <ac:picMkLst>
            <pc:docMk/>
            <pc:sldMk cId="2765596678" sldId="270"/>
            <ac:picMk id="7" creationId="{FC05A91A-F73B-A1A5-77F0-4D224C6F41D7}"/>
          </ac:picMkLst>
        </pc:picChg>
        <pc:picChg chg="add mod">
          <ac:chgData name="bene sellmaier" userId="b14cabc38845adbc" providerId="LiveId" clId="{65CE292E-F66C-4A31-87EC-E30FBE3BC0A7}" dt="2023-01-08T18:28:54.302" v="2452" actId="1076"/>
          <ac:picMkLst>
            <pc:docMk/>
            <pc:sldMk cId="2765596678" sldId="270"/>
            <ac:picMk id="9" creationId="{69266EFD-9A52-E07E-AC25-1A8A7F6FFC1D}"/>
          </ac:picMkLst>
        </pc:picChg>
        <pc:picChg chg="add mod">
          <ac:chgData name="bene sellmaier" userId="b14cabc38845adbc" providerId="LiveId" clId="{65CE292E-F66C-4A31-87EC-E30FBE3BC0A7}" dt="2023-01-08T18:33:31.135" v="2658" actId="1076"/>
          <ac:picMkLst>
            <pc:docMk/>
            <pc:sldMk cId="2765596678" sldId="270"/>
            <ac:picMk id="26" creationId="{DF758C55-16CC-B865-2578-8CA5B4877BDA}"/>
          </ac:picMkLst>
        </pc:picChg>
        <pc:picChg chg="add mod">
          <ac:chgData name="bene sellmaier" userId="b14cabc38845adbc" providerId="LiveId" clId="{65CE292E-F66C-4A31-87EC-E30FBE3BC0A7}" dt="2023-01-08T18:33:33.315" v="2659" actId="571"/>
          <ac:picMkLst>
            <pc:docMk/>
            <pc:sldMk cId="2765596678" sldId="270"/>
            <ac:picMk id="27" creationId="{CB9A04F8-7953-8F57-9A31-6DFCA2DA4A25}"/>
          </ac:picMkLst>
        </pc:picChg>
        <pc:picChg chg="del">
          <ac:chgData name="bene sellmaier" userId="b14cabc38845adbc" providerId="LiveId" clId="{65CE292E-F66C-4A31-87EC-E30FBE3BC0A7}" dt="2023-01-08T18:22:21.914" v="2164" actId="478"/>
          <ac:picMkLst>
            <pc:docMk/>
            <pc:sldMk cId="2765596678" sldId="270"/>
            <ac:picMk id="35" creationId="{8FBAFCDB-E33C-D0E6-3AD3-8B6B252D091D}"/>
          </ac:picMkLst>
        </pc:picChg>
        <pc:picChg chg="del">
          <ac:chgData name="bene sellmaier" userId="b14cabc38845adbc" providerId="LiveId" clId="{65CE292E-F66C-4A31-87EC-E30FBE3BC0A7}" dt="2023-01-08T18:22:21.914" v="2164" actId="478"/>
          <ac:picMkLst>
            <pc:docMk/>
            <pc:sldMk cId="2765596678" sldId="270"/>
            <ac:picMk id="36" creationId="{AFEF75B8-1D50-1DF0-C46F-A6B706F05001}"/>
          </ac:picMkLst>
        </pc:picChg>
        <pc:cxnChg chg="add del mod">
          <ac:chgData name="bene sellmaier" userId="b14cabc38845adbc" providerId="LiveId" clId="{65CE292E-F66C-4A31-87EC-E30FBE3BC0A7}" dt="2023-01-08T18:23:16.600" v="2176" actId="478"/>
          <ac:cxnSpMkLst>
            <pc:docMk/>
            <pc:sldMk cId="2765596678" sldId="270"/>
            <ac:cxnSpMk id="11" creationId="{CF1FAAD4-5BD6-A413-D20C-A5D7F1F51E39}"/>
          </ac:cxnSpMkLst>
        </pc:cxnChg>
      </pc:sldChg>
      <pc:sldChg chg="modSp new mod">
        <pc:chgData name="bene sellmaier" userId="b14cabc38845adbc" providerId="LiveId" clId="{65CE292E-F66C-4A31-87EC-E30FBE3BC0A7}" dt="2023-01-10T14:35:08.023" v="3507" actId="20577"/>
        <pc:sldMkLst>
          <pc:docMk/>
          <pc:sldMk cId="3884277563" sldId="271"/>
        </pc:sldMkLst>
        <pc:spChg chg="mod">
          <ac:chgData name="bene sellmaier" userId="b14cabc38845adbc" providerId="LiveId" clId="{65CE292E-F66C-4A31-87EC-E30FBE3BC0A7}" dt="2023-01-08T18:34:48.953" v="2723" actId="20577"/>
          <ac:spMkLst>
            <pc:docMk/>
            <pc:sldMk cId="3884277563" sldId="271"/>
            <ac:spMk id="2" creationId="{8C9D5070-1585-C5DF-454B-1A3B20FBE879}"/>
          </ac:spMkLst>
        </pc:spChg>
        <pc:spChg chg="mod">
          <ac:chgData name="bene sellmaier" userId="b14cabc38845adbc" providerId="LiveId" clId="{65CE292E-F66C-4A31-87EC-E30FBE3BC0A7}" dt="2023-01-10T14:35:08.023" v="3507" actId="20577"/>
          <ac:spMkLst>
            <pc:docMk/>
            <pc:sldMk cId="3884277563" sldId="271"/>
            <ac:spMk id="3" creationId="{2CE968ED-827B-10BB-69D2-68BF3FD55BFE}"/>
          </ac:spMkLst>
        </pc:spChg>
      </pc:sldChg>
      <pc:sldChg chg="addSp delSp modSp new mod setBg">
        <pc:chgData name="bene sellmaier" userId="b14cabc38845adbc" providerId="LiveId" clId="{65CE292E-F66C-4A31-87EC-E30FBE3BC0A7}" dt="2023-01-08T19:47:58.057" v="3338" actId="26606"/>
        <pc:sldMkLst>
          <pc:docMk/>
          <pc:sldMk cId="2642334080" sldId="272"/>
        </pc:sldMkLst>
        <pc:spChg chg="mod">
          <ac:chgData name="bene sellmaier" userId="b14cabc38845adbc" providerId="LiveId" clId="{65CE292E-F66C-4A31-87EC-E30FBE3BC0A7}" dt="2023-01-08T19:47:58.057" v="3338" actId="26606"/>
          <ac:spMkLst>
            <pc:docMk/>
            <pc:sldMk cId="2642334080" sldId="272"/>
            <ac:spMk id="2" creationId="{F65346FF-F0F7-F3AF-A998-FA338AE5D9C0}"/>
          </ac:spMkLst>
        </pc:spChg>
        <pc:spChg chg="mod">
          <ac:chgData name="bene sellmaier" userId="b14cabc38845adbc" providerId="LiveId" clId="{65CE292E-F66C-4A31-87EC-E30FBE3BC0A7}" dt="2023-01-08T19:47:58.057" v="3338" actId="26606"/>
          <ac:spMkLst>
            <pc:docMk/>
            <pc:sldMk cId="2642334080" sldId="272"/>
            <ac:spMk id="3" creationId="{78601015-5EA0-E08C-6583-963621A1E18B}"/>
          </ac:spMkLst>
        </pc:spChg>
        <pc:spChg chg="add">
          <ac:chgData name="bene sellmaier" userId="b14cabc38845adbc" providerId="LiveId" clId="{65CE292E-F66C-4A31-87EC-E30FBE3BC0A7}" dt="2023-01-08T19:47:58.057" v="3338" actId="26606"/>
          <ac:spMkLst>
            <pc:docMk/>
            <pc:sldMk cId="2642334080" sldId="272"/>
            <ac:spMk id="8" creationId="{0F358BAA-9C8A-4E17-BAD8-32FD6FFEA730}"/>
          </ac:spMkLst>
        </pc:spChg>
        <pc:spChg chg="add del">
          <ac:chgData name="bene sellmaier" userId="b14cabc38845adbc" providerId="LiveId" clId="{65CE292E-F66C-4A31-87EC-E30FBE3BC0A7}" dt="2023-01-08T19:47:58.029" v="3337" actId="26606"/>
          <ac:spMkLst>
            <pc:docMk/>
            <pc:sldMk cId="2642334080" sldId="272"/>
            <ac:spMk id="9" creationId="{0F358BAA-9C8A-4E17-BAD8-32FD6FFEA730}"/>
          </ac:spMkLst>
        </pc:spChg>
        <pc:spChg chg="add">
          <ac:chgData name="bene sellmaier" userId="b14cabc38845adbc" providerId="LiveId" clId="{65CE292E-F66C-4A31-87EC-E30FBE3BC0A7}" dt="2023-01-08T19:47:58.057" v="3338" actId="26606"/>
          <ac:spMkLst>
            <pc:docMk/>
            <pc:sldMk cId="2642334080" sldId="272"/>
            <ac:spMk id="10" creationId="{4D6F41A4-BEE3-4935-9371-4ADEA67A22F9}"/>
          </ac:spMkLst>
        </pc:spChg>
        <pc:spChg chg="add del">
          <ac:chgData name="bene sellmaier" userId="b14cabc38845adbc" providerId="LiveId" clId="{65CE292E-F66C-4A31-87EC-E30FBE3BC0A7}" dt="2023-01-08T19:47:58.029" v="3337" actId="26606"/>
          <ac:spMkLst>
            <pc:docMk/>
            <pc:sldMk cId="2642334080" sldId="272"/>
            <ac:spMk id="11" creationId="{4D6F41A4-BEE3-4935-9371-4ADEA67A22F9}"/>
          </ac:spMkLst>
        </pc:spChg>
        <pc:spChg chg="add">
          <ac:chgData name="bene sellmaier" userId="b14cabc38845adbc" providerId="LiveId" clId="{65CE292E-F66C-4A31-87EC-E30FBE3BC0A7}" dt="2023-01-08T19:47:58.057" v="3338" actId="26606"/>
          <ac:spMkLst>
            <pc:docMk/>
            <pc:sldMk cId="2642334080" sldId="272"/>
            <ac:spMk id="19" creationId="{7FE1D329-7CB2-4DF5-B0C0-36DD19EBC66D}"/>
          </ac:spMkLst>
        </pc:spChg>
        <pc:spChg chg="add del">
          <ac:chgData name="bene sellmaier" userId="b14cabc38845adbc" providerId="LiveId" clId="{65CE292E-F66C-4A31-87EC-E30FBE3BC0A7}" dt="2023-01-08T19:47:58.029" v="3337" actId="26606"/>
          <ac:spMkLst>
            <pc:docMk/>
            <pc:sldMk cId="2642334080" sldId="272"/>
            <ac:spMk id="20" creationId="{7FE1D329-7CB2-4DF5-B0C0-36DD19EBC66D}"/>
          </ac:spMkLst>
        </pc:spChg>
        <pc:spChg chg="add">
          <ac:chgData name="bene sellmaier" userId="b14cabc38845adbc" providerId="LiveId" clId="{65CE292E-F66C-4A31-87EC-E30FBE3BC0A7}" dt="2023-01-08T19:47:58.057" v="3338" actId="26606"/>
          <ac:spMkLst>
            <pc:docMk/>
            <pc:sldMk cId="2642334080" sldId="272"/>
            <ac:spMk id="21" creationId="{B43F8043-C799-466F-8C9B-9AB1ADB60E40}"/>
          </ac:spMkLst>
        </pc:spChg>
        <pc:spChg chg="add del">
          <ac:chgData name="bene sellmaier" userId="b14cabc38845adbc" providerId="LiveId" clId="{65CE292E-F66C-4A31-87EC-E30FBE3BC0A7}" dt="2023-01-08T19:47:58.029" v="3337" actId="26606"/>
          <ac:spMkLst>
            <pc:docMk/>
            <pc:sldMk cId="2642334080" sldId="272"/>
            <ac:spMk id="22" creationId="{B6D694DB-A3FC-4F14-A225-17BEBA4416DA}"/>
          </ac:spMkLst>
        </pc:spChg>
        <pc:spChg chg="add">
          <ac:chgData name="bene sellmaier" userId="b14cabc38845adbc" providerId="LiveId" clId="{65CE292E-F66C-4A31-87EC-E30FBE3BC0A7}" dt="2023-01-08T19:47:58.057" v="3338" actId="26606"/>
          <ac:spMkLst>
            <pc:docMk/>
            <pc:sldMk cId="2642334080" sldId="272"/>
            <ac:spMk id="23" creationId="{E2539269-A988-4404-9F15-456795083212}"/>
          </ac:spMkLst>
        </pc:spChg>
        <pc:spChg chg="add del">
          <ac:chgData name="bene sellmaier" userId="b14cabc38845adbc" providerId="LiveId" clId="{65CE292E-F66C-4A31-87EC-E30FBE3BC0A7}" dt="2023-01-08T19:47:58.029" v="3337" actId="26606"/>
          <ac:spMkLst>
            <pc:docMk/>
            <pc:sldMk cId="2642334080" sldId="272"/>
            <ac:spMk id="24" creationId="{6233B4D5-2565-4CC0-A9B1-C9EA9E9DE306}"/>
          </ac:spMkLst>
        </pc:spChg>
        <pc:spChg chg="add">
          <ac:chgData name="bene sellmaier" userId="b14cabc38845adbc" providerId="LiveId" clId="{65CE292E-F66C-4A31-87EC-E30FBE3BC0A7}" dt="2023-01-08T19:47:58.057" v="3338" actId="26606"/>
          <ac:spMkLst>
            <pc:docMk/>
            <pc:sldMk cId="2642334080" sldId="272"/>
            <ac:spMk id="36" creationId="{805817B5-27FE-455C-B285-B97D53E1E966}"/>
          </ac:spMkLst>
        </pc:spChg>
        <pc:grpChg chg="add">
          <ac:chgData name="bene sellmaier" userId="b14cabc38845adbc" providerId="LiveId" clId="{65CE292E-F66C-4A31-87EC-E30FBE3BC0A7}" dt="2023-01-08T19:47:58.057" v="3338" actId="26606"/>
          <ac:grpSpMkLst>
            <pc:docMk/>
            <pc:sldMk cId="2642334080" sldId="272"/>
            <ac:grpSpMk id="12" creationId="{7726F010-956A-40BC-8A1F-8002DC729B4C}"/>
          </ac:grpSpMkLst>
        </pc:grpChg>
        <pc:grpChg chg="add del">
          <ac:chgData name="bene sellmaier" userId="b14cabc38845adbc" providerId="LiveId" clId="{65CE292E-F66C-4A31-87EC-E30FBE3BC0A7}" dt="2023-01-08T19:47:58.029" v="3337" actId="26606"/>
          <ac:grpSpMkLst>
            <pc:docMk/>
            <pc:sldMk cId="2642334080" sldId="272"/>
            <ac:grpSpMk id="13" creationId="{7726F010-956A-40BC-8A1F-8002DC729B4C}"/>
          </ac:grpSpMkLst>
        </pc:grpChg>
        <pc:grpChg chg="add">
          <ac:chgData name="bene sellmaier" userId="b14cabc38845adbc" providerId="LiveId" clId="{65CE292E-F66C-4A31-87EC-E30FBE3BC0A7}" dt="2023-01-08T19:47:58.057" v="3338" actId="26606"/>
          <ac:grpSpMkLst>
            <pc:docMk/>
            <pc:sldMk cId="2642334080" sldId="272"/>
            <ac:grpSpMk id="25" creationId="{E606F529-CD5D-4778-9EFF-539782DE4A65}"/>
          </ac:grpSpMkLst>
        </pc:grpChg>
        <pc:picChg chg="add del">
          <ac:chgData name="bene sellmaier" userId="b14cabc38845adbc" providerId="LiveId" clId="{65CE292E-F66C-4A31-87EC-E30FBE3BC0A7}" dt="2023-01-08T19:47:58.029" v="3337" actId="26606"/>
          <ac:picMkLst>
            <pc:docMk/>
            <pc:sldMk cId="2642334080" sldId="272"/>
            <ac:picMk id="5" creationId="{369B33CA-62B9-E271-87F9-ACAC21F86FB7}"/>
          </ac:picMkLst>
        </pc:picChg>
      </pc:sldChg>
      <pc:sldChg chg="modSp new mod">
        <pc:chgData name="bene sellmaier" userId="b14cabc38845adbc" providerId="LiveId" clId="{65CE292E-F66C-4A31-87EC-E30FBE3BC0A7}" dt="2023-01-10T14:39:44.896" v="3630" actId="115"/>
        <pc:sldMkLst>
          <pc:docMk/>
          <pc:sldMk cId="2140907914" sldId="273"/>
        </pc:sldMkLst>
        <pc:spChg chg="mod">
          <ac:chgData name="bene sellmaier" userId="b14cabc38845adbc" providerId="LiveId" clId="{65CE292E-F66C-4A31-87EC-E30FBE3BC0A7}" dt="2023-01-10T14:37:30.903" v="3520" actId="20577"/>
          <ac:spMkLst>
            <pc:docMk/>
            <pc:sldMk cId="2140907914" sldId="273"/>
            <ac:spMk id="2" creationId="{A80377B3-1C06-D731-9E20-2855F5A9213B}"/>
          </ac:spMkLst>
        </pc:spChg>
        <pc:spChg chg="mod">
          <ac:chgData name="bene sellmaier" userId="b14cabc38845adbc" providerId="LiveId" clId="{65CE292E-F66C-4A31-87EC-E30FBE3BC0A7}" dt="2023-01-10T14:39:44.896" v="3630" actId="115"/>
          <ac:spMkLst>
            <pc:docMk/>
            <pc:sldMk cId="2140907914" sldId="273"/>
            <ac:spMk id="3" creationId="{B40C7748-56A6-0060-95D8-F42C56D9DCA1}"/>
          </ac:spMkLst>
        </pc:spChg>
      </pc:sldChg>
      <pc:sldMasterChg chg="del delSldLayout">
        <pc:chgData name="bene sellmaier" userId="b14cabc38845adbc" providerId="LiveId" clId="{65CE292E-F66C-4A31-87EC-E30FBE3BC0A7}" dt="2023-01-08T13:48:31.383" v="0" actId="26606"/>
        <pc:sldMasterMkLst>
          <pc:docMk/>
          <pc:sldMasterMk cId="1028595889" sldId="2147483648"/>
        </pc:sldMasterMkLst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1384572839" sldId="2147483649"/>
          </pc:sldLayoutMkLst>
        </pc:sldLayoutChg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1439620436" sldId="2147483650"/>
          </pc:sldLayoutMkLst>
        </pc:sldLayoutChg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3573582106" sldId="2147483651"/>
          </pc:sldLayoutMkLst>
        </pc:sldLayoutChg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63078853" sldId="2147483652"/>
          </pc:sldLayoutMkLst>
        </pc:sldLayoutChg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330422956" sldId="2147483653"/>
          </pc:sldLayoutMkLst>
        </pc:sldLayoutChg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216704917" sldId="2147483654"/>
          </pc:sldLayoutMkLst>
        </pc:sldLayoutChg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1263872982" sldId="2147483655"/>
          </pc:sldLayoutMkLst>
        </pc:sldLayoutChg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2633857660" sldId="2147483656"/>
          </pc:sldLayoutMkLst>
        </pc:sldLayoutChg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3117081140" sldId="2147483657"/>
          </pc:sldLayoutMkLst>
        </pc:sldLayoutChg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1445356783" sldId="2147483658"/>
          </pc:sldLayoutMkLst>
        </pc:sldLayoutChg>
        <pc:sldLayoutChg chg="del">
          <pc:chgData name="bene sellmaier" userId="b14cabc38845adbc" providerId="LiveId" clId="{65CE292E-F66C-4A31-87EC-E30FBE3BC0A7}" dt="2023-01-08T13:48:31.383" v="0" actId="26606"/>
          <pc:sldLayoutMkLst>
            <pc:docMk/>
            <pc:sldMasterMk cId="1028595889" sldId="2147483648"/>
            <pc:sldLayoutMk cId="1742362009" sldId="2147483659"/>
          </pc:sldLayoutMkLst>
        </pc:sldLayoutChg>
      </pc:sldMasterChg>
      <pc:sldMasterChg chg="add addSldLayout">
        <pc:chgData name="bene sellmaier" userId="b14cabc38845adbc" providerId="LiveId" clId="{65CE292E-F66C-4A31-87EC-E30FBE3BC0A7}" dt="2023-01-08T13:48:31.383" v="0" actId="26606"/>
        <pc:sldMasterMkLst>
          <pc:docMk/>
          <pc:sldMasterMk cId="1571956558" sldId="2147483712"/>
        </pc:sldMasterMkLst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3251448966" sldId="2147483701"/>
          </pc:sldLayoutMkLst>
        </pc:sldLayoutChg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107811819" sldId="2147483702"/>
          </pc:sldLayoutMkLst>
        </pc:sldLayoutChg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398939398" sldId="2147483703"/>
          </pc:sldLayoutMkLst>
        </pc:sldLayoutChg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3108665128" sldId="2147483704"/>
          </pc:sldLayoutMkLst>
        </pc:sldLayoutChg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3380885024" sldId="2147483705"/>
          </pc:sldLayoutMkLst>
        </pc:sldLayoutChg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3493450263" sldId="2147483706"/>
          </pc:sldLayoutMkLst>
        </pc:sldLayoutChg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1334933467" sldId="2147483707"/>
          </pc:sldLayoutMkLst>
        </pc:sldLayoutChg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2992353453" sldId="2147483708"/>
          </pc:sldLayoutMkLst>
        </pc:sldLayoutChg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772304824" sldId="2147483709"/>
          </pc:sldLayoutMkLst>
        </pc:sldLayoutChg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3362503402" sldId="2147483710"/>
          </pc:sldLayoutMkLst>
        </pc:sldLayoutChg>
        <pc:sldLayoutChg chg="add">
          <pc:chgData name="bene sellmaier" userId="b14cabc38845adbc" providerId="LiveId" clId="{65CE292E-F66C-4A31-87EC-E30FBE3BC0A7}" dt="2023-01-08T13:48:31.383" v="0" actId="26606"/>
          <pc:sldLayoutMkLst>
            <pc:docMk/>
            <pc:sldMasterMk cId="1571956558" sldId="2147483712"/>
            <pc:sldLayoutMk cId="2244478501" sldId="214748371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4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0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7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8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5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5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0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56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29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FD3C7A77-0461-294B-77D0-7BCD5F3B06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789" r="-1" b="15163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0D37CE-5C25-7BA1-68F9-5F96D5296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4583" y="686020"/>
            <a:ext cx="5859787" cy="2742980"/>
          </a:xfrm>
        </p:spPr>
        <p:txBody>
          <a:bodyPr>
            <a:normAutofit/>
          </a:bodyPr>
          <a:lstStyle/>
          <a:p>
            <a:pPr algn="ctr"/>
            <a:r>
              <a:rPr lang="en-AU" dirty="0">
                <a:solidFill>
                  <a:srgbClr val="FFFFFF"/>
                </a:solidFill>
              </a:rPr>
              <a:t>Gruppe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61806-F7A2-B17D-505D-CDE50A51A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83" y="3602038"/>
            <a:ext cx="5859787" cy="2569942"/>
          </a:xfrm>
        </p:spPr>
        <p:txBody>
          <a:bodyPr>
            <a:normAutofit/>
          </a:bodyPr>
          <a:lstStyle/>
          <a:p>
            <a:pPr algn="ctr"/>
            <a:r>
              <a:rPr lang="en-AU" dirty="0" err="1">
                <a:solidFill>
                  <a:srgbClr val="FFFFFF"/>
                </a:solidFill>
              </a:rPr>
              <a:t>Emirhan</a:t>
            </a:r>
            <a:r>
              <a:rPr lang="en-AU" dirty="0">
                <a:solidFill>
                  <a:srgbClr val="FFFFFF"/>
                </a:solidFill>
              </a:rPr>
              <a:t> </a:t>
            </a:r>
            <a:r>
              <a:rPr lang="en-AU" dirty="0" err="1">
                <a:solidFill>
                  <a:srgbClr val="FFFFFF"/>
                </a:solidFill>
              </a:rPr>
              <a:t>Acikgöz</a:t>
            </a:r>
            <a:endParaRPr lang="en-AU" dirty="0">
              <a:solidFill>
                <a:srgbClr val="FFFFFF"/>
              </a:solidFill>
            </a:endParaRPr>
          </a:p>
          <a:p>
            <a:pPr algn="ctr"/>
            <a:r>
              <a:rPr lang="en-AU" dirty="0" err="1">
                <a:solidFill>
                  <a:srgbClr val="FFFFFF"/>
                </a:solidFill>
              </a:rPr>
              <a:t>Massaman</a:t>
            </a:r>
            <a:r>
              <a:rPr lang="en-AU" dirty="0">
                <a:solidFill>
                  <a:srgbClr val="FFFFFF"/>
                </a:solidFill>
              </a:rPr>
              <a:t> Keita</a:t>
            </a:r>
          </a:p>
          <a:p>
            <a:pPr algn="ctr"/>
            <a:r>
              <a:rPr lang="en-AU" dirty="0">
                <a:solidFill>
                  <a:srgbClr val="FFFFFF"/>
                </a:solidFill>
              </a:rPr>
              <a:t>Benedikt Sellmaier</a:t>
            </a:r>
          </a:p>
          <a:p>
            <a:pPr algn="ctr"/>
            <a:r>
              <a:rPr lang="en-AU" dirty="0" err="1">
                <a:solidFill>
                  <a:srgbClr val="FFFFFF"/>
                </a:solidFill>
              </a:rPr>
              <a:t>Bahri</a:t>
            </a:r>
            <a:r>
              <a:rPr lang="en-AU" dirty="0">
                <a:solidFill>
                  <a:srgbClr val="FFFFFF"/>
                </a:solidFill>
              </a:rPr>
              <a:t> </a:t>
            </a:r>
            <a:r>
              <a:rPr lang="en-AU" dirty="0" err="1">
                <a:solidFill>
                  <a:srgbClr val="FFFFFF"/>
                </a:solidFill>
              </a:rPr>
              <a:t>Süheyp</a:t>
            </a:r>
            <a:r>
              <a:rPr lang="en-AU" dirty="0">
                <a:solidFill>
                  <a:srgbClr val="FFFFFF"/>
                </a:solidFill>
              </a:rPr>
              <a:t> </a:t>
            </a:r>
            <a:r>
              <a:rPr lang="en-AU" dirty="0" err="1">
                <a:solidFill>
                  <a:srgbClr val="FFFFFF"/>
                </a:solidFill>
              </a:rPr>
              <a:t>Aksel</a:t>
            </a:r>
            <a:endParaRPr lang="en-AU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717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13449C6-9F7A-5476-AC9B-1A9FE8B4E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7" y="1993612"/>
            <a:ext cx="7658910" cy="348355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13741D-519E-7F65-8035-3B5B0EAB9919}"/>
              </a:ext>
            </a:extLst>
          </p:cNvPr>
          <p:cNvSpPr txBox="1"/>
          <p:nvPr/>
        </p:nvSpPr>
        <p:spPr>
          <a:xfrm>
            <a:off x="381727" y="979055"/>
            <a:ext cx="527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Ziel am Ende so darzustellen in ORKG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ORKG biete CSV import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3395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67E4-4FB4-1C95-9FA6-8F77DE7A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altLang="de-DE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 vom PubMed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412E0-A9CD-7B80-61A7-F6AF85E9F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AU" dirty="0"/>
              <a:t>Challenges </a:t>
            </a:r>
          </a:p>
          <a:p>
            <a:pPr lvl="1">
              <a:lnSpc>
                <a:spcPct val="100000"/>
              </a:lnSpc>
            </a:pPr>
            <a:r>
              <a:rPr lang="en-AU" dirty="0" err="1"/>
              <a:t>Daten</a:t>
            </a:r>
            <a:r>
              <a:rPr lang="en-AU" dirty="0"/>
              <a:t> von PubMed </a:t>
            </a:r>
            <a:r>
              <a:rPr lang="en-AU" dirty="0" err="1"/>
              <a:t>herunterladen</a:t>
            </a:r>
            <a:endParaRPr lang="en-AU" dirty="0"/>
          </a:p>
          <a:p>
            <a:pPr lvl="2">
              <a:lnSpc>
                <a:spcPct val="100000"/>
              </a:lnSpc>
            </a:pPr>
            <a:r>
              <a:rPr lang="en-AU" dirty="0" err="1"/>
              <a:t>Suche</a:t>
            </a:r>
            <a:r>
              <a:rPr lang="en-AU" dirty="0"/>
              <a:t> und abstracts </a:t>
            </a:r>
            <a:r>
              <a:rPr lang="en-AU" dirty="0" err="1"/>
              <a:t>sind</a:t>
            </a:r>
            <a:r>
              <a:rPr lang="en-AU" dirty="0"/>
              <a:t> </a:t>
            </a:r>
            <a:r>
              <a:rPr lang="en-AU" dirty="0" err="1"/>
              <a:t>zwei</a:t>
            </a:r>
            <a:r>
              <a:rPr lang="en-AU" dirty="0"/>
              <a:t> </a:t>
            </a:r>
            <a:r>
              <a:rPr lang="en-AU" dirty="0" err="1"/>
              <a:t>unterschiedliche</a:t>
            </a:r>
            <a:r>
              <a:rPr lang="en-AU" dirty="0"/>
              <a:t> </a:t>
            </a:r>
            <a:r>
              <a:rPr lang="en-AU" dirty="0" err="1"/>
              <a:t>Abfragen</a:t>
            </a:r>
            <a:endParaRPr lang="en-AU" dirty="0"/>
          </a:p>
          <a:p>
            <a:pPr lvl="2">
              <a:lnSpc>
                <a:spcPct val="100000"/>
              </a:lnSpc>
            </a:pPr>
            <a:r>
              <a:rPr lang="en-AU" dirty="0"/>
              <a:t>Nur 20 </a:t>
            </a:r>
            <a:r>
              <a:rPr lang="en-AU" dirty="0" err="1"/>
              <a:t>Ergebnisse</a:t>
            </a:r>
            <a:r>
              <a:rPr lang="en-AU" dirty="0"/>
              <a:t> pro </a:t>
            </a:r>
            <a:r>
              <a:rPr lang="en-AU" dirty="0" err="1"/>
              <a:t>Abfrage</a:t>
            </a:r>
            <a:r>
              <a:rPr lang="en-AU" dirty="0"/>
              <a:t> (iterative </a:t>
            </a:r>
            <a:r>
              <a:rPr lang="en-AU" dirty="0" err="1"/>
              <a:t>Abfragen</a:t>
            </a:r>
            <a:r>
              <a:rPr lang="en-AU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AU" dirty="0" err="1"/>
              <a:t>Daten</a:t>
            </a:r>
            <a:r>
              <a:rPr lang="en-AU" dirty="0"/>
              <a:t> von PubMed </a:t>
            </a:r>
            <a:r>
              <a:rPr lang="en-AU" dirty="0" err="1"/>
              <a:t>einschränken</a:t>
            </a:r>
            <a:endParaRPr lang="en-AU" dirty="0"/>
          </a:p>
          <a:p>
            <a:pPr lvl="2">
              <a:lnSpc>
                <a:spcPct val="100000"/>
              </a:lnSpc>
            </a:pPr>
            <a:r>
              <a:rPr lang="en-AU" dirty="0"/>
              <a:t>Filter das in </a:t>
            </a:r>
            <a:r>
              <a:rPr lang="en-AU" dirty="0" err="1"/>
              <a:t>Ergebnissen</a:t>
            </a:r>
            <a:r>
              <a:rPr lang="en-AU" dirty="0"/>
              <a:t> </a:t>
            </a:r>
            <a:r>
              <a:rPr lang="en-AU" dirty="0" err="1"/>
              <a:t>nur</a:t>
            </a:r>
            <a:r>
              <a:rPr lang="en-AU" dirty="0"/>
              <a:t> </a:t>
            </a:r>
            <a:r>
              <a:rPr lang="en-AU" dirty="0" err="1"/>
              <a:t>ein</a:t>
            </a:r>
            <a:r>
              <a:rPr lang="en-AU" dirty="0"/>
              <a:t> % </a:t>
            </a:r>
            <a:r>
              <a:rPr lang="en-AU" dirty="0" err="1"/>
              <a:t>Zeichen</a:t>
            </a:r>
            <a:r>
              <a:rPr lang="en-AU" dirty="0"/>
              <a:t> </a:t>
            </a:r>
            <a:r>
              <a:rPr lang="en-AU" dirty="0" err="1"/>
              <a:t>vorhanden</a:t>
            </a:r>
            <a:r>
              <a:rPr lang="en-AU" dirty="0"/>
              <a:t> </a:t>
            </a:r>
            <a:r>
              <a:rPr lang="en-AU" dirty="0" err="1"/>
              <a:t>ist</a:t>
            </a:r>
            <a:endParaRPr lang="en-AU" dirty="0"/>
          </a:p>
          <a:p>
            <a:pPr lvl="2">
              <a:lnSpc>
                <a:spcPct val="100000"/>
              </a:lnSpc>
            </a:pPr>
            <a:r>
              <a:rPr lang="en-AU" dirty="0"/>
              <a:t>Bacterial </a:t>
            </a:r>
            <a:r>
              <a:rPr lang="en-AU" dirty="0" err="1"/>
              <a:t>aus</a:t>
            </a:r>
            <a:r>
              <a:rPr lang="en-AU" dirty="0"/>
              <a:t> Text </a:t>
            </a:r>
            <a:r>
              <a:rPr lang="en-AU" dirty="0" err="1"/>
              <a:t>extrahieren</a:t>
            </a:r>
            <a:endParaRPr lang="en-AU" dirty="0"/>
          </a:p>
          <a:p>
            <a:pPr lvl="2">
              <a:lnSpc>
                <a:spcPct val="100000"/>
              </a:lnSpc>
            </a:pPr>
            <a:r>
              <a:rPr lang="en-AU" dirty="0" err="1"/>
              <a:t>Prozentwert</a:t>
            </a:r>
            <a:r>
              <a:rPr lang="en-AU" dirty="0"/>
              <a:t> </a:t>
            </a:r>
            <a:r>
              <a:rPr lang="en-AU" dirty="0" err="1"/>
              <a:t>aus</a:t>
            </a:r>
            <a:r>
              <a:rPr lang="en-AU" dirty="0"/>
              <a:t> Text </a:t>
            </a:r>
            <a:r>
              <a:rPr lang="en-AU" dirty="0" err="1"/>
              <a:t>extrahieren</a:t>
            </a:r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821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0AAFA-4EE2-D577-3593-E07D0C8F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Organisation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0B090-54E0-772B-E065-7111020C4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Agile Arbeitsweise</a:t>
            </a:r>
          </a:p>
          <a:p>
            <a:pPr lvl="1"/>
            <a:r>
              <a:rPr lang="de-DE" dirty="0">
                <a:ea typeface="+mn-lt"/>
                <a:cs typeface="+mn-lt"/>
              </a:rPr>
              <a:t>Sprints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>
                <a:ea typeface="+mn-lt"/>
                <a:cs typeface="+mn-lt"/>
              </a:rPr>
              <a:t>Projektdokumentation: Github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>
                <a:ea typeface="+mn-lt"/>
                <a:cs typeface="+mn-lt"/>
              </a:rPr>
              <a:t>Kommunikation: Whatsapp und Zoom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812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6E07-89AB-264E-1C63-C144C3A8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67434-31AC-E485-58CD-6DBFDB881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Welche Probleme gibt es und wie werden diese adressiert? (Bene)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Fachlich 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800" dirty="0">
                <a:latin typeface="Arial" panose="020B0604020202020204" pitchFamily="34" charset="0"/>
              </a:rPr>
              <a:t>Schwer zu verifizieren ob die extrahierten matches stimmen. 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 Nummer </a:t>
            </a:r>
            <a:r>
              <a:rPr lang="de-DE" altLang="de-DE" sz="1800" dirty="0">
                <a:latin typeface="Arial" panose="020B0604020202020204" pitchFamily="34" charset="0"/>
              </a:rPr>
              <a:t>nicht direkt vorhanden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AU" dirty="0" err="1"/>
              <a:t>Überfachlich</a:t>
            </a:r>
            <a:endParaRPr lang="en-AU" dirty="0"/>
          </a:p>
          <a:p>
            <a:pPr lvl="2"/>
            <a:r>
              <a:rPr lang="en-AU" dirty="0" err="1"/>
              <a:t>Viele</a:t>
            </a:r>
            <a:r>
              <a:rPr lang="en-AU" dirty="0"/>
              <a:t> </a:t>
            </a:r>
            <a:r>
              <a:rPr lang="en-AU" dirty="0" err="1"/>
              <a:t>Projekte</a:t>
            </a:r>
            <a:r>
              <a:rPr lang="en-AU" dirty="0"/>
              <a:t> </a:t>
            </a:r>
            <a:r>
              <a:rPr lang="en-AU" dirty="0" err="1"/>
              <a:t>gleichzeitig</a:t>
            </a:r>
            <a:r>
              <a:rPr lang="en-AU" dirty="0"/>
              <a:t> </a:t>
            </a:r>
            <a:r>
              <a:rPr lang="en-AU" dirty="0" err="1"/>
              <a:t>im</a:t>
            </a:r>
            <a:r>
              <a:rPr lang="en-AU" dirty="0"/>
              <a:t> </a:t>
            </a:r>
            <a:r>
              <a:rPr lang="en-AU" dirty="0" err="1"/>
              <a:t>fünften</a:t>
            </a:r>
            <a:r>
              <a:rPr lang="en-AU" dirty="0"/>
              <a:t> Semester</a:t>
            </a:r>
          </a:p>
          <a:p>
            <a:pPr lvl="2"/>
            <a:r>
              <a:rPr lang="en-AU" dirty="0" err="1"/>
              <a:t>Absprachen</a:t>
            </a:r>
            <a:r>
              <a:rPr lang="en-AU" dirty="0"/>
              <a:t> und </a:t>
            </a:r>
            <a:r>
              <a:rPr lang="en-AU" dirty="0" err="1"/>
              <a:t>zusammenführen</a:t>
            </a:r>
            <a:r>
              <a:rPr lang="en-AU" dirty="0"/>
              <a:t> der </a:t>
            </a:r>
            <a:r>
              <a:rPr lang="en-AU" dirty="0" err="1"/>
              <a:t>Arbeiten</a:t>
            </a:r>
            <a:r>
              <a:rPr lang="en-AU" dirty="0"/>
              <a:t> </a:t>
            </a:r>
            <a:r>
              <a:rPr lang="en-AU" dirty="0" err="1"/>
              <a:t>kostet</a:t>
            </a:r>
            <a:r>
              <a:rPr lang="en-AU" dirty="0"/>
              <a:t> </a:t>
            </a:r>
            <a:r>
              <a:rPr lang="en-AU" dirty="0" err="1"/>
              <a:t>viel</a:t>
            </a:r>
            <a:r>
              <a:rPr lang="en-AU" dirty="0"/>
              <a:t> Zeit</a:t>
            </a:r>
          </a:p>
          <a:p>
            <a:pPr lvl="2"/>
            <a:r>
              <a:rPr lang="en-AU" dirty="0" err="1"/>
              <a:t>Krankheitsfälle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664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05F2080-B9BE-569D-082E-B71324C6D83D}"/>
              </a:ext>
            </a:extLst>
          </p:cNvPr>
          <p:cNvSpPr/>
          <p:nvPr/>
        </p:nvSpPr>
        <p:spPr>
          <a:xfrm>
            <a:off x="4779968" y="3429000"/>
            <a:ext cx="3559946" cy="2119544"/>
          </a:xfrm>
          <a:prstGeom prst="rect">
            <a:avLst/>
          </a:prstGeom>
          <a:solidFill>
            <a:srgbClr val="829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8AC175-CC59-C577-E77F-9122CC4CEED4}"/>
              </a:ext>
            </a:extLst>
          </p:cNvPr>
          <p:cNvSpPr/>
          <p:nvPr/>
        </p:nvSpPr>
        <p:spPr>
          <a:xfrm>
            <a:off x="4779968" y="2290439"/>
            <a:ext cx="3559946" cy="11385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76016F-41B7-4C85-94F2-81B89D994A63}"/>
              </a:ext>
            </a:extLst>
          </p:cNvPr>
          <p:cNvSpPr/>
          <p:nvPr/>
        </p:nvSpPr>
        <p:spPr>
          <a:xfrm>
            <a:off x="292963" y="3429000"/>
            <a:ext cx="3559946" cy="2119544"/>
          </a:xfrm>
          <a:prstGeom prst="rect">
            <a:avLst/>
          </a:prstGeom>
          <a:solidFill>
            <a:srgbClr val="829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990745-8754-6837-9E8F-FCA7E29B429E}"/>
              </a:ext>
            </a:extLst>
          </p:cNvPr>
          <p:cNvSpPr/>
          <p:nvPr/>
        </p:nvSpPr>
        <p:spPr>
          <a:xfrm>
            <a:off x="292963" y="2290439"/>
            <a:ext cx="3559946" cy="11385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A8B16-D784-407C-3E08-1F017AC9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Fachliche</a:t>
            </a:r>
            <a:r>
              <a:rPr lang="en-AU" dirty="0"/>
              <a:t> </a:t>
            </a:r>
            <a:r>
              <a:rPr lang="en-AU" dirty="0" err="1"/>
              <a:t>Probleme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B18C7-F127-318B-0DC9-B81EDE1F410B}"/>
              </a:ext>
            </a:extLst>
          </p:cNvPr>
          <p:cNvSpPr txBox="1"/>
          <p:nvPr/>
        </p:nvSpPr>
        <p:spPr>
          <a:xfrm>
            <a:off x="354139" y="2539014"/>
            <a:ext cx="2942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Verifizierung</a:t>
            </a:r>
            <a:r>
              <a:rPr lang="en-AU" dirty="0"/>
              <a:t> der </a:t>
            </a:r>
            <a:r>
              <a:rPr lang="en-AU" dirty="0" err="1"/>
              <a:t>extrahierten</a:t>
            </a:r>
            <a:r>
              <a:rPr lang="en-AU" dirty="0"/>
              <a:t> </a:t>
            </a:r>
            <a:r>
              <a:rPr lang="en-AU" dirty="0" err="1"/>
              <a:t>Ergebnisse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A178C-8ADB-E719-C0B9-3E1EAEF5E0B2}"/>
              </a:ext>
            </a:extLst>
          </p:cNvPr>
          <p:cNvSpPr txBox="1"/>
          <p:nvPr/>
        </p:nvSpPr>
        <p:spPr>
          <a:xfrm>
            <a:off x="4848031" y="2558269"/>
            <a:ext cx="2942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Nur 20 </a:t>
            </a:r>
            <a:r>
              <a:rPr lang="en-AU" dirty="0" err="1"/>
              <a:t>Ergebnisse</a:t>
            </a:r>
            <a:r>
              <a:rPr lang="en-AU" dirty="0"/>
              <a:t> pro </a:t>
            </a:r>
            <a:r>
              <a:rPr lang="en-AU" dirty="0" err="1"/>
              <a:t>Abfrage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6D99AC-6E39-8036-0ABB-79DEC4064C9D}"/>
              </a:ext>
            </a:extLst>
          </p:cNvPr>
          <p:cNvSpPr txBox="1"/>
          <p:nvPr/>
        </p:nvSpPr>
        <p:spPr>
          <a:xfrm>
            <a:off x="1422415" y="3772204"/>
            <a:ext cx="2363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Automatische</a:t>
            </a:r>
            <a:r>
              <a:rPr lang="en-AU" dirty="0"/>
              <a:t> </a:t>
            </a:r>
            <a:r>
              <a:rPr lang="en-AU" dirty="0" err="1"/>
              <a:t>Verifizierung</a:t>
            </a:r>
            <a:endParaRPr lang="en-AU" dirty="0"/>
          </a:p>
          <a:p>
            <a:r>
              <a:rPr lang="en-AU" b="1" dirty="0" err="1"/>
              <a:t>Manuelle</a:t>
            </a:r>
            <a:r>
              <a:rPr lang="en-AU" dirty="0"/>
              <a:t> </a:t>
            </a:r>
            <a:r>
              <a:rPr lang="en-AU" dirty="0" err="1"/>
              <a:t>Verifizierung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A5234D-05D9-F135-6576-9C52C346CF88}"/>
              </a:ext>
            </a:extLst>
          </p:cNvPr>
          <p:cNvSpPr txBox="1"/>
          <p:nvPr/>
        </p:nvSpPr>
        <p:spPr>
          <a:xfrm>
            <a:off x="5988516" y="3765750"/>
            <a:ext cx="2125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Iterative </a:t>
            </a:r>
            <a:r>
              <a:rPr lang="en-AU" dirty="0" err="1"/>
              <a:t>Anfragen</a:t>
            </a:r>
            <a:r>
              <a:rPr lang="en-AU" dirty="0"/>
              <a:t> </a:t>
            </a:r>
            <a:r>
              <a:rPr lang="en-AU" dirty="0" err="1"/>
              <a:t>mit</a:t>
            </a:r>
            <a:r>
              <a:rPr lang="en-AU" dirty="0"/>
              <a:t> </a:t>
            </a:r>
            <a:r>
              <a:rPr lang="en-AU" dirty="0" err="1"/>
              <a:t>etwas</a:t>
            </a:r>
            <a:r>
              <a:rPr lang="en-AU" dirty="0"/>
              <a:t> </a:t>
            </a:r>
            <a:r>
              <a:rPr lang="en-AU" dirty="0" err="1"/>
              <a:t>erweitereten</a:t>
            </a:r>
            <a:r>
              <a:rPr lang="en-AU" dirty="0"/>
              <a:t> Python code</a:t>
            </a:r>
          </a:p>
        </p:txBody>
      </p:sp>
      <p:pic>
        <p:nvPicPr>
          <p:cNvPr id="35" name="Graphic 34" descr="Lights On with solid fill">
            <a:extLst>
              <a:ext uri="{FF2B5EF4-FFF2-40B4-BE49-F238E27FC236}">
                <a16:creationId xmlns:a16="http://schemas.microsoft.com/office/drawing/2014/main" id="{8FBAFCDB-E33C-D0E6-3AD3-8B6B252D0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139" y="3774680"/>
            <a:ext cx="914400" cy="914400"/>
          </a:xfrm>
          <a:prstGeom prst="rect">
            <a:avLst/>
          </a:prstGeom>
        </p:spPr>
      </p:pic>
      <p:pic>
        <p:nvPicPr>
          <p:cNvPr id="40" name="Graphic 39" descr="Lights On with solid fill">
            <a:extLst>
              <a:ext uri="{FF2B5EF4-FFF2-40B4-BE49-F238E27FC236}">
                <a16:creationId xmlns:a16="http://schemas.microsoft.com/office/drawing/2014/main" id="{4232212A-ED9C-0BA4-107F-46B87ECC3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8031" y="3815269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D554FB-B62D-82F0-A3D4-A4AA39C65312}"/>
              </a:ext>
            </a:extLst>
          </p:cNvPr>
          <p:cNvSpPr txBox="1"/>
          <p:nvPr/>
        </p:nvSpPr>
        <p:spPr>
          <a:xfrm>
            <a:off x="288809" y="3464529"/>
            <a:ext cx="294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Lösung</a:t>
            </a:r>
            <a:endParaRPr lang="en-AU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9421AA-0B63-AED7-24D6-5FF0CD2B5A85}"/>
              </a:ext>
            </a:extLst>
          </p:cNvPr>
          <p:cNvSpPr txBox="1"/>
          <p:nvPr/>
        </p:nvSpPr>
        <p:spPr>
          <a:xfrm>
            <a:off x="288809" y="2266787"/>
            <a:ext cx="294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Problem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56DF63-A699-15D8-20E1-9F204BD2BA4A}"/>
              </a:ext>
            </a:extLst>
          </p:cNvPr>
          <p:cNvSpPr txBox="1"/>
          <p:nvPr/>
        </p:nvSpPr>
        <p:spPr>
          <a:xfrm>
            <a:off x="4775814" y="3496713"/>
            <a:ext cx="294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Lösung</a:t>
            </a:r>
            <a:endParaRPr lang="en-AU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3C3BC-D66E-4E05-911B-A82CBDFD683D}"/>
              </a:ext>
            </a:extLst>
          </p:cNvPr>
          <p:cNvSpPr txBox="1"/>
          <p:nvPr/>
        </p:nvSpPr>
        <p:spPr>
          <a:xfrm>
            <a:off x="4775814" y="2298971"/>
            <a:ext cx="294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Problem</a:t>
            </a:r>
          </a:p>
        </p:txBody>
      </p:sp>
      <p:pic>
        <p:nvPicPr>
          <p:cNvPr id="46" name="Graphic 45" descr="Checkmark with solid fill">
            <a:extLst>
              <a:ext uri="{FF2B5EF4-FFF2-40B4-BE49-F238E27FC236}">
                <a16:creationId xmlns:a16="http://schemas.microsoft.com/office/drawing/2014/main" id="{6A563DD4-5120-8BDD-09A6-DA0062977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3577" y="4627504"/>
            <a:ext cx="914400" cy="914400"/>
          </a:xfrm>
          <a:prstGeom prst="rect">
            <a:avLst/>
          </a:prstGeom>
        </p:spPr>
      </p:pic>
      <p:pic>
        <p:nvPicPr>
          <p:cNvPr id="48" name="Graphic 47" descr="Decision chart with solid fill">
            <a:extLst>
              <a:ext uri="{FF2B5EF4-FFF2-40B4-BE49-F238E27FC236}">
                <a16:creationId xmlns:a16="http://schemas.microsoft.com/office/drawing/2014/main" id="{AF6C853B-9304-4AEB-1AA7-BCD9F231A3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3038" y="46233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24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DB5C83C-D99A-5298-EF68-82343B9DDBDF}"/>
              </a:ext>
            </a:extLst>
          </p:cNvPr>
          <p:cNvSpPr/>
          <p:nvPr/>
        </p:nvSpPr>
        <p:spPr>
          <a:xfrm>
            <a:off x="4316027" y="3235671"/>
            <a:ext cx="3559946" cy="2428281"/>
          </a:xfrm>
          <a:prstGeom prst="rect">
            <a:avLst/>
          </a:prstGeom>
          <a:solidFill>
            <a:srgbClr val="819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8AC175-CC59-C577-E77F-9122CC4CEED4}"/>
              </a:ext>
            </a:extLst>
          </p:cNvPr>
          <p:cNvSpPr/>
          <p:nvPr/>
        </p:nvSpPr>
        <p:spPr>
          <a:xfrm>
            <a:off x="4316027" y="2290439"/>
            <a:ext cx="3559946" cy="11385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D93C4A-B3FC-5446-EDFE-3F44652CA1C8}"/>
              </a:ext>
            </a:extLst>
          </p:cNvPr>
          <p:cNvSpPr/>
          <p:nvPr/>
        </p:nvSpPr>
        <p:spPr>
          <a:xfrm>
            <a:off x="292963" y="3235671"/>
            <a:ext cx="3559946" cy="2428281"/>
          </a:xfrm>
          <a:prstGeom prst="rect">
            <a:avLst/>
          </a:prstGeom>
          <a:solidFill>
            <a:srgbClr val="819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990745-8754-6837-9E8F-FCA7E29B429E}"/>
              </a:ext>
            </a:extLst>
          </p:cNvPr>
          <p:cNvSpPr/>
          <p:nvPr/>
        </p:nvSpPr>
        <p:spPr>
          <a:xfrm>
            <a:off x="292963" y="2290439"/>
            <a:ext cx="3559946" cy="11385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A8B16-D784-407C-3E08-1F017AC9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Überfachliche</a:t>
            </a:r>
            <a:r>
              <a:rPr lang="en-AU" dirty="0"/>
              <a:t> </a:t>
            </a:r>
            <a:r>
              <a:rPr lang="en-AU" dirty="0" err="1"/>
              <a:t>Probleme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B18C7-F127-318B-0DC9-B81EDE1F410B}"/>
              </a:ext>
            </a:extLst>
          </p:cNvPr>
          <p:cNvSpPr txBox="1"/>
          <p:nvPr/>
        </p:nvSpPr>
        <p:spPr>
          <a:xfrm>
            <a:off x="601462" y="2813327"/>
            <a:ext cx="294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Viele</a:t>
            </a:r>
            <a:r>
              <a:rPr lang="en-AU" dirty="0"/>
              <a:t> </a:t>
            </a:r>
            <a:r>
              <a:rPr lang="en-AU" dirty="0" err="1"/>
              <a:t>Projekte</a:t>
            </a:r>
            <a:r>
              <a:rPr lang="en-AU" dirty="0"/>
              <a:t> </a:t>
            </a:r>
            <a:r>
              <a:rPr lang="en-AU" dirty="0" err="1"/>
              <a:t>gleichzeitig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A178C-8ADB-E719-C0B9-3E1EAEF5E0B2}"/>
              </a:ext>
            </a:extLst>
          </p:cNvPr>
          <p:cNvSpPr txBox="1"/>
          <p:nvPr/>
        </p:nvSpPr>
        <p:spPr>
          <a:xfrm>
            <a:off x="5097261" y="2819425"/>
            <a:ext cx="294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Krankheitsfälle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B3DC7D-2118-7F44-174E-B88FC9563DE5}"/>
              </a:ext>
            </a:extLst>
          </p:cNvPr>
          <p:cNvSpPr txBox="1"/>
          <p:nvPr/>
        </p:nvSpPr>
        <p:spPr>
          <a:xfrm>
            <a:off x="457200" y="3482012"/>
            <a:ext cx="294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Lösung</a:t>
            </a:r>
            <a:endParaRPr lang="en-AU" b="1" dirty="0"/>
          </a:p>
        </p:txBody>
      </p:sp>
      <p:pic>
        <p:nvPicPr>
          <p:cNvPr id="7" name="Graphic 6" descr="Lights On with solid fill">
            <a:extLst>
              <a:ext uri="{FF2B5EF4-FFF2-40B4-BE49-F238E27FC236}">
                <a16:creationId xmlns:a16="http://schemas.microsoft.com/office/drawing/2014/main" id="{FC05A91A-F73B-A1A5-77F0-4D224C6F4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3949323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EB6738-DD49-36D0-CD34-2ED3FA86E8F3}"/>
              </a:ext>
            </a:extLst>
          </p:cNvPr>
          <p:cNvSpPr txBox="1"/>
          <p:nvPr/>
        </p:nvSpPr>
        <p:spPr>
          <a:xfrm>
            <a:off x="4404802" y="3471058"/>
            <a:ext cx="294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Lösung</a:t>
            </a:r>
            <a:endParaRPr lang="en-AU" b="1" dirty="0"/>
          </a:p>
        </p:txBody>
      </p:sp>
      <p:pic>
        <p:nvPicPr>
          <p:cNvPr id="9" name="Graphic 8" descr="Lights On with solid fill">
            <a:extLst>
              <a:ext uri="{FF2B5EF4-FFF2-40B4-BE49-F238E27FC236}">
                <a16:creationId xmlns:a16="http://schemas.microsoft.com/office/drawing/2014/main" id="{69266EFD-9A52-E07E-AC25-1A8A7F6FF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7327" y="3774431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0399CE-3246-CFFB-BA3F-8F62DBD84B55}"/>
              </a:ext>
            </a:extLst>
          </p:cNvPr>
          <p:cNvSpPr txBox="1"/>
          <p:nvPr/>
        </p:nvSpPr>
        <p:spPr>
          <a:xfrm>
            <a:off x="1569865" y="3912448"/>
            <a:ext cx="1970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Intensive </a:t>
            </a:r>
            <a:r>
              <a:rPr lang="en-AU" dirty="0" err="1"/>
              <a:t>treffen</a:t>
            </a:r>
            <a:r>
              <a:rPr lang="en-AU" dirty="0"/>
              <a:t> und </a:t>
            </a:r>
            <a:r>
              <a:rPr lang="en-AU" dirty="0" err="1"/>
              <a:t>viel</a:t>
            </a:r>
            <a:r>
              <a:rPr lang="en-AU" dirty="0"/>
              <a:t> </a:t>
            </a:r>
            <a:r>
              <a:rPr lang="en-AU" dirty="0" err="1"/>
              <a:t>hilfe</a:t>
            </a:r>
            <a:r>
              <a:rPr lang="en-AU" dirty="0"/>
              <a:t> </a:t>
            </a:r>
            <a:r>
              <a:rPr lang="en-AU" dirty="0" err="1"/>
              <a:t>unter</a:t>
            </a:r>
            <a:r>
              <a:rPr lang="en-AU" dirty="0"/>
              <a:t> </a:t>
            </a:r>
            <a:r>
              <a:rPr lang="en-AU" dirty="0" err="1"/>
              <a:t>anderem</a:t>
            </a:r>
            <a:r>
              <a:rPr lang="en-AU" dirty="0"/>
              <a:t> von </a:t>
            </a:r>
            <a:r>
              <a:rPr lang="en-AU" dirty="0" err="1"/>
              <a:t>ChatGPT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A93096-6565-7AE8-507F-3F9C78CFE614}"/>
              </a:ext>
            </a:extLst>
          </p:cNvPr>
          <p:cNvSpPr txBox="1"/>
          <p:nvPr/>
        </p:nvSpPr>
        <p:spPr>
          <a:xfrm>
            <a:off x="5569992" y="3851344"/>
            <a:ext cx="2439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Treffen</a:t>
            </a:r>
            <a:r>
              <a:rPr lang="en-AU" dirty="0"/>
              <a:t> </a:t>
            </a:r>
            <a:r>
              <a:rPr lang="en-AU" dirty="0" err="1"/>
              <a:t>wurden</a:t>
            </a:r>
            <a:r>
              <a:rPr lang="en-AU" dirty="0"/>
              <a:t> </a:t>
            </a:r>
            <a:r>
              <a:rPr lang="en-AU" dirty="0" err="1"/>
              <a:t>dokumentiert</a:t>
            </a:r>
            <a:r>
              <a:rPr lang="en-AU" dirty="0"/>
              <a:t> und </a:t>
            </a:r>
            <a:r>
              <a:rPr lang="en-AU" dirty="0" err="1"/>
              <a:t>Abpsrachen</a:t>
            </a:r>
            <a:r>
              <a:rPr lang="en-AU" dirty="0"/>
              <a:t> </a:t>
            </a:r>
            <a:r>
              <a:rPr lang="en-AU" dirty="0" err="1"/>
              <a:t>wurden</a:t>
            </a:r>
            <a:r>
              <a:rPr lang="en-AU" dirty="0"/>
              <a:t> </a:t>
            </a:r>
            <a:r>
              <a:rPr lang="en-AU" dirty="0" err="1"/>
              <a:t>aktiv</a:t>
            </a:r>
            <a:r>
              <a:rPr lang="en-AU" dirty="0"/>
              <a:t> </a:t>
            </a:r>
            <a:r>
              <a:rPr lang="en-AU" dirty="0" err="1"/>
              <a:t>weitergegeben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C1D690-FE6A-D0C2-72C1-E296520D94B6}"/>
              </a:ext>
            </a:extLst>
          </p:cNvPr>
          <p:cNvSpPr txBox="1"/>
          <p:nvPr/>
        </p:nvSpPr>
        <p:spPr>
          <a:xfrm>
            <a:off x="4404802" y="2352458"/>
            <a:ext cx="294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Problem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1D68EC-F908-A433-B3AD-F5D6BBC2801C}"/>
              </a:ext>
            </a:extLst>
          </p:cNvPr>
          <p:cNvSpPr txBox="1"/>
          <p:nvPr/>
        </p:nvSpPr>
        <p:spPr>
          <a:xfrm>
            <a:off x="457200" y="2284270"/>
            <a:ext cx="294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Problem</a:t>
            </a:r>
          </a:p>
        </p:txBody>
      </p:sp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DF758C55-16CC-B865-2578-8CA5B4877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1573" y="4863723"/>
            <a:ext cx="914400" cy="914400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CB9A04F8-7953-8F57-9A31-6DFCA2DA4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2948" y="48637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96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5070-1585-C5DF-454B-1A3B20FB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Aufgaben</a:t>
            </a:r>
            <a:r>
              <a:rPr lang="en-AU" dirty="0"/>
              <a:t> für das </a:t>
            </a:r>
            <a:r>
              <a:rPr lang="en-AU" dirty="0" err="1"/>
              <a:t>nächste</a:t>
            </a:r>
            <a:r>
              <a:rPr lang="en-AU" dirty="0"/>
              <a:t>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68ED-827B-10BB-69D2-68BF3FD55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Entscheiden</a:t>
            </a:r>
            <a:r>
              <a:rPr lang="en-AU" dirty="0"/>
              <a:t> </a:t>
            </a:r>
            <a:r>
              <a:rPr lang="en-AU" dirty="0" err="1"/>
              <a:t>wie</a:t>
            </a:r>
            <a:r>
              <a:rPr lang="en-AU" dirty="0"/>
              <a:t> </a:t>
            </a:r>
            <a:r>
              <a:rPr lang="en-AU" dirty="0" err="1"/>
              <a:t>wir</a:t>
            </a:r>
            <a:r>
              <a:rPr lang="en-AU" dirty="0"/>
              <a:t> die </a:t>
            </a:r>
            <a:r>
              <a:rPr lang="en-AU" dirty="0" err="1"/>
              <a:t>Daten</a:t>
            </a:r>
            <a:r>
              <a:rPr lang="en-AU" dirty="0"/>
              <a:t> </a:t>
            </a:r>
            <a:r>
              <a:rPr lang="en-AU" dirty="0" err="1"/>
              <a:t>verifizieren</a:t>
            </a:r>
            <a:endParaRPr lang="en-AU" dirty="0"/>
          </a:p>
          <a:p>
            <a:r>
              <a:rPr lang="en-AU" dirty="0" err="1"/>
              <a:t>Verbindung</a:t>
            </a:r>
            <a:r>
              <a:rPr lang="en-AU" dirty="0"/>
              <a:t> von den </a:t>
            </a:r>
            <a:r>
              <a:rPr lang="en-AU" dirty="0" err="1"/>
              <a:t>aus</a:t>
            </a:r>
            <a:r>
              <a:rPr lang="en-AU" dirty="0"/>
              <a:t> Python und PubMed </a:t>
            </a:r>
            <a:r>
              <a:rPr lang="en-AU" dirty="0" err="1"/>
              <a:t>generierten</a:t>
            </a:r>
            <a:r>
              <a:rPr lang="en-AU" dirty="0"/>
              <a:t> </a:t>
            </a:r>
            <a:r>
              <a:rPr lang="en-AU" dirty="0" err="1"/>
              <a:t>Daten</a:t>
            </a:r>
            <a:r>
              <a:rPr lang="en-AU" dirty="0"/>
              <a:t> </a:t>
            </a:r>
            <a:r>
              <a:rPr lang="en-AU" dirty="0" err="1"/>
              <a:t>mit</a:t>
            </a:r>
            <a:r>
              <a:rPr lang="en-AU" dirty="0"/>
              <a:t> ORKG</a:t>
            </a:r>
          </a:p>
          <a:p>
            <a:r>
              <a:rPr lang="en-AU" dirty="0" err="1"/>
              <a:t>Entscheiden</a:t>
            </a:r>
            <a:r>
              <a:rPr lang="en-AU" dirty="0"/>
              <a:t> </a:t>
            </a:r>
            <a:r>
              <a:rPr lang="en-AU" dirty="0" err="1"/>
              <a:t>ob</a:t>
            </a:r>
            <a:r>
              <a:rPr lang="en-AU" dirty="0"/>
              <a:t> </a:t>
            </a:r>
            <a:r>
              <a:rPr lang="en-AU" dirty="0" err="1"/>
              <a:t>wir</a:t>
            </a:r>
            <a:r>
              <a:rPr lang="en-AU" dirty="0"/>
              <a:t> das </a:t>
            </a:r>
            <a:r>
              <a:rPr lang="en-AU" dirty="0" err="1"/>
              <a:t>Github</a:t>
            </a:r>
            <a:r>
              <a:rPr lang="en-AU" dirty="0"/>
              <a:t> auf </a:t>
            </a:r>
            <a:r>
              <a:rPr lang="en-AU" dirty="0" err="1"/>
              <a:t>Englisch</a:t>
            </a:r>
            <a:r>
              <a:rPr lang="en-AU" dirty="0"/>
              <a:t> </a:t>
            </a:r>
            <a:r>
              <a:rPr lang="en-AU" dirty="0" err="1"/>
              <a:t>oder</a:t>
            </a:r>
            <a:r>
              <a:rPr lang="en-AU" dirty="0"/>
              <a:t> Deutsch </a:t>
            </a:r>
            <a:r>
              <a:rPr lang="en-AU" dirty="0" err="1"/>
              <a:t>führen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427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35" name="Oval 12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0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9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olor Fill">
            <a:extLst>
              <a:ext uri="{FF2B5EF4-FFF2-40B4-BE49-F238E27FC236}">
                <a16:creationId xmlns:a16="http://schemas.microsoft.com/office/drawing/2014/main" id="{E2539269-A988-4404-9F15-45679508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6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346FF-F0F7-F3AF-A998-FA338AE5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583" y="604018"/>
            <a:ext cx="5859787" cy="2824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Vielen Dank für Ihre Aufmerksamkeit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01015-5EA0-E08C-6583-963621A1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4583" y="3602038"/>
            <a:ext cx="5859787" cy="256994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 err="1"/>
              <a:t>Noch</a:t>
            </a:r>
            <a:r>
              <a:rPr lang="en-US" sz="2400" dirty="0"/>
              <a:t> </a:t>
            </a:r>
            <a:r>
              <a:rPr lang="en-US" sz="2400" dirty="0" err="1"/>
              <a:t>Fragen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4233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40B6-5D3D-18B1-2BC4-9538C254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30" y="182001"/>
            <a:ext cx="7685037" cy="1325563"/>
          </a:xfrm>
        </p:spPr>
        <p:txBody>
          <a:bodyPr/>
          <a:lstStyle/>
          <a:p>
            <a:endParaRPr lang="en-A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F75BD6-FBC0-3D55-8389-8198F69E79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459187"/>
            <a:ext cx="7391767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 der Dinge (Emirhan)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800" dirty="0">
                <a:latin typeface="Arial" panose="020B0604020202020204" pitchFamily="34" charset="0"/>
              </a:rPr>
              <a:t>Verfizierungsprobleme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Keine verbindung </a:t>
            </a:r>
            <a:r>
              <a:rPr lang="de-DE" altLang="de-DE" sz="1800" dirty="0">
                <a:latin typeface="Arial" panose="020B0604020202020204" pitchFamily="34" charset="0"/>
              </a:rPr>
              <a:t>zwischen code und in orkg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Erfolgreiches extrahieren von daten aus der pubmed datenbank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800" dirty="0">
                <a:latin typeface="Arial" panose="020B0604020202020204" pitchFamily="34" charset="0"/>
              </a:rPr>
              <a:t>Gute Zusammenarbeit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 wurde gemacht? (Massa und Bene)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CSV in ORKG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 vom PubMed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800" dirty="0">
                <a:latin typeface="Arial" panose="020B0604020202020204" pitchFamily="34" charset="0"/>
              </a:rPr>
              <a:t>Gruppentreffen alle zwei wochen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Wie haben Sie sich organisiert (Bahri)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800" dirty="0">
                <a:latin typeface="Arial" panose="020B0604020202020204" pitchFamily="34" charset="0"/>
              </a:rPr>
              <a:t>Agile treffen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Whatsapp und </a:t>
            </a:r>
            <a:r>
              <a:rPr lang="de-DE" altLang="de-DE" sz="1800" dirty="0">
                <a:latin typeface="Arial" panose="020B0604020202020204" pitchFamily="34" charset="0"/>
              </a:rPr>
              <a:t>Zoom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Welche Probleme gibt es und wie werden diese adressiert? (Bene)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Fachlich 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800" dirty="0">
                <a:latin typeface="Arial" panose="020B0604020202020204" pitchFamily="34" charset="0"/>
              </a:rPr>
              <a:t>Schwer zu verifizieren ob das richtig ist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 nummer </a:t>
            </a:r>
            <a:r>
              <a:rPr lang="de-DE" altLang="de-DE" sz="1800" dirty="0">
                <a:latin typeface="Arial" panose="020B0604020202020204" pitchFamily="34" charset="0"/>
              </a:rPr>
              <a:t>nicht direkt vorhanden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Gang durch da durch das Projekt-Repositorium (Gemeinsam)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2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77B3-1C06-D731-9E20-2855F5A9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C7748-56A6-0060-95D8-F42C56D9D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AU" u="sng" dirty="0" err="1"/>
              <a:t>Projektinformationen</a:t>
            </a:r>
            <a:endParaRPr lang="en-AU" u="sng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AU" u="sng" dirty="0" err="1"/>
              <a:t>Umsetzung</a:t>
            </a:r>
            <a:endParaRPr lang="en-AU" u="sng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AU" u="sng" dirty="0"/>
              <a:t>Organisation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AU" u="sng" dirty="0" err="1"/>
              <a:t>Zusammenfassung</a:t>
            </a:r>
            <a:r>
              <a:rPr lang="en-AU" u="sng" dirty="0"/>
              <a:t> und </a:t>
            </a:r>
            <a:r>
              <a:rPr lang="en-AU" u="sng" dirty="0" err="1"/>
              <a:t>Aussicht</a:t>
            </a:r>
            <a:r>
              <a:rPr lang="en-AU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090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974FD-46F0-DAF8-9D8B-0B809CCD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Stand der Dinge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E2B86-6ABC-E6FE-BA43-C1DED8B4F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>
                <a:ea typeface="+mn-lt"/>
                <a:cs typeface="+mn-lt"/>
              </a:rPr>
              <a:t>Gute Zusammenarbeit</a:t>
            </a: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endParaRPr lang="de-DE"/>
          </a:p>
        </p:txBody>
      </p:sp>
      <p:pic>
        <p:nvPicPr>
          <p:cNvPr id="4" name="Grafik 4" descr="Ein Bild, das orange enthält.&#10;&#10;Beschreibung automatisch generiert.">
            <a:extLst>
              <a:ext uri="{FF2B5EF4-FFF2-40B4-BE49-F238E27FC236}">
                <a16:creationId xmlns:a16="http://schemas.microsoft.com/office/drawing/2014/main" id="{F71B8111-0B14-48AE-005B-3E8D1819A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40" y="2568971"/>
            <a:ext cx="4613563" cy="3461770"/>
          </a:xfrm>
          <a:prstGeom prst="rect">
            <a:avLst/>
          </a:prstGeom>
        </p:spPr>
      </p:pic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E6DC8049-50BD-C512-5FBC-6D7D1A337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40" y="6269506"/>
            <a:ext cx="7829797" cy="7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5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58B48F7-EA22-5CF3-BE46-FB746658B2B6}"/>
              </a:ext>
            </a:extLst>
          </p:cNvPr>
          <p:cNvSpPr/>
          <p:nvPr/>
        </p:nvSpPr>
        <p:spPr>
          <a:xfrm>
            <a:off x="120073" y="3468789"/>
            <a:ext cx="8105292" cy="9789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0859D6-DEB3-07A2-B2F3-71A8D6F34CC1}"/>
              </a:ext>
            </a:extLst>
          </p:cNvPr>
          <p:cNvSpPr/>
          <p:nvPr/>
        </p:nvSpPr>
        <p:spPr>
          <a:xfrm>
            <a:off x="120073" y="4797695"/>
            <a:ext cx="8105292" cy="9789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EBC69E-D1A9-FFD8-12E8-2A07E999067D}"/>
              </a:ext>
            </a:extLst>
          </p:cNvPr>
          <p:cNvSpPr/>
          <p:nvPr/>
        </p:nvSpPr>
        <p:spPr>
          <a:xfrm>
            <a:off x="120073" y="2072684"/>
            <a:ext cx="8105292" cy="9789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F1899D-7A45-B915-9456-208D43417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" y="111899"/>
            <a:ext cx="7685037" cy="1325563"/>
          </a:xfrm>
        </p:spPr>
        <p:txBody>
          <a:bodyPr/>
          <a:lstStyle/>
          <a:p>
            <a:r>
              <a:rPr lang="de-DE" dirty="0">
                <a:ea typeface="+mj-lt"/>
                <a:cs typeface="+mj-lt"/>
              </a:rPr>
              <a:t>Stand der Dinge</a:t>
            </a:r>
            <a:endParaRPr lang="de-DE" dirty="0"/>
          </a:p>
        </p:txBody>
      </p: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57A55AA8-6519-81CB-0FB9-EABE183B3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455" y="2109701"/>
            <a:ext cx="914400" cy="914400"/>
          </a:xfrm>
          <a:prstGeom prst="rect">
            <a:avLst/>
          </a:prstGeom>
        </p:spPr>
      </p:pic>
      <p:pic>
        <p:nvPicPr>
          <p:cNvPr id="9" name="Graphic 8" descr="Stopwatch 75% with solid fill">
            <a:extLst>
              <a:ext uri="{FF2B5EF4-FFF2-40B4-BE49-F238E27FC236}">
                <a16:creationId xmlns:a16="http://schemas.microsoft.com/office/drawing/2014/main" id="{A6A82C65-E484-F034-E562-B396F6431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818" y="4833244"/>
            <a:ext cx="914400" cy="914400"/>
          </a:xfrm>
          <a:prstGeom prst="rect">
            <a:avLst/>
          </a:prstGeom>
        </p:spPr>
      </p:pic>
      <p:pic>
        <p:nvPicPr>
          <p:cNvPr id="11" name="Graphic 10" descr="Hurdle with solid fill">
            <a:extLst>
              <a:ext uri="{FF2B5EF4-FFF2-40B4-BE49-F238E27FC236}">
                <a16:creationId xmlns:a16="http://schemas.microsoft.com/office/drawing/2014/main" id="{47A18166-7C55-1C16-8A39-2392867FD7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7818" y="3461022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D2533A-6F96-1793-39D1-3BD4AAA54FC8}"/>
              </a:ext>
            </a:extLst>
          </p:cNvPr>
          <p:cNvSpPr txBox="1"/>
          <p:nvPr/>
        </p:nvSpPr>
        <p:spPr>
          <a:xfrm>
            <a:off x="1524000" y="2118018"/>
            <a:ext cx="706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ea typeface="+mn-lt"/>
                <a:cs typeface="+mn-lt"/>
              </a:rPr>
              <a:t>Erstes erfolgreiches extrahieren von einigen Daten aus der PubMed Datenbank</a:t>
            </a:r>
          </a:p>
          <a:p>
            <a:pPr lvl="1"/>
            <a:r>
              <a:rPr lang="de-DE" dirty="0">
                <a:ea typeface="+mn-lt"/>
                <a:cs typeface="+mn-lt"/>
              </a:rPr>
              <a:t>wie z.B. Lebewesen und GC-Gehalt</a:t>
            </a:r>
            <a:endParaRPr lang="de-DE" dirty="0"/>
          </a:p>
          <a:p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ECB1F0-E95D-CCB1-439D-C4B8F9EB725D}"/>
              </a:ext>
            </a:extLst>
          </p:cNvPr>
          <p:cNvSpPr txBox="1"/>
          <p:nvPr/>
        </p:nvSpPr>
        <p:spPr>
          <a:xfrm>
            <a:off x="1524000" y="3775258"/>
            <a:ext cx="706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ea typeface="+mn-lt"/>
                <a:cs typeface="+mn-lt"/>
              </a:rPr>
              <a:t>Verfizierungsprobleme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B2C88E-6FE9-B9F5-5B51-0EC24A840D4E}"/>
              </a:ext>
            </a:extLst>
          </p:cNvPr>
          <p:cNvSpPr txBox="1"/>
          <p:nvPr/>
        </p:nvSpPr>
        <p:spPr>
          <a:xfrm>
            <a:off x="1524000" y="5105778"/>
            <a:ext cx="706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ea typeface="+mn-lt"/>
                <a:cs typeface="+mn-lt"/>
              </a:rPr>
              <a:t>Keine Verbindung zwischen Code und in ORKG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06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ADBF8-CCF8-F29C-EE9E-8536A608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Projekmotivation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309A7F-B3E9-1163-F866-6EE6FDC1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+mn-lt"/>
                <a:cs typeface="+mn-lt"/>
              </a:rPr>
              <a:t>Verbesserung der Sichtbarkeit vom GC-Gehalt in ORKG</a:t>
            </a:r>
            <a:endParaRPr lang="de-DE"/>
          </a:p>
          <a:p>
            <a:r>
              <a:rPr lang="de-DE">
                <a:ea typeface="+mn-lt"/>
                <a:cs typeface="+mn-lt"/>
              </a:rPr>
              <a:t>Zurzeit sind noch keine Informationen zum GC-Gehalt in ORKG zu finden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 dirty="0"/>
          </a:p>
        </p:txBody>
      </p:sp>
      <p:pic>
        <p:nvPicPr>
          <p:cNvPr id="6" name="Picture 5" descr="A picture containing map&#10;&#10;Description automatically generated">
            <a:extLst>
              <a:ext uri="{FF2B5EF4-FFF2-40B4-BE49-F238E27FC236}">
                <a16:creationId xmlns:a16="http://schemas.microsoft.com/office/drawing/2014/main" id="{14988F23-156C-1FBC-7D70-418AB5524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28" y="3429000"/>
            <a:ext cx="6279909" cy="313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3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F784A-9FB8-9BAA-896F-5F3E9363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Projektziel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113B732E-93D5-A4FA-9E5D-D6EE61D06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283" y="3212827"/>
            <a:ext cx="9309889" cy="2252745"/>
          </a:xfr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9F4AB209-BFD8-7DCB-5FEA-FFAD88304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35" y="6174666"/>
            <a:ext cx="5477435" cy="44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6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09097D-8483-4B7B-BEC5-0B86BF59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82247417-063B-41E1-85DB-F4ACD500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Graphic 18">
              <a:extLst>
                <a:ext uri="{FF2B5EF4-FFF2-40B4-BE49-F238E27FC236}">
                  <a16:creationId xmlns:a16="http://schemas.microsoft.com/office/drawing/2014/main" id="{AEB16D2D-9E77-46B5-8954-6DA4C953F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97DABC3-02D1-4C59-AAD0-FD58A7618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A10787-EADF-482A-B968-6E8E308F5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301FCBE-C05E-491E-A4E2-85C29D705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4894" y="1100025"/>
              <a:ext cx="4790779" cy="479077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AE7772-F3FD-A5A2-588D-F0A6EE30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5351843" cy="1325563"/>
          </a:xfrm>
        </p:spPr>
        <p:txBody>
          <a:bodyPr anchor="b">
            <a:normAutofit/>
          </a:bodyPr>
          <a:lstStyle/>
          <a:p>
            <a:r>
              <a:rPr lang="de-DE" dirty="0">
                <a:ea typeface="+mj-lt"/>
                <a:cs typeface="+mj-lt"/>
              </a:rPr>
              <a:t>Projektziel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73C4C5-70B0-37E1-7906-3D27A0E5C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5351843" cy="38937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Daten zum GC-Gehalt aus PubMed in ORKG einspeisen.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Ziel erreicht, wenn Daten aus 10 Studien aus PubMed in ORKG dargestellt werden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Definierung eines automatisierten Prozesses</a:t>
            </a:r>
            <a:endParaRPr lang="de-DE" dirty="0"/>
          </a:p>
          <a:p>
            <a:endParaRPr lang="de-DE" dirty="0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AE3AA830-95DF-77D0-7C7A-6A9C768F8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3008" y="188674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7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CF5C904-2D92-1396-C5B8-EDAACB869804}"/>
              </a:ext>
            </a:extLst>
          </p:cNvPr>
          <p:cNvSpPr/>
          <p:nvPr/>
        </p:nvSpPr>
        <p:spPr>
          <a:xfrm>
            <a:off x="4156364" y="3104526"/>
            <a:ext cx="4040215" cy="1696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60B99C-0DF4-B545-5672-488E27B1881E}"/>
              </a:ext>
            </a:extLst>
          </p:cNvPr>
          <p:cNvSpPr/>
          <p:nvPr/>
        </p:nvSpPr>
        <p:spPr>
          <a:xfrm>
            <a:off x="110837" y="1183785"/>
            <a:ext cx="8105292" cy="16145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7D4066-3B31-9C09-8088-88192213B9C9}"/>
              </a:ext>
            </a:extLst>
          </p:cNvPr>
          <p:cNvSpPr/>
          <p:nvPr/>
        </p:nvSpPr>
        <p:spPr>
          <a:xfrm>
            <a:off x="110837" y="5163905"/>
            <a:ext cx="8105292" cy="13255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4C3195-6540-BF9D-7E03-5AA68E51D31D}"/>
              </a:ext>
            </a:extLst>
          </p:cNvPr>
          <p:cNvSpPr/>
          <p:nvPr/>
        </p:nvSpPr>
        <p:spPr>
          <a:xfrm>
            <a:off x="110836" y="3104526"/>
            <a:ext cx="3241964" cy="1696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7515E7-7208-38C1-B0D2-02CFE00B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091" y="270886"/>
            <a:ext cx="7685037" cy="985260"/>
          </a:xfrm>
        </p:spPr>
        <p:txBody>
          <a:bodyPr/>
          <a:lstStyle/>
          <a:p>
            <a:r>
              <a:rPr lang="de-DE"/>
              <a:t>Simulation CSV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BE7664-7A85-6FE0-0D07-5F9ADB9BA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673" y="1506408"/>
            <a:ext cx="5409641" cy="774509"/>
          </a:xfr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D85E7251-D419-4CA7-BEB6-94B4DE131145}"/>
              </a:ext>
            </a:extLst>
          </p:cNvPr>
          <p:cNvSpPr txBox="1">
            <a:spLocks/>
          </p:cNvSpPr>
          <p:nvPr/>
        </p:nvSpPr>
        <p:spPr>
          <a:xfrm>
            <a:off x="635930" y="4854077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/>
              <a:t>Arbeitsschritte: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000" dirty="0"/>
              <a:t>Daten aus PubMed ermitteln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000" dirty="0"/>
              <a:t>In einem CSV Dokument abspeichern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8672A-80EA-FCC9-65EE-7BFC1DA5715D}"/>
              </a:ext>
            </a:extLst>
          </p:cNvPr>
          <p:cNvSpPr txBox="1"/>
          <p:nvPr/>
        </p:nvSpPr>
        <p:spPr>
          <a:xfrm>
            <a:off x="273565" y="3311841"/>
            <a:ext cx="22497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Fachliche</a:t>
            </a:r>
            <a:r>
              <a:rPr lang="en-AU" dirty="0"/>
              <a:t> </a:t>
            </a:r>
            <a:r>
              <a:rPr lang="en-AU" dirty="0" err="1"/>
              <a:t>Spalten</a:t>
            </a:r>
            <a:r>
              <a:rPr lang="en-A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Article </a:t>
            </a:r>
            <a:r>
              <a:rPr lang="en-AU" dirty="0" err="1"/>
              <a:t>Überschrift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Bacterium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GC-Content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A20401-03AE-1996-22EB-E19E1965AAB5}"/>
              </a:ext>
            </a:extLst>
          </p:cNvPr>
          <p:cNvSpPr txBox="1"/>
          <p:nvPr/>
        </p:nvSpPr>
        <p:spPr>
          <a:xfrm>
            <a:off x="4373609" y="3209962"/>
            <a:ext cx="24154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Organisatorische</a:t>
            </a:r>
            <a:r>
              <a:rPr lang="en-AU" dirty="0"/>
              <a:t> </a:t>
            </a:r>
            <a:r>
              <a:rPr lang="en-AU" dirty="0" err="1"/>
              <a:t>Daten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Datum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DOI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Sprache</a:t>
            </a:r>
            <a:endParaRPr lang="en-AU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8145C2-FAFB-78BE-85D0-0F35CACED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076" y="1183785"/>
            <a:ext cx="1614597" cy="1614597"/>
          </a:xfrm>
          <a:prstGeom prst="rect">
            <a:avLst/>
          </a:prstGeom>
        </p:spPr>
      </p:pic>
      <p:pic>
        <p:nvPicPr>
          <p:cNvPr id="16" name="Graphic 15" descr="Filter with solid fill">
            <a:extLst>
              <a:ext uri="{FF2B5EF4-FFF2-40B4-BE49-F238E27FC236}">
                <a16:creationId xmlns:a16="http://schemas.microsoft.com/office/drawing/2014/main" id="{D90560B5-47D2-9692-870E-0716231D86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74974" y="3476744"/>
            <a:ext cx="914400" cy="914400"/>
          </a:xfrm>
          <a:prstGeom prst="rect">
            <a:avLst/>
          </a:prstGeom>
        </p:spPr>
      </p:pic>
      <p:pic>
        <p:nvPicPr>
          <p:cNvPr id="18" name="Graphic 17" descr="DNA with solid fill">
            <a:extLst>
              <a:ext uri="{FF2B5EF4-FFF2-40B4-BE49-F238E27FC236}">
                <a16:creationId xmlns:a16="http://schemas.microsoft.com/office/drawing/2014/main" id="{DBC39275-D2D9-4DCB-22EB-170DA4B536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04268" y="3485470"/>
            <a:ext cx="914400" cy="914400"/>
          </a:xfrm>
          <a:prstGeom prst="rect">
            <a:avLst/>
          </a:prstGeom>
        </p:spPr>
      </p:pic>
      <p:pic>
        <p:nvPicPr>
          <p:cNvPr id="20" name="Graphic 19" descr="Shoe footprints outline">
            <a:extLst>
              <a:ext uri="{FF2B5EF4-FFF2-40B4-BE49-F238E27FC236}">
                <a16:creationId xmlns:a16="http://schemas.microsoft.com/office/drawing/2014/main" id="{F611A12C-1479-67BE-1E23-A96D902841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17774" y="53694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0320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Widescreen</PresentationFormat>
  <Paragraphs>110</Paragraphs>
  <Slides>17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Nova</vt:lpstr>
      <vt:lpstr>TropicVTI</vt:lpstr>
      <vt:lpstr>Gruppe 4</vt:lpstr>
      <vt:lpstr>PowerPoint Presentation</vt:lpstr>
      <vt:lpstr>Agenda</vt:lpstr>
      <vt:lpstr>Stand der Dinge</vt:lpstr>
      <vt:lpstr>Stand der Dinge</vt:lpstr>
      <vt:lpstr>Projekmotivation</vt:lpstr>
      <vt:lpstr>Projektziel</vt:lpstr>
      <vt:lpstr>Projektziel</vt:lpstr>
      <vt:lpstr>Simulation CSV</vt:lpstr>
      <vt:lpstr>PowerPoint Presentation</vt:lpstr>
      <vt:lpstr>Abstract vom PubMed</vt:lpstr>
      <vt:lpstr>Organisation</vt:lpstr>
      <vt:lpstr>PowerPoint Presentation</vt:lpstr>
      <vt:lpstr>Fachliche Probleme</vt:lpstr>
      <vt:lpstr>Überfachliche Probleme</vt:lpstr>
      <vt:lpstr>Aufgaben für das nächste Semester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bene sellmaier</dc:creator>
  <cp:lastModifiedBy>bene sellmaier</cp:lastModifiedBy>
  <cp:revision>1</cp:revision>
  <dcterms:created xsi:type="dcterms:W3CDTF">2023-01-08T13:45:32Z</dcterms:created>
  <dcterms:modified xsi:type="dcterms:W3CDTF">2023-01-10T14:41:46Z</dcterms:modified>
</cp:coreProperties>
</file>