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E292E-F66C-4A31-87EC-E30FBE3BC0A7}" v="1" dt="2023-01-08T13:49:33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8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 sellmaier" userId="b14cabc38845adbc" providerId="LiveId" clId="{65CE292E-F66C-4A31-87EC-E30FBE3BC0A7}"/>
    <pc:docChg chg="custSel addSld modSld addMainMaster delMainMaster">
      <pc:chgData name="bene sellmaier" userId="b14cabc38845adbc" providerId="LiveId" clId="{65CE292E-F66C-4A31-87EC-E30FBE3BC0A7}" dt="2023-01-08T13:59:38.583" v="610" actId="20577"/>
      <pc:docMkLst>
        <pc:docMk/>
      </pc:docMkLst>
      <pc:sldChg chg="addSp modSp mod setBg modClrScheme chgLayout">
        <pc:chgData name="bene sellmaier" userId="b14cabc38845adbc" providerId="LiveId" clId="{65CE292E-F66C-4A31-87EC-E30FBE3BC0A7}" dt="2023-01-08T13:48:31.383" v="0" actId="26606"/>
        <pc:sldMkLst>
          <pc:docMk/>
          <pc:sldMk cId="2147176924" sldId="256"/>
        </pc:sldMkLst>
        <pc:spChg chg="mod">
          <ac:chgData name="bene sellmaier" userId="b14cabc38845adbc" providerId="LiveId" clId="{65CE292E-F66C-4A31-87EC-E30FBE3BC0A7}" dt="2023-01-08T13:48:31.383" v="0" actId="26606"/>
          <ac:spMkLst>
            <pc:docMk/>
            <pc:sldMk cId="2147176924" sldId="256"/>
            <ac:spMk id="2" creationId="{A60D37CE-5C25-7BA1-68F9-5F96D5296AEB}"/>
          </ac:spMkLst>
        </pc:spChg>
        <pc:spChg chg="mod">
          <ac:chgData name="bene sellmaier" userId="b14cabc38845adbc" providerId="LiveId" clId="{65CE292E-F66C-4A31-87EC-E30FBE3BC0A7}" dt="2023-01-08T13:48:31.383" v="0" actId="26606"/>
          <ac:spMkLst>
            <pc:docMk/>
            <pc:sldMk cId="2147176924" sldId="256"/>
            <ac:spMk id="3" creationId="{7AA61806-F7A2-B17D-505D-CDE50A51A500}"/>
          </ac:spMkLst>
        </pc:spChg>
        <pc:spChg chg="add">
          <ac:chgData name="bene sellmaier" userId="b14cabc38845adbc" providerId="LiveId" clId="{65CE292E-F66C-4A31-87EC-E30FBE3BC0A7}" dt="2023-01-08T13:48:31.383" v="0" actId="26606"/>
          <ac:spMkLst>
            <pc:docMk/>
            <pc:sldMk cId="2147176924" sldId="256"/>
            <ac:spMk id="9" creationId="{B6D694DB-A3FC-4F14-A225-17BEBA4416DA}"/>
          </ac:spMkLst>
        </pc:spChg>
        <pc:grpChg chg="add">
          <ac:chgData name="bene sellmaier" userId="b14cabc38845adbc" providerId="LiveId" clId="{65CE292E-F66C-4A31-87EC-E30FBE3BC0A7}" dt="2023-01-08T13:48:31.383" v="0" actId="26606"/>
          <ac:grpSpMkLst>
            <pc:docMk/>
            <pc:sldMk cId="2147176924" sldId="256"/>
            <ac:grpSpMk id="11" creationId="{3A87D413-7BAA-462C-B2E4-D3E7F1B8498D}"/>
          </ac:grpSpMkLst>
        </pc:grpChg>
        <pc:picChg chg="add">
          <ac:chgData name="bene sellmaier" userId="b14cabc38845adbc" providerId="LiveId" clId="{65CE292E-F66C-4A31-87EC-E30FBE3BC0A7}" dt="2023-01-08T13:48:31.383" v="0" actId="26606"/>
          <ac:picMkLst>
            <pc:docMk/>
            <pc:sldMk cId="2147176924" sldId="256"/>
            <ac:picMk id="4" creationId="{FD3C7A77-0461-294B-77D0-7BCD5F3B0696}"/>
          </ac:picMkLst>
        </pc:picChg>
      </pc:sldChg>
      <pc:sldChg chg="addSp delSp modSp new mod">
        <pc:chgData name="bene sellmaier" userId="b14cabc38845adbc" providerId="LiveId" clId="{65CE292E-F66C-4A31-87EC-E30FBE3BC0A7}" dt="2023-01-08T13:59:38.583" v="610" actId="20577"/>
        <pc:sldMkLst>
          <pc:docMk/>
          <pc:sldMk cId="2177726026" sldId="257"/>
        </pc:sldMkLst>
        <pc:spChg chg="mod">
          <ac:chgData name="bene sellmaier" userId="b14cabc38845adbc" providerId="LiveId" clId="{65CE292E-F66C-4A31-87EC-E30FBE3BC0A7}" dt="2023-01-08T13:54:13.252" v="529" actId="1076"/>
          <ac:spMkLst>
            <pc:docMk/>
            <pc:sldMk cId="2177726026" sldId="257"/>
            <ac:spMk id="2" creationId="{DDC140B6-5D3D-18B1-2BC4-9538C25469AC}"/>
          </ac:spMkLst>
        </pc:spChg>
        <pc:spChg chg="del">
          <ac:chgData name="bene sellmaier" userId="b14cabc38845adbc" providerId="LiveId" clId="{65CE292E-F66C-4A31-87EC-E30FBE3BC0A7}" dt="2023-01-08T13:49:33.738" v="2"/>
          <ac:spMkLst>
            <pc:docMk/>
            <pc:sldMk cId="2177726026" sldId="257"/>
            <ac:spMk id="3" creationId="{C9979817-A7A1-798C-1882-4AAF9B3D933A}"/>
          </ac:spMkLst>
        </pc:spChg>
        <pc:spChg chg="add mod">
          <ac:chgData name="bene sellmaier" userId="b14cabc38845adbc" providerId="LiveId" clId="{65CE292E-F66C-4A31-87EC-E30FBE3BC0A7}" dt="2023-01-08T13:59:38.583" v="610" actId="20577"/>
          <ac:spMkLst>
            <pc:docMk/>
            <pc:sldMk cId="2177726026" sldId="257"/>
            <ac:spMk id="4" creationId="{67F75BD6-FBC0-3D55-8389-8198F69E7960}"/>
          </ac:spMkLst>
        </pc:spChg>
      </pc:sldChg>
      <pc:sldMasterChg chg="del delSldLayout">
        <pc:chgData name="bene sellmaier" userId="b14cabc38845adbc" providerId="LiveId" clId="{65CE292E-F66C-4A31-87EC-E30FBE3BC0A7}" dt="2023-01-08T13:48:31.383" v="0" actId="26606"/>
        <pc:sldMasterMkLst>
          <pc:docMk/>
          <pc:sldMasterMk cId="1028595889" sldId="2147483648"/>
        </pc:sldMasterMkLst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384572839" sldId="2147483649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39620436" sldId="2147483650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573582106" sldId="2147483651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63078853" sldId="2147483652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30422956" sldId="2147483653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16704917" sldId="2147483654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263872982" sldId="2147483655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633857660" sldId="2147483656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117081140" sldId="2147483657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45356783" sldId="2147483658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742362009" sldId="2147483659"/>
          </pc:sldLayoutMkLst>
        </pc:sldLayoutChg>
      </pc:sldMasterChg>
      <pc:sldMasterChg chg="add addSldLayout">
        <pc:chgData name="bene sellmaier" userId="b14cabc38845adbc" providerId="LiveId" clId="{65CE292E-F66C-4A31-87EC-E30FBE3BC0A7}" dt="2023-01-08T13:48:31.383" v="0" actId="26606"/>
        <pc:sldMasterMkLst>
          <pc:docMk/>
          <pc:sldMasterMk cId="1571956558" sldId="2147483712"/>
        </pc:sldMasterMkLst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251448966" sldId="2147483701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07811819" sldId="2147483702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98939398" sldId="2147483703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108665128" sldId="2147483704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80885024" sldId="2147483705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493450263" sldId="2147483706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334933467" sldId="2147483707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992353453" sldId="2147483708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772304824" sldId="2147483709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62503402" sldId="2147483710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244478501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D3C7A77-0461-294B-77D0-7BCD5F3B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9" r="-1" b="1516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D37CE-5C25-7BA1-68F9-5F96D529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1806-F7A2-B17D-505D-CDE50A51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1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0B6-5D3D-18B1-2BC4-9538C25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182001"/>
            <a:ext cx="7685037" cy="13255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75BD6-FBC0-3D55-8389-8198F69E7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59187"/>
            <a:ext cx="739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der Dinge (Emirhan)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Verfizierungsprobleme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verbindung </a:t>
            </a:r>
            <a:r>
              <a:rPr lang="de-DE" altLang="de-DE" sz="1800" dirty="0">
                <a:latin typeface="Arial" panose="020B0604020202020204" pitchFamily="34" charset="0"/>
              </a:rPr>
              <a:t>zwischen code und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Erfolgreiches extrahieren von daten aus der pubmed datenbank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>
                <a:latin typeface="Arial" panose="020B0604020202020204" pitchFamily="34" charset="0"/>
              </a:rPr>
              <a:t>Gute Zusammenarbeit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wurde gemacht? (Massa und 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vom PubMed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Gruppentreffen alle zwei wochen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 haben Sie sich organisiert (Bahri)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Agile treffen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und </a:t>
            </a:r>
            <a:r>
              <a:rPr lang="de-DE" altLang="de-DE" sz="1800" dirty="0">
                <a:latin typeface="Arial" panose="020B0604020202020204" pitchFamily="34" charset="0"/>
              </a:rPr>
              <a:t>Zoom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Welche Probleme gibt es und wie werden diese adressiert? (Bene)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Fachlich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Schwer zu verifizieren ob das richtig ist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 nummer </a:t>
            </a:r>
            <a:r>
              <a:rPr lang="de-DE" altLang="de-DE" sz="1800" dirty="0">
                <a:latin typeface="Arial" panose="020B0604020202020204" pitchFamily="34" charset="0"/>
              </a:rPr>
              <a:t>nicht direkt vorhanden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Gang durch da durch das Projekt-Repositorium (Gemeinsam)</a:t>
            </a:r>
          </a:p>
        </p:txBody>
      </p:sp>
    </p:spTree>
    <p:extLst>
      <p:ext uri="{BB962C8B-B14F-4D97-AF65-F5344CB8AC3E}">
        <p14:creationId xmlns:p14="http://schemas.microsoft.com/office/powerpoint/2010/main" val="21777260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TropicVTI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 sellmaier</dc:creator>
  <cp:lastModifiedBy>bene sellmaier</cp:lastModifiedBy>
  <cp:revision>1</cp:revision>
  <dcterms:created xsi:type="dcterms:W3CDTF">2023-01-08T13:45:32Z</dcterms:created>
  <dcterms:modified xsi:type="dcterms:W3CDTF">2023-01-08T13:59:42Z</dcterms:modified>
</cp:coreProperties>
</file>