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sldIdLst>
    <p:sldId id="3835" r:id="rId5"/>
    <p:sldId id="3836" r:id="rId6"/>
    <p:sldId id="3837" r:id="rId7"/>
    <p:sldId id="3840" r:id="rId8"/>
    <p:sldId id="3838" r:id="rId9"/>
    <p:sldId id="3841" r:id="rId10"/>
    <p:sldId id="38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1060-1722-4685-A2FF-7980309A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Maze Solver</a:t>
            </a:r>
            <a:endParaRPr lang="de-DE" dirty="0"/>
          </a:p>
        </p:txBody>
      </p:sp>
      <p:pic>
        <p:nvPicPr>
          <p:cNvPr id="19" name="Content Placeholder 18" descr="Magnifying glass with solid fill">
            <a:extLst>
              <a:ext uri="{FF2B5EF4-FFF2-40B4-BE49-F238E27FC236}">
                <a16:creationId xmlns:a16="http://schemas.microsoft.com/office/drawing/2014/main" id="{9CF4A71E-C484-448D-AAED-3C330AFE9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9076" y="5474736"/>
            <a:ext cx="463505" cy="46350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6A83-AF06-4650-AF2E-A400BF77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2546B-99CA-41CC-A6DE-3B19DC32C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668" y="1428832"/>
            <a:ext cx="7415255" cy="247830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63959E1-ABF2-41B0-931E-27DDD3657C35}"/>
              </a:ext>
            </a:extLst>
          </p:cNvPr>
          <p:cNvSpPr/>
          <p:nvPr/>
        </p:nvSpPr>
        <p:spPr>
          <a:xfrm>
            <a:off x="3453412" y="4723428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E604EE-FE04-42D2-A193-09733AE37367}"/>
              </a:ext>
            </a:extLst>
          </p:cNvPr>
          <p:cNvSpPr/>
          <p:nvPr/>
        </p:nvSpPr>
        <p:spPr>
          <a:xfrm>
            <a:off x="3453413" y="518790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6D8AF7-6E43-411A-BD22-022C1EFE3B40}"/>
              </a:ext>
            </a:extLst>
          </p:cNvPr>
          <p:cNvSpPr/>
          <p:nvPr/>
        </p:nvSpPr>
        <p:spPr>
          <a:xfrm>
            <a:off x="3453413" y="564806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A16FC0-F9D3-4B4C-8371-38CCC95C121D}"/>
              </a:ext>
            </a:extLst>
          </p:cNvPr>
          <p:cNvSpPr/>
          <p:nvPr/>
        </p:nvSpPr>
        <p:spPr>
          <a:xfrm>
            <a:off x="3453413" y="610822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E8D865-3E19-40D3-931A-7C2A8FB160AC}"/>
              </a:ext>
            </a:extLst>
          </p:cNvPr>
          <p:cNvSpPr/>
          <p:nvPr/>
        </p:nvSpPr>
        <p:spPr>
          <a:xfrm>
            <a:off x="-142043" y="4456590"/>
            <a:ext cx="2157274" cy="2592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3D0A0C-9D86-4692-AD45-0284E81112A5}"/>
              </a:ext>
            </a:extLst>
          </p:cNvPr>
          <p:cNvSpPr/>
          <p:nvPr/>
        </p:nvSpPr>
        <p:spPr>
          <a:xfrm>
            <a:off x="1935701" y="5429168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Content Placeholder 18" descr="Magnifying glass with solid fill">
            <a:extLst>
              <a:ext uri="{FF2B5EF4-FFF2-40B4-BE49-F238E27FC236}">
                <a16:creationId xmlns:a16="http://schemas.microsoft.com/office/drawing/2014/main" id="{F0AF8847-987D-4ADB-B57F-C8AFF25A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739" y="5474735"/>
            <a:ext cx="463505" cy="463505"/>
          </a:xfrm>
          <a:prstGeom prst="rect">
            <a:avLst/>
          </a:prstGeom>
        </p:spPr>
      </p:pic>
      <p:pic>
        <p:nvPicPr>
          <p:cNvPr id="21" name="Content Placeholder 18" descr="Magnifying glass with solid fill">
            <a:extLst>
              <a:ext uri="{FF2B5EF4-FFF2-40B4-BE49-F238E27FC236}">
                <a16:creationId xmlns:a16="http://schemas.microsoft.com/office/drawing/2014/main" id="{DF6102E2-1FD3-4297-9607-5C7BFB188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906" y="5938241"/>
            <a:ext cx="463505" cy="463505"/>
          </a:xfrm>
          <a:prstGeom prst="rect">
            <a:avLst/>
          </a:prstGeom>
        </p:spPr>
      </p:pic>
      <p:pic>
        <p:nvPicPr>
          <p:cNvPr id="22" name="Content Placeholder 18" descr="Magnifying glass with solid fill">
            <a:extLst>
              <a:ext uri="{FF2B5EF4-FFF2-40B4-BE49-F238E27FC236}">
                <a16:creationId xmlns:a16="http://schemas.microsoft.com/office/drawing/2014/main" id="{6D87A635-9E07-4229-9882-44B296DE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316" y="4965663"/>
            <a:ext cx="463505" cy="46350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A82336E-A07D-42CA-BE09-9EF84BACE61C}"/>
              </a:ext>
            </a:extLst>
          </p:cNvPr>
          <p:cNvSpPr/>
          <p:nvPr/>
        </p:nvSpPr>
        <p:spPr>
          <a:xfrm>
            <a:off x="6886139" y="4723428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D5E0D3-AB05-4388-9B88-9851EB3747B3}"/>
              </a:ext>
            </a:extLst>
          </p:cNvPr>
          <p:cNvSpPr/>
          <p:nvPr/>
        </p:nvSpPr>
        <p:spPr>
          <a:xfrm>
            <a:off x="6886140" y="518790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9F3007-CE5B-4770-9D46-BF5B1CAA3304}"/>
              </a:ext>
            </a:extLst>
          </p:cNvPr>
          <p:cNvSpPr/>
          <p:nvPr/>
        </p:nvSpPr>
        <p:spPr>
          <a:xfrm>
            <a:off x="6886140" y="564806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B4820A-ABF4-448F-B917-E9C03F1C5EE8}"/>
              </a:ext>
            </a:extLst>
          </p:cNvPr>
          <p:cNvSpPr/>
          <p:nvPr/>
        </p:nvSpPr>
        <p:spPr>
          <a:xfrm>
            <a:off x="6886140" y="610822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BA985F-C7BF-45BF-BCDC-1E374AB81725}"/>
              </a:ext>
            </a:extLst>
          </p:cNvPr>
          <p:cNvSpPr/>
          <p:nvPr/>
        </p:nvSpPr>
        <p:spPr>
          <a:xfrm>
            <a:off x="8276950" y="5338972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A3D37AC-43F8-4C7C-8444-BDC755DE13C5}"/>
              </a:ext>
            </a:extLst>
          </p:cNvPr>
          <p:cNvSpPr/>
          <p:nvPr/>
        </p:nvSpPr>
        <p:spPr>
          <a:xfrm>
            <a:off x="8824404" y="5338972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C01E0CC-8357-49F1-A77D-D63109BEB84E}"/>
              </a:ext>
            </a:extLst>
          </p:cNvPr>
          <p:cNvSpPr/>
          <p:nvPr/>
        </p:nvSpPr>
        <p:spPr>
          <a:xfrm rot="16200000">
            <a:off x="8252247" y="4850284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2CCCAAE-578F-4F13-B887-56C734023995}"/>
              </a:ext>
            </a:extLst>
          </p:cNvPr>
          <p:cNvSpPr/>
          <p:nvPr/>
        </p:nvSpPr>
        <p:spPr>
          <a:xfrm rot="10800000">
            <a:off x="7756426" y="5322250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C3D0975-586F-4540-B7B3-D78C5810B702}"/>
              </a:ext>
            </a:extLst>
          </p:cNvPr>
          <p:cNvSpPr/>
          <p:nvPr/>
        </p:nvSpPr>
        <p:spPr>
          <a:xfrm rot="5400000">
            <a:off x="8252975" y="5883482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A7B527-936C-4FCA-AF8B-CBFE33C0E772}"/>
              </a:ext>
            </a:extLst>
          </p:cNvPr>
          <p:cNvSpPr txBox="1"/>
          <p:nvPr/>
        </p:nvSpPr>
        <p:spPr>
          <a:xfrm>
            <a:off x="2733645" y="4218770"/>
            <a:ext cx="19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Sensor</a:t>
            </a:r>
            <a:endParaRPr lang="de-DE" u="sn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D93F09-7496-4236-8F51-49217438439B}"/>
              </a:ext>
            </a:extLst>
          </p:cNvPr>
          <p:cNvSpPr txBox="1"/>
          <p:nvPr/>
        </p:nvSpPr>
        <p:spPr>
          <a:xfrm>
            <a:off x="6286895" y="4189311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err="1"/>
              <a:t>Bewegung</a:t>
            </a:r>
            <a:endParaRPr lang="de-DE" u="sng" dirty="0"/>
          </a:p>
        </p:txBody>
      </p:sp>
      <p:sp>
        <p:nvSpPr>
          <p:cNvPr id="39" name="Action Button: Help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A5886F-EE8A-437F-8B6F-27568CBFFCC3}"/>
              </a:ext>
            </a:extLst>
          </p:cNvPr>
          <p:cNvSpPr/>
          <p:nvPr/>
        </p:nvSpPr>
        <p:spPr>
          <a:xfrm>
            <a:off x="4456590" y="4717940"/>
            <a:ext cx="1830305" cy="1612225"/>
          </a:xfrm>
          <a:prstGeom prst="actionButtonHel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86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C8C6-BD26-4EEC-9FA4-DE3EAC9C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Formulierung</a:t>
            </a:r>
            <a:endParaRPr lang="de-DE" dirty="0"/>
          </a:p>
        </p:txBody>
      </p:sp>
      <p:grpSp>
        <p:nvGrpSpPr>
          <p:cNvPr id="43" name="Content Placeholder 40">
            <a:extLst>
              <a:ext uri="{FF2B5EF4-FFF2-40B4-BE49-F238E27FC236}">
                <a16:creationId xmlns:a16="http://schemas.microsoft.com/office/drawing/2014/main" id="{13EF0726-B95A-49DF-A69F-2D79004BE964}"/>
              </a:ext>
            </a:extLst>
          </p:cNvPr>
          <p:cNvGrpSpPr/>
          <p:nvPr/>
        </p:nvGrpSpPr>
        <p:grpSpPr>
          <a:xfrm>
            <a:off x="7856694" y="727515"/>
            <a:ext cx="724897" cy="639758"/>
            <a:chOff x="7750270" y="670436"/>
            <a:chExt cx="724897" cy="639758"/>
          </a:xfrm>
          <a:noFill/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5970C2-FD20-462A-94FC-D1131A1B6D04}"/>
                </a:ext>
              </a:extLst>
            </p:cNvPr>
            <p:cNvSpPr/>
            <p:nvPr/>
          </p:nvSpPr>
          <p:spPr>
            <a:xfrm>
              <a:off x="7750270" y="670436"/>
              <a:ext cx="539621" cy="639758"/>
            </a:xfrm>
            <a:custGeom>
              <a:avLst/>
              <a:gdLst>
                <a:gd name="connsiteX0" fmla="*/ -285 w 539621"/>
                <a:gd name="connsiteY0" fmla="*/ 639671 h 639758"/>
                <a:gd name="connsiteX1" fmla="*/ -285 w 539621"/>
                <a:gd name="connsiteY1" fmla="*/ 319792 h 639758"/>
                <a:gd name="connsiteX2" fmla="*/ -285 w 539621"/>
                <a:gd name="connsiteY2" fmla="*/ -87 h 639758"/>
                <a:gd name="connsiteX3" fmla="*/ 269531 w 539621"/>
                <a:gd name="connsiteY3" fmla="*/ 159857 h 639758"/>
                <a:gd name="connsiteX4" fmla="*/ 539336 w 539621"/>
                <a:gd name="connsiteY4" fmla="*/ 319792 h 639758"/>
                <a:gd name="connsiteX5" fmla="*/ 269531 w 539621"/>
                <a:gd name="connsiteY5" fmla="*/ 479736 h 6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621" h="639758">
                  <a:moveTo>
                    <a:pt x="-285" y="639671"/>
                  </a:moveTo>
                  <a:lnTo>
                    <a:pt x="-285" y="319792"/>
                  </a:lnTo>
                  <a:lnTo>
                    <a:pt x="-285" y="-87"/>
                  </a:lnTo>
                  <a:lnTo>
                    <a:pt x="269531" y="159857"/>
                  </a:lnTo>
                  <a:lnTo>
                    <a:pt x="539336" y="319792"/>
                  </a:lnTo>
                  <a:lnTo>
                    <a:pt x="269531" y="479736"/>
                  </a:lnTo>
                  <a:close/>
                </a:path>
              </a:pathLst>
            </a:custGeom>
            <a:noFill/>
            <a:ln w="281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D0B7831-D660-40B6-A0A8-4580115546BE}"/>
                </a:ext>
              </a:extLst>
            </p:cNvPr>
            <p:cNvSpPr/>
            <p:nvPr/>
          </p:nvSpPr>
          <p:spPr>
            <a:xfrm>
              <a:off x="8308572" y="907251"/>
              <a:ext cx="166595" cy="166138"/>
            </a:xfrm>
            <a:custGeom>
              <a:avLst/>
              <a:gdLst>
                <a:gd name="connsiteX0" fmla="*/ 166311 w 166595"/>
                <a:gd name="connsiteY0" fmla="*/ 82999 h 166138"/>
                <a:gd name="connsiteX1" fmla="*/ 83014 w 166595"/>
                <a:gd name="connsiteY1" fmla="*/ 166068 h 166138"/>
                <a:gd name="connsiteX2" fmla="*/ -284 w 166595"/>
                <a:gd name="connsiteY2" fmla="*/ 82999 h 166138"/>
                <a:gd name="connsiteX3" fmla="*/ 83014 w 166595"/>
                <a:gd name="connsiteY3" fmla="*/ -70 h 166138"/>
                <a:gd name="connsiteX4" fmla="*/ 166311 w 166595"/>
                <a:gd name="connsiteY4" fmla="*/ 82999 h 16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95" h="166138">
                  <a:moveTo>
                    <a:pt x="166311" y="82999"/>
                  </a:moveTo>
                  <a:cubicBezTo>
                    <a:pt x="166311" y="128877"/>
                    <a:pt x="129017" y="166068"/>
                    <a:pt x="83014" y="166068"/>
                  </a:cubicBezTo>
                  <a:cubicBezTo>
                    <a:pt x="37010" y="166068"/>
                    <a:pt x="-284" y="128877"/>
                    <a:pt x="-284" y="82999"/>
                  </a:cubicBezTo>
                  <a:cubicBezTo>
                    <a:pt x="-284" y="37122"/>
                    <a:pt x="37010" y="-70"/>
                    <a:pt x="83014" y="-70"/>
                  </a:cubicBezTo>
                  <a:cubicBezTo>
                    <a:pt x="129017" y="-70"/>
                    <a:pt x="166311" y="37122"/>
                    <a:pt x="166311" y="82999"/>
                  </a:cubicBezTo>
                  <a:close/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6" name="Content Placeholder 40">
            <a:extLst>
              <a:ext uri="{FF2B5EF4-FFF2-40B4-BE49-F238E27FC236}">
                <a16:creationId xmlns:a16="http://schemas.microsoft.com/office/drawing/2014/main" id="{4DDDB0E0-F877-4015-9D8C-6D680ED9131F}"/>
              </a:ext>
            </a:extLst>
          </p:cNvPr>
          <p:cNvGrpSpPr/>
          <p:nvPr/>
        </p:nvGrpSpPr>
        <p:grpSpPr>
          <a:xfrm>
            <a:off x="4764447" y="1620297"/>
            <a:ext cx="433479" cy="147622"/>
            <a:chOff x="4658023" y="1563218"/>
            <a:chExt cx="433479" cy="147622"/>
          </a:xfrm>
          <a:solidFill>
            <a:srgbClr val="000000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00A16-BFE5-4A41-8D87-9E426D6C177D}"/>
                </a:ext>
              </a:extLst>
            </p:cNvPr>
            <p:cNvSpPr/>
            <p:nvPr/>
          </p:nvSpPr>
          <p:spPr>
            <a:xfrm>
              <a:off x="4658023" y="1563218"/>
              <a:ext cx="135636" cy="147622"/>
            </a:xfrm>
            <a:custGeom>
              <a:avLst/>
              <a:gdLst>
                <a:gd name="connsiteX0" fmla="*/ 67818 w 135636"/>
                <a:gd name="connsiteY0" fmla="*/ 19683 h 147622"/>
                <a:gd name="connsiteX1" fmla="*/ 40651 w 135636"/>
                <a:gd name="connsiteY1" fmla="*/ 93140 h 147622"/>
                <a:gd name="connsiteX2" fmla="*/ 95084 w 135636"/>
                <a:gd name="connsiteY2" fmla="*/ 93140 h 147622"/>
                <a:gd name="connsiteX3" fmla="*/ 56515 w 135636"/>
                <a:gd name="connsiteY3" fmla="*/ 0 h 147622"/>
                <a:gd name="connsiteX4" fmla="*/ 79220 w 135636"/>
                <a:gd name="connsiteY4" fmla="*/ 0 h 147622"/>
                <a:gd name="connsiteX5" fmla="*/ 135636 w 135636"/>
                <a:gd name="connsiteY5" fmla="*/ 147623 h 147622"/>
                <a:gd name="connsiteX6" fmla="*/ 114815 w 135636"/>
                <a:gd name="connsiteY6" fmla="*/ 147623 h 147622"/>
                <a:gd name="connsiteX7" fmla="*/ 101331 w 135636"/>
                <a:gd name="connsiteY7" fmla="*/ 109755 h 147622"/>
                <a:gd name="connsiteX8" fmla="*/ 34603 w 135636"/>
                <a:gd name="connsiteY8" fmla="*/ 109755 h 147622"/>
                <a:gd name="connsiteX9" fmla="*/ 21119 w 135636"/>
                <a:gd name="connsiteY9" fmla="*/ 147623 h 147622"/>
                <a:gd name="connsiteX10" fmla="*/ 0 w 135636"/>
                <a:gd name="connsiteY10" fmla="*/ 147623 h 14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636" h="147622">
                  <a:moveTo>
                    <a:pt x="67818" y="19683"/>
                  </a:moveTo>
                  <a:lnTo>
                    <a:pt x="40651" y="93140"/>
                  </a:lnTo>
                  <a:lnTo>
                    <a:pt x="95084" y="93140"/>
                  </a:lnTo>
                  <a:close/>
                  <a:moveTo>
                    <a:pt x="56515" y="0"/>
                  </a:moveTo>
                  <a:lnTo>
                    <a:pt x="79220" y="0"/>
                  </a:lnTo>
                  <a:lnTo>
                    <a:pt x="135636" y="147623"/>
                  </a:lnTo>
                  <a:lnTo>
                    <a:pt x="114815" y="147623"/>
                  </a:lnTo>
                  <a:lnTo>
                    <a:pt x="101331" y="109755"/>
                  </a:lnTo>
                  <a:lnTo>
                    <a:pt x="34603" y="109755"/>
                  </a:lnTo>
                  <a:lnTo>
                    <a:pt x="21119" y="147623"/>
                  </a:lnTo>
                  <a:lnTo>
                    <a:pt x="0" y="147623"/>
                  </a:lnTo>
                  <a:close/>
                </a:path>
              </a:pathLst>
            </a:custGeom>
            <a:solidFill>
              <a:srgbClr val="00000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0FF7CE7-C57A-4D55-B593-947B7F4662DC}"/>
                </a:ext>
              </a:extLst>
            </p:cNvPr>
            <p:cNvSpPr/>
            <p:nvPr/>
          </p:nvSpPr>
          <p:spPr>
            <a:xfrm>
              <a:off x="4815174" y="1563218"/>
              <a:ext cx="112038" cy="147622"/>
            </a:xfrm>
            <a:custGeom>
              <a:avLst/>
              <a:gdLst>
                <a:gd name="connsiteX0" fmla="*/ 0 w 112038"/>
                <a:gd name="connsiteY0" fmla="*/ 0 h 147622"/>
                <a:gd name="connsiteX1" fmla="*/ 26969 w 112038"/>
                <a:gd name="connsiteY1" fmla="*/ 0 h 147622"/>
                <a:gd name="connsiteX2" fmla="*/ 92605 w 112038"/>
                <a:gd name="connsiteY2" fmla="*/ 123495 h 147622"/>
                <a:gd name="connsiteX3" fmla="*/ 92605 w 112038"/>
                <a:gd name="connsiteY3" fmla="*/ 0 h 147622"/>
                <a:gd name="connsiteX4" fmla="*/ 112039 w 112038"/>
                <a:gd name="connsiteY4" fmla="*/ 0 h 147622"/>
                <a:gd name="connsiteX5" fmla="*/ 112039 w 112038"/>
                <a:gd name="connsiteY5" fmla="*/ 147623 h 147622"/>
                <a:gd name="connsiteX6" fmla="*/ 85070 w 112038"/>
                <a:gd name="connsiteY6" fmla="*/ 147623 h 147622"/>
                <a:gd name="connsiteX7" fmla="*/ 19434 w 112038"/>
                <a:gd name="connsiteY7" fmla="*/ 24128 h 147622"/>
                <a:gd name="connsiteX8" fmla="*/ 19434 w 112038"/>
                <a:gd name="connsiteY8" fmla="*/ 147623 h 147622"/>
                <a:gd name="connsiteX9" fmla="*/ 0 w 112038"/>
                <a:gd name="connsiteY9" fmla="*/ 147623 h 14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038" h="147622">
                  <a:moveTo>
                    <a:pt x="0" y="0"/>
                  </a:moveTo>
                  <a:lnTo>
                    <a:pt x="26969" y="0"/>
                  </a:lnTo>
                  <a:lnTo>
                    <a:pt x="92605" y="123495"/>
                  </a:lnTo>
                  <a:lnTo>
                    <a:pt x="92605" y="0"/>
                  </a:lnTo>
                  <a:lnTo>
                    <a:pt x="112039" y="0"/>
                  </a:lnTo>
                  <a:lnTo>
                    <a:pt x="112039" y="147623"/>
                  </a:lnTo>
                  <a:lnTo>
                    <a:pt x="85070" y="147623"/>
                  </a:lnTo>
                  <a:lnTo>
                    <a:pt x="19434" y="24128"/>
                  </a:lnTo>
                  <a:lnTo>
                    <a:pt x="19434" y="147623"/>
                  </a:lnTo>
                  <a:lnTo>
                    <a:pt x="0" y="147623"/>
                  </a:lnTo>
                  <a:close/>
                </a:path>
              </a:pathLst>
            </a:custGeom>
            <a:solidFill>
              <a:srgbClr val="00000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1AE4505-20CA-45A5-B44D-438D42747E4D}"/>
                </a:ext>
              </a:extLst>
            </p:cNvPr>
            <p:cNvSpPr/>
            <p:nvPr/>
          </p:nvSpPr>
          <p:spPr>
            <a:xfrm>
              <a:off x="4967071" y="1563218"/>
              <a:ext cx="124431" cy="147622"/>
            </a:xfrm>
            <a:custGeom>
              <a:avLst/>
              <a:gdLst>
                <a:gd name="connsiteX0" fmla="*/ 20028 w 124431"/>
                <a:gd name="connsiteY0" fmla="*/ 16413 h 147622"/>
                <a:gd name="connsiteX1" fmla="*/ 20028 w 124431"/>
                <a:gd name="connsiteY1" fmla="*/ 131210 h 147622"/>
                <a:gd name="connsiteX2" fmla="*/ 44220 w 124431"/>
                <a:gd name="connsiteY2" fmla="*/ 131210 h 147622"/>
                <a:gd name="connsiteX3" fmla="*/ 89035 w 124431"/>
                <a:gd name="connsiteY3" fmla="*/ 117369 h 147622"/>
                <a:gd name="connsiteX4" fmla="*/ 103312 w 124431"/>
                <a:gd name="connsiteY4" fmla="*/ 73670 h 147622"/>
                <a:gd name="connsiteX5" fmla="*/ 89035 w 124431"/>
                <a:gd name="connsiteY5" fmla="*/ 30253 h 147622"/>
                <a:gd name="connsiteX6" fmla="*/ 44220 w 124431"/>
                <a:gd name="connsiteY6" fmla="*/ 16413 h 147622"/>
                <a:gd name="connsiteX7" fmla="*/ 0 w 124431"/>
                <a:gd name="connsiteY7" fmla="*/ 0 h 147622"/>
                <a:gd name="connsiteX8" fmla="*/ 41147 w 124431"/>
                <a:gd name="connsiteY8" fmla="*/ 0 h 147622"/>
                <a:gd name="connsiteX9" fmla="*/ 104304 w 124431"/>
                <a:gd name="connsiteY9" fmla="*/ 17901 h 147622"/>
                <a:gd name="connsiteX10" fmla="*/ 124431 w 124431"/>
                <a:gd name="connsiteY10" fmla="*/ 73670 h 147622"/>
                <a:gd name="connsiteX11" fmla="*/ 104205 w 124431"/>
                <a:gd name="connsiteY11" fmla="*/ 129732 h 147622"/>
                <a:gd name="connsiteX12" fmla="*/ 41147 w 124431"/>
                <a:gd name="connsiteY12" fmla="*/ 147623 h 147622"/>
                <a:gd name="connsiteX13" fmla="*/ 0 w 124431"/>
                <a:gd name="connsiteY13" fmla="*/ 147623 h 14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431" h="147622">
                  <a:moveTo>
                    <a:pt x="20028" y="16413"/>
                  </a:moveTo>
                  <a:lnTo>
                    <a:pt x="20028" y="131210"/>
                  </a:lnTo>
                  <a:lnTo>
                    <a:pt x="44220" y="131210"/>
                  </a:lnTo>
                  <a:cubicBezTo>
                    <a:pt x="64645" y="131210"/>
                    <a:pt x="79583" y="126593"/>
                    <a:pt x="89035" y="117369"/>
                  </a:cubicBezTo>
                  <a:cubicBezTo>
                    <a:pt x="98554" y="108145"/>
                    <a:pt x="103312" y="93575"/>
                    <a:pt x="103312" y="73670"/>
                  </a:cubicBezTo>
                  <a:cubicBezTo>
                    <a:pt x="103312" y="53885"/>
                    <a:pt x="98554" y="39417"/>
                    <a:pt x="89035" y="30253"/>
                  </a:cubicBezTo>
                  <a:cubicBezTo>
                    <a:pt x="79583" y="21030"/>
                    <a:pt x="64645" y="16413"/>
                    <a:pt x="44220" y="16413"/>
                  </a:cubicBezTo>
                  <a:close/>
                  <a:moveTo>
                    <a:pt x="0" y="0"/>
                  </a:moveTo>
                  <a:lnTo>
                    <a:pt x="41147" y="0"/>
                  </a:lnTo>
                  <a:cubicBezTo>
                    <a:pt x="69833" y="0"/>
                    <a:pt x="90886" y="5964"/>
                    <a:pt x="104304" y="17901"/>
                  </a:cubicBezTo>
                  <a:cubicBezTo>
                    <a:pt x="117722" y="29768"/>
                    <a:pt x="124431" y="48357"/>
                    <a:pt x="124431" y="73670"/>
                  </a:cubicBezTo>
                  <a:cubicBezTo>
                    <a:pt x="124431" y="99114"/>
                    <a:pt x="117690" y="117794"/>
                    <a:pt x="104205" y="129732"/>
                  </a:cubicBezTo>
                  <a:cubicBezTo>
                    <a:pt x="90721" y="141659"/>
                    <a:pt x="69701" y="147623"/>
                    <a:pt x="41147" y="147623"/>
                  </a:cubicBezTo>
                  <a:lnTo>
                    <a:pt x="0" y="147623"/>
                  </a:lnTo>
                  <a:close/>
                </a:path>
              </a:pathLst>
            </a:custGeom>
            <a:solidFill>
              <a:srgbClr val="00000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D78398C-CC4F-484D-A6D8-B43EFF662ED7}"/>
              </a:ext>
            </a:extLst>
          </p:cNvPr>
          <p:cNvSpPr/>
          <p:nvPr/>
        </p:nvSpPr>
        <p:spPr>
          <a:xfrm>
            <a:off x="7173173" y="1050401"/>
            <a:ext cx="143896" cy="10125"/>
          </a:xfrm>
          <a:custGeom>
            <a:avLst/>
            <a:gdLst>
              <a:gd name="connsiteX0" fmla="*/ 0 w 143896"/>
              <a:gd name="connsiteY0" fmla="*/ 0 h 10125"/>
              <a:gd name="connsiteX1" fmla="*/ 143896 w 143896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96" h="10125">
                <a:moveTo>
                  <a:pt x="0" y="0"/>
                </a:moveTo>
                <a:lnTo>
                  <a:pt x="143896" y="0"/>
                </a:lnTo>
              </a:path>
            </a:pathLst>
          </a:custGeom>
          <a:noFill/>
          <a:ln w="9518" cap="rnd">
            <a:solidFill>
              <a:srgbClr val="000000">
                <a:alpha val="98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60" name="Content Placeholder 40">
            <a:extLst>
              <a:ext uri="{FF2B5EF4-FFF2-40B4-BE49-F238E27FC236}">
                <a16:creationId xmlns:a16="http://schemas.microsoft.com/office/drawing/2014/main" id="{22578D98-AB62-4155-98B5-9BFB40EA32CA}"/>
              </a:ext>
            </a:extLst>
          </p:cNvPr>
          <p:cNvGrpSpPr/>
          <p:nvPr/>
        </p:nvGrpSpPr>
        <p:grpSpPr>
          <a:xfrm>
            <a:off x="4622472" y="691703"/>
            <a:ext cx="902859" cy="718135"/>
            <a:chOff x="4516048" y="634624"/>
            <a:chExt cx="902859" cy="718135"/>
          </a:xfrm>
          <a:noFill/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F1541E-1B15-45AC-A982-C0B14971DCD0}"/>
                </a:ext>
              </a:extLst>
            </p:cNvPr>
            <p:cNvSpPr/>
            <p:nvPr/>
          </p:nvSpPr>
          <p:spPr>
            <a:xfrm>
              <a:off x="4516048" y="635242"/>
              <a:ext cx="539613" cy="717518"/>
            </a:xfrm>
            <a:custGeom>
              <a:avLst/>
              <a:gdLst>
                <a:gd name="connsiteX0" fmla="*/ 539329 w 539613"/>
                <a:gd name="connsiteY0" fmla="*/ -208 h 717518"/>
                <a:gd name="connsiteX1" fmla="*/ -285 w 539613"/>
                <a:gd name="connsiteY1" fmla="*/ -208 h 717518"/>
                <a:gd name="connsiteX2" fmla="*/ -285 w 539613"/>
                <a:gd name="connsiteY2" fmla="*/ 717310 h 717518"/>
                <a:gd name="connsiteX3" fmla="*/ 539329 w 539613"/>
                <a:gd name="connsiteY3" fmla="*/ 717310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613" h="717518">
                  <a:moveTo>
                    <a:pt x="539329" y="-208"/>
                  </a:moveTo>
                  <a:lnTo>
                    <a:pt x="-285" y="-208"/>
                  </a:lnTo>
                  <a:lnTo>
                    <a:pt x="-285" y="717310"/>
                  </a:lnTo>
                  <a:lnTo>
                    <a:pt x="539329" y="717310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B55E65-0F0C-42B4-93B5-9A3473865D03}"/>
                </a:ext>
              </a:extLst>
            </p:cNvPr>
            <p:cNvSpPr/>
            <p:nvPr/>
          </p:nvSpPr>
          <p:spPr>
            <a:xfrm rot="-5400000">
              <a:off x="4875794" y="810516"/>
              <a:ext cx="719489" cy="365732"/>
            </a:xfrm>
            <a:custGeom>
              <a:avLst/>
              <a:gdLst>
                <a:gd name="connsiteX0" fmla="*/ 719843 w 719489"/>
                <a:gd name="connsiteY0" fmla="*/ 6639 h 365732"/>
                <a:gd name="connsiteX1" fmla="*/ 537945 w 719489"/>
                <a:gd name="connsiteY1" fmla="*/ 318489 h 365732"/>
                <a:gd name="connsiteX2" fmla="*/ 176198 w 719489"/>
                <a:gd name="connsiteY2" fmla="*/ 314975 h 365732"/>
                <a:gd name="connsiteX3" fmla="*/ 422 w 719489"/>
                <a:gd name="connsiteY3" fmla="*/ -337 h 3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89" h="365732">
                  <a:moveTo>
                    <a:pt x="719843" y="6639"/>
                  </a:moveTo>
                  <a:cubicBezTo>
                    <a:pt x="719843" y="135642"/>
                    <a:pt x="650387" y="254711"/>
                    <a:pt x="537945" y="318489"/>
                  </a:cubicBezTo>
                  <a:cubicBezTo>
                    <a:pt x="425502" y="382266"/>
                    <a:pt x="287382" y="380920"/>
                    <a:pt x="176198" y="314975"/>
                  </a:cubicBezTo>
                  <a:cubicBezTo>
                    <a:pt x="65014" y="249031"/>
                    <a:pt x="-2096" y="128635"/>
                    <a:pt x="422" y="-337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3" name="Content Placeholder 40">
            <a:extLst>
              <a:ext uri="{FF2B5EF4-FFF2-40B4-BE49-F238E27FC236}">
                <a16:creationId xmlns:a16="http://schemas.microsoft.com/office/drawing/2014/main" id="{46432D30-0942-49BD-AF21-4CED53AEE453}"/>
              </a:ext>
            </a:extLst>
          </p:cNvPr>
          <p:cNvGrpSpPr/>
          <p:nvPr/>
        </p:nvGrpSpPr>
        <p:grpSpPr>
          <a:xfrm>
            <a:off x="6057953" y="691642"/>
            <a:ext cx="1090772" cy="717518"/>
            <a:chOff x="5951529" y="634563"/>
            <a:chExt cx="1090772" cy="717518"/>
          </a:xfrm>
          <a:noFill/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F95C86-F882-429B-A01B-80B0B39B5DC1}"/>
                </a:ext>
              </a:extLst>
            </p:cNvPr>
            <p:cNvSpPr/>
            <p:nvPr/>
          </p:nvSpPr>
          <p:spPr>
            <a:xfrm>
              <a:off x="6419200" y="993323"/>
              <a:ext cx="623101" cy="358758"/>
            </a:xfrm>
            <a:custGeom>
              <a:avLst/>
              <a:gdLst>
                <a:gd name="connsiteX0" fmla="*/ 622809 w 623101"/>
                <a:gd name="connsiteY0" fmla="*/ -244 h 358758"/>
                <a:gd name="connsiteX1" fmla="*/ -292 w 623101"/>
                <a:gd name="connsiteY1" fmla="*/ 358515 h 3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8">
                  <a:moveTo>
                    <a:pt x="622809" y="-244"/>
                  </a:moveTo>
                  <a:cubicBezTo>
                    <a:pt x="494284" y="221757"/>
                    <a:pt x="256758" y="358515"/>
                    <a:pt x="-292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9F13601-72AF-43A5-B7B5-7A7198B23ECE}"/>
                </a:ext>
              </a:extLst>
            </p:cNvPr>
            <p:cNvSpPr/>
            <p:nvPr/>
          </p:nvSpPr>
          <p:spPr>
            <a:xfrm>
              <a:off x="6419200" y="634563"/>
              <a:ext cx="623101" cy="358759"/>
            </a:xfrm>
            <a:custGeom>
              <a:avLst/>
              <a:gdLst>
                <a:gd name="connsiteX0" fmla="*/ -292 w 623101"/>
                <a:gd name="connsiteY0" fmla="*/ -244 h 358759"/>
                <a:gd name="connsiteX1" fmla="*/ 622809 w 623101"/>
                <a:gd name="connsiteY1" fmla="*/ 358515 h 35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9">
                  <a:moveTo>
                    <a:pt x="-292" y="-244"/>
                  </a:moveTo>
                  <a:cubicBezTo>
                    <a:pt x="256758" y="-244"/>
                    <a:pt x="494284" y="136514"/>
                    <a:pt x="622809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15C8300-8BDF-43E0-A63D-1F1D1A7BAF6A}"/>
                </a:ext>
              </a:extLst>
            </p:cNvPr>
            <p:cNvSpPr/>
            <p:nvPr/>
          </p:nvSpPr>
          <p:spPr>
            <a:xfrm>
              <a:off x="6131661" y="634563"/>
              <a:ext cx="96393" cy="717518"/>
            </a:xfrm>
            <a:custGeom>
              <a:avLst/>
              <a:gdLst>
                <a:gd name="connsiteX0" fmla="*/ -292 w 96393"/>
                <a:gd name="connsiteY0" fmla="*/ -244 h 717518"/>
                <a:gd name="connsiteX1" fmla="*/ -292 w 96393"/>
                <a:gd name="connsiteY1" fmla="*/ 717274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93" h="717518">
                  <a:moveTo>
                    <a:pt x="-292" y="-244"/>
                  </a:moveTo>
                  <a:cubicBezTo>
                    <a:pt x="128233" y="221757"/>
                    <a:pt x="128233" y="495273"/>
                    <a:pt x="-292" y="717274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E6E21BA-8613-49C8-AE9B-22787E08AAC9}"/>
                </a:ext>
              </a:extLst>
            </p:cNvPr>
            <p:cNvSpPr/>
            <p:nvPr/>
          </p:nvSpPr>
          <p:spPr>
            <a:xfrm>
              <a:off x="6131408" y="634563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BB56FC-B928-4B94-AD9B-E02ED4048E50}"/>
                </a:ext>
              </a:extLst>
            </p:cNvPr>
            <p:cNvSpPr/>
            <p:nvPr/>
          </p:nvSpPr>
          <p:spPr>
            <a:xfrm>
              <a:off x="6131408" y="1352081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645B2B6-C757-4A14-8235-81B5BA3A522C}"/>
                </a:ext>
              </a:extLst>
            </p:cNvPr>
            <p:cNvSpPr/>
            <p:nvPr/>
          </p:nvSpPr>
          <p:spPr>
            <a:xfrm>
              <a:off x="5951529" y="813938"/>
              <a:ext cx="251821" cy="10125"/>
            </a:xfrm>
            <a:custGeom>
              <a:avLst/>
              <a:gdLst>
                <a:gd name="connsiteX0" fmla="*/ -292 w 251821"/>
                <a:gd name="connsiteY0" fmla="*/ -244 h 10125"/>
                <a:gd name="connsiteX1" fmla="*/ 251529 w 251821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821" h="10125">
                  <a:moveTo>
                    <a:pt x="-292" y="-244"/>
                  </a:moveTo>
                  <a:lnTo>
                    <a:pt x="251529" y="-244"/>
                  </a:lnTo>
                </a:path>
              </a:pathLst>
            </a:custGeom>
            <a:noFill/>
            <a:ln w="95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26980D5-C8F4-4B85-A7C4-F46B7C898C88}"/>
                </a:ext>
              </a:extLst>
            </p:cNvPr>
            <p:cNvSpPr/>
            <p:nvPr/>
          </p:nvSpPr>
          <p:spPr>
            <a:xfrm>
              <a:off x="5951529" y="1172697"/>
              <a:ext cx="251821" cy="10125"/>
            </a:xfrm>
            <a:custGeom>
              <a:avLst/>
              <a:gdLst>
                <a:gd name="connsiteX0" fmla="*/ -292 w 251821"/>
                <a:gd name="connsiteY0" fmla="*/ -244 h 10125"/>
                <a:gd name="connsiteX1" fmla="*/ 251529 w 251821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821" h="10125">
                  <a:moveTo>
                    <a:pt x="-292" y="-244"/>
                  </a:moveTo>
                  <a:lnTo>
                    <a:pt x="251529" y="-244"/>
                  </a:lnTo>
                </a:path>
              </a:pathLst>
            </a:custGeom>
            <a:noFill/>
            <a:ln w="95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45645DB-40C4-42A2-9624-3634CDDF51A7}"/>
              </a:ext>
            </a:extLst>
          </p:cNvPr>
          <p:cNvSpPr/>
          <p:nvPr/>
        </p:nvSpPr>
        <p:spPr>
          <a:xfrm>
            <a:off x="4439095" y="1229782"/>
            <a:ext cx="179873" cy="10125"/>
          </a:xfrm>
          <a:custGeom>
            <a:avLst/>
            <a:gdLst>
              <a:gd name="connsiteX0" fmla="*/ 179874 w 179873"/>
              <a:gd name="connsiteY0" fmla="*/ 0 h 10125"/>
              <a:gd name="connsiteX1" fmla="*/ 0 w 179873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73" h="10125">
                <a:moveTo>
                  <a:pt x="179874" y="0"/>
                </a:moveTo>
                <a:lnTo>
                  <a:pt x="0" y="0"/>
                </a:lnTo>
              </a:path>
            </a:pathLst>
          </a:custGeom>
          <a:noFill/>
          <a:ln w="9518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310E1F6-E8AC-49D5-90DA-56DE500E9753}"/>
              </a:ext>
            </a:extLst>
          </p:cNvPr>
          <p:cNvSpPr/>
          <p:nvPr/>
        </p:nvSpPr>
        <p:spPr>
          <a:xfrm>
            <a:off x="4439095" y="871023"/>
            <a:ext cx="179873" cy="10125"/>
          </a:xfrm>
          <a:custGeom>
            <a:avLst/>
            <a:gdLst>
              <a:gd name="connsiteX0" fmla="*/ 179874 w 179873"/>
              <a:gd name="connsiteY0" fmla="*/ 0 h 10125"/>
              <a:gd name="connsiteX1" fmla="*/ 0 w 179873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73" h="10125">
                <a:moveTo>
                  <a:pt x="179874" y="0"/>
                </a:moveTo>
                <a:lnTo>
                  <a:pt x="0" y="0"/>
                </a:lnTo>
              </a:path>
            </a:pathLst>
          </a:custGeom>
          <a:noFill/>
          <a:ln w="9518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73" name="Content Placeholder 40">
            <a:extLst>
              <a:ext uri="{FF2B5EF4-FFF2-40B4-BE49-F238E27FC236}">
                <a16:creationId xmlns:a16="http://schemas.microsoft.com/office/drawing/2014/main" id="{BB517290-7E08-4536-8778-26CB0A7CEAC7}"/>
              </a:ext>
            </a:extLst>
          </p:cNvPr>
          <p:cNvGrpSpPr/>
          <p:nvPr/>
        </p:nvGrpSpPr>
        <p:grpSpPr>
          <a:xfrm>
            <a:off x="6501054" y="1617624"/>
            <a:ext cx="283670" cy="153160"/>
            <a:chOff x="6394630" y="1560545"/>
            <a:chExt cx="283670" cy="153160"/>
          </a:xfrm>
          <a:solidFill>
            <a:srgbClr val="000000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98B0A5-BD73-4BD4-81C0-E872E88909BA}"/>
                </a:ext>
              </a:extLst>
            </p:cNvPr>
            <p:cNvSpPr/>
            <p:nvPr/>
          </p:nvSpPr>
          <p:spPr>
            <a:xfrm>
              <a:off x="6394630" y="1560545"/>
              <a:ext cx="137022" cy="153160"/>
            </a:xfrm>
            <a:custGeom>
              <a:avLst/>
              <a:gdLst>
                <a:gd name="connsiteX0" fmla="*/ 68613 w 137022"/>
                <a:gd name="connsiteY0" fmla="*/ 16220 h 153160"/>
                <a:gd name="connsiteX1" fmla="*/ 33910 w 137022"/>
                <a:gd name="connsiteY1" fmla="*/ 32441 h 153160"/>
                <a:gd name="connsiteX2" fmla="*/ 21118 w 137022"/>
                <a:gd name="connsiteY2" fmla="*/ 76636 h 153160"/>
                <a:gd name="connsiteX3" fmla="*/ 33910 w 137022"/>
                <a:gd name="connsiteY3" fmla="*/ 120731 h 153160"/>
                <a:gd name="connsiteX4" fmla="*/ 68613 w 137022"/>
                <a:gd name="connsiteY4" fmla="*/ 136951 h 153160"/>
                <a:gd name="connsiteX5" fmla="*/ 103123 w 137022"/>
                <a:gd name="connsiteY5" fmla="*/ 120731 h 153160"/>
                <a:gd name="connsiteX6" fmla="*/ 115905 w 137022"/>
                <a:gd name="connsiteY6" fmla="*/ 76636 h 153160"/>
                <a:gd name="connsiteX7" fmla="*/ 103123 w 137022"/>
                <a:gd name="connsiteY7" fmla="*/ 32441 h 153160"/>
                <a:gd name="connsiteX8" fmla="*/ 68613 w 137022"/>
                <a:gd name="connsiteY8" fmla="*/ 16220 h 153160"/>
                <a:gd name="connsiteX9" fmla="*/ 68613 w 137022"/>
                <a:gd name="connsiteY9" fmla="*/ 0 h 153160"/>
                <a:gd name="connsiteX10" fmla="*/ 118382 w 137022"/>
                <a:gd name="connsiteY10" fmla="*/ 20868 h 153160"/>
                <a:gd name="connsiteX11" fmla="*/ 137023 w 137022"/>
                <a:gd name="connsiteY11" fmla="*/ 76636 h 153160"/>
                <a:gd name="connsiteX12" fmla="*/ 118382 w 137022"/>
                <a:gd name="connsiteY12" fmla="*/ 132405 h 153160"/>
                <a:gd name="connsiteX13" fmla="*/ 68613 w 137022"/>
                <a:gd name="connsiteY13" fmla="*/ 153161 h 153160"/>
                <a:gd name="connsiteX14" fmla="*/ 18641 w 137022"/>
                <a:gd name="connsiteY14" fmla="*/ 132405 h 153160"/>
                <a:gd name="connsiteX15" fmla="*/ 0 w 137022"/>
                <a:gd name="connsiteY15" fmla="*/ 76636 h 153160"/>
                <a:gd name="connsiteX16" fmla="*/ 18641 w 137022"/>
                <a:gd name="connsiteY16" fmla="*/ 20868 h 153160"/>
                <a:gd name="connsiteX17" fmla="*/ 68613 w 137022"/>
                <a:gd name="connsiteY17" fmla="*/ 0 h 15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022" h="153160">
                  <a:moveTo>
                    <a:pt x="68613" y="16220"/>
                  </a:moveTo>
                  <a:cubicBezTo>
                    <a:pt x="54074" y="16220"/>
                    <a:pt x="42510" y="21627"/>
                    <a:pt x="33910" y="32441"/>
                  </a:cubicBezTo>
                  <a:cubicBezTo>
                    <a:pt x="25382" y="43244"/>
                    <a:pt x="21118" y="57976"/>
                    <a:pt x="21118" y="76636"/>
                  </a:cubicBezTo>
                  <a:cubicBezTo>
                    <a:pt x="21118" y="95226"/>
                    <a:pt x="25382" y="109927"/>
                    <a:pt x="33910" y="120731"/>
                  </a:cubicBezTo>
                  <a:cubicBezTo>
                    <a:pt x="42510" y="131544"/>
                    <a:pt x="54074" y="136951"/>
                    <a:pt x="68613" y="136951"/>
                  </a:cubicBezTo>
                  <a:cubicBezTo>
                    <a:pt x="83152" y="136951"/>
                    <a:pt x="94655" y="131544"/>
                    <a:pt x="103123" y="120731"/>
                  </a:cubicBezTo>
                  <a:cubicBezTo>
                    <a:pt x="111641" y="109927"/>
                    <a:pt x="115905" y="95226"/>
                    <a:pt x="115905" y="76636"/>
                  </a:cubicBezTo>
                  <a:cubicBezTo>
                    <a:pt x="115905" y="57976"/>
                    <a:pt x="111641" y="43244"/>
                    <a:pt x="103123" y="32441"/>
                  </a:cubicBezTo>
                  <a:cubicBezTo>
                    <a:pt x="94655" y="21627"/>
                    <a:pt x="83152" y="16220"/>
                    <a:pt x="68613" y="16220"/>
                  </a:cubicBezTo>
                  <a:close/>
                  <a:moveTo>
                    <a:pt x="68613" y="0"/>
                  </a:moveTo>
                  <a:cubicBezTo>
                    <a:pt x="89365" y="0"/>
                    <a:pt x="105965" y="6956"/>
                    <a:pt x="118382" y="20868"/>
                  </a:cubicBezTo>
                  <a:cubicBezTo>
                    <a:pt x="130809" y="34709"/>
                    <a:pt x="137023" y="53298"/>
                    <a:pt x="137023" y="76636"/>
                  </a:cubicBezTo>
                  <a:cubicBezTo>
                    <a:pt x="137023" y="99903"/>
                    <a:pt x="130809" y="118493"/>
                    <a:pt x="118382" y="132405"/>
                  </a:cubicBezTo>
                  <a:cubicBezTo>
                    <a:pt x="105965" y="146246"/>
                    <a:pt x="89365" y="153161"/>
                    <a:pt x="68613" y="153161"/>
                  </a:cubicBezTo>
                  <a:cubicBezTo>
                    <a:pt x="47789" y="153161"/>
                    <a:pt x="31139" y="146246"/>
                    <a:pt x="18641" y="132405"/>
                  </a:cubicBezTo>
                  <a:cubicBezTo>
                    <a:pt x="6214" y="118554"/>
                    <a:pt x="0" y="99974"/>
                    <a:pt x="0" y="76636"/>
                  </a:cubicBezTo>
                  <a:cubicBezTo>
                    <a:pt x="0" y="53298"/>
                    <a:pt x="6214" y="34709"/>
                    <a:pt x="18641" y="20868"/>
                  </a:cubicBezTo>
                  <a:cubicBezTo>
                    <a:pt x="31139" y="6956"/>
                    <a:pt x="47789" y="0"/>
                    <a:pt x="68613" y="0"/>
                  </a:cubicBezTo>
                  <a:close/>
                </a:path>
              </a:pathLst>
            </a:custGeom>
            <a:solidFill>
              <a:srgbClr val="00000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6570EF5-92F4-41FB-986C-5A3168E7E12C}"/>
                </a:ext>
              </a:extLst>
            </p:cNvPr>
            <p:cNvSpPr/>
            <p:nvPr/>
          </p:nvSpPr>
          <p:spPr>
            <a:xfrm>
              <a:off x="6562985" y="1563218"/>
              <a:ext cx="115316" cy="147622"/>
            </a:xfrm>
            <a:custGeom>
              <a:avLst/>
              <a:gdLst>
                <a:gd name="connsiteX0" fmla="*/ 70197 w 115316"/>
                <a:gd name="connsiteY0" fmla="*/ 78408 h 147622"/>
                <a:gd name="connsiteX1" fmla="*/ 82695 w 115316"/>
                <a:gd name="connsiteY1" fmla="*/ 87703 h 147622"/>
                <a:gd name="connsiteX2" fmla="*/ 94990 w 115316"/>
                <a:gd name="connsiteY2" fmla="*/ 107285 h 147622"/>
                <a:gd name="connsiteX3" fmla="*/ 115316 w 115316"/>
                <a:gd name="connsiteY3" fmla="*/ 147623 h 147622"/>
                <a:gd name="connsiteX4" fmla="*/ 93802 w 115316"/>
                <a:gd name="connsiteY4" fmla="*/ 147623 h 147622"/>
                <a:gd name="connsiteX5" fmla="*/ 74857 w 115316"/>
                <a:gd name="connsiteY5" fmla="*/ 109755 h 147622"/>
                <a:gd name="connsiteX6" fmla="*/ 60582 w 115316"/>
                <a:gd name="connsiteY6" fmla="*/ 90082 h 147622"/>
                <a:gd name="connsiteX7" fmla="*/ 41840 w 115316"/>
                <a:gd name="connsiteY7" fmla="*/ 85232 h 147622"/>
                <a:gd name="connsiteX8" fmla="*/ 20031 w 115316"/>
                <a:gd name="connsiteY8" fmla="*/ 85232 h 147622"/>
                <a:gd name="connsiteX9" fmla="*/ 20031 w 115316"/>
                <a:gd name="connsiteY9" fmla="*/ 147623 h 147622"/>
                <a:gd name="connsiteX10" fmla="*/ 0 w 115316"/>
                <a:gd name="connsiteY10" fmla="*/ 147623 h 147622"/>
                <a:gd name="connsiteX11" fmla="*/ 0 w 115316"/>
                <a:gd name="connsiteY11" fmla="*/ 0 h 147622"/>
                <a:gd name="connsiteX12" fmla="*/ 45211 w 115316"/>
                <a:gd name="connsiteY12" fmla="*/ 0 h 147622"/>
                <a:gd name="connsiteX13" fmla="*/ 83091 w 115316"/>
                <a:gd name="connsiteY13" fmla="*/ 10581 h 147622"/>
                <a:gd name="connsiteX14" fmla="*/ 95579 w 115316"/>
                <a:gd name="connsiteY14" fmla="*/ 42515 h 147622"/>
                <a:gd name="connsiteX15" fmla="*/ 89041 w 115316"/>
                <a:gd name="connsiteY15" fmla="*/ 65661 h 147622"/>
                <a:gd name="connsiteX16" fmla="*/ 70197 w 115316"/>
                <a:gd name="connsiteY16" fmla="*/ 78408 h 147622"/>
                <a:gd name="connsiteX17" fmla="*/ 20031 w 115316"/>
                <a:gd name="connsiteY17" fmla="*/ 16413 h 147622"/>
                <a:gd name="connsiteX18" fmla="*/ 20031 w 115316"/>
                <a:gd name="connsiteY18" fmla="*/ 68820 h 147622"/>
                <a:gd name="connsiteX19" fmla="*/ 45211 w 115316"/>
                <a:gd name="connsiteY19" fmla="*/ 68820 h 147622"/>
                <a:gd name="connsiteX20" fmla="*/ 67029 w 115316"/>
                <a:gd name="connsiteY20" fmla="*/ 62198 h 147622"/>
                <a:gd name="connsiteX21" fmla="*/ 74461 w 115316"/>
                <a:gd name="connsiteY21" fmla="*/ 42515 h 147622"/>
                <a:gd name="connsiteX22" fmla="*/ 67029 w 115316"/>
                <a:gd name="connsiteY22" fmla="*/ 23045 h 147622"/>
                <a:gd name="connsiteX23" fmla="*/ 45211 w 115316"/>
                <a:gd name="connsiteY23" fmla="*/ 16413 h 14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5316" h="147622">
                  <a:moveTo>
                    <a:pt x="70197" y="78408"/>
                  </a:moveTo>
                  <a:cubicBezTo>
                    <a:pt x="74502" y="79866"/>
                    <a:pt x="78664" y="82964"/>
                    <a:pt x="82695" y="87703"/>
                  </a:cubicBezTo>
                  <a:cubicBezTo>
                    <a:pt x="86797" y="92451"/>
                    <a:pt x="90888" y="98982"/>
                    <a:pt x="94990" y="107285"/>
                  </a:cubicBezTo>
                  <a:lnTo>
                    <a:pt x="115316" y="147623"/>
                  </a:lnTo>
                  <a:lnTo>
                    <a:pt x="93802" y="147623"/>
                  </a:lnTo>
                  <a:lnTo>
                    <a:pt x="74857" y="109755"/>
                  </a:lnTo>
                  <a:cubicBezTo>
                    <a:pt x="69973" y="99863"/>
                    <a:pt x="65212" y="93312"/>
                    <a:pt x="60582" y="90082"/>
                  </a:cubicBezTo>
                  <a:cubicBezTo>
                    <a:pt x="56024" y="86852"/>
                    <a:pt x="49779" y="85232"/>
                    <a:pt x="41840" y="85232"/>
                  </a:cubicBezTo>
                  <a:lnTo>
                    <a:pt x="20031" y="85232"/>
                  </a:lnTo>
                  <a:lnTo>
                    <a:pt x="20031" y="147623"/>
                  </a:lnTo>
                  <a:lnTo>
                    <a:pt x="0" y="147623"/>
                  </a:lnTo>
                  <a:lnTo>
                    <a:pt x="0" y="0"/>
                  </a:lnTo>
                  <a:lnTo>
                    <a:pt x="45211" y="0"/>
                  </a:lnTo>
                  <a:cubicBezTo>
                    <a:pt x="62135" y="0"/>
                    <a:pt x="74766" y="3523"/>
                    <a:pt x="83091" y="10581"/>
                  </a:cubicBezTo>
                  <a:cubicBezTo>
                    <a:pt x="91416" y="17638"/>
                    <a:pt x="95579" y="28279"/>
                    <a:pt x="95579" y="42515"/>
                  </a:cubicBezTo>
                  <a:cubicBezTo>
                    <a:pt x="95579" y="51810"/>
                    <a:pt x="93406" y="59525"/>
                    <a:pt x="89041" y="65661"/>
                  </a:cubicBezTo>
                  <a:cubicBezTo>
                    <a:pt x="84746" y="71786"/>
                    <a:pt x="78461" y="76039"/>
                    <a:pt x="70197" y="78408"/>
                  </a:cubicBezTo>
                  <a:close/>
                  <a:moveTo>
                    <a:pt x="20031" y="16413"/>
                  </a:moveTo>
                  <a:lnTo>
                    <a:pt x="20031" y="68820"/>
                  </a:lnTo>
                  <a:lnTo>
                    <a:pt x="45211" y="68820"/>
                  </a:lnTo>
                  <a:cubicBezTo>
                    <a:pt x="54866" y="68820"/>
                    <a:pt x="62135" y="66612"/>
                    <a:pt x="67029" y="62198"/>
                  </a:cubicBezTo>
                  <a:cubicBezTo>
                    <a:pt x="71984" y="57713"/>
                    <a:pt x="74461" y="51152"/>
                    <a:pt x="74461" y="42515"/>
                  </a:cubicBezTo>
                  <a:cubicBezTo>
                    <a:pt x="74461" y="33878"/>
                    <a:pt x="71984" y="27388"/>
                    <a:pt x="67029" y="23045"/>
                  </a:cubicBezTo>
                  <a:cubicBezTo>
                    <a:pt x="62135" y="18620"/>
                    <a:pt x="54866" y="16413"/>
                    <a:pt x="45211" y="16413"/>
                  </a:cubicBezTo>
                  <a:close/>
                </a:path>
              </a:pathLst>
            </a:custGeom>
            <a:solidFill>
              <a:srgbClr val="00000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76" name="Content Placeholder 40">
            <a:extLst>
              <a:ext uri="{FF2B5EF4-FFF2-40B4-BE49-F238E27FC236}">
                <a16:creationId xmlns:a16="http://schemas.microsoft.com/office/drawing/2014/main" id="{1BBE0FB8-8583-4740-A343-29141CAD3728}"/>
              </a:ext>
            </a:extLst>
          </p:cNvPr>
          <p:cNvGrpSpPr/>
          <p:nvPr/>
        </p:nvGrpSpPr>
        <p:grpSpPr>
          <a:xfrm>
            <a:off x="7984539" y="1617624"/>
            <a:ext cx="416419" cy="153160"/>
            <a:chOff x="7878115" y="1560545"/>
            <a:chExt cx="416419" cy="153160"/>
          </a:xfrm>
          <a:solidFill>
            <a:srgbClr val="000000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1E0AB-5A75-4B80-8463-CE67BBE71859}"/>
                </a:ext>
              </a:extLst>
            </p:cNvPr>
            <p:cNvSpPr/>
            <p:nvPr/>
          </p:nvSpPr>
          <p:spPr>
            <a:xfrm>
              <a:off x="7878115" y="1563218"/>
              <a:ext cx="112036" cy="147622"/>
            </a:xfrm>
            <a:custGeom>
              <a:avLst/>
              <a:gdLst>
                <a:gd name="connsiteX0" fmla="*/ 0 w 112036"/>
                <a:gd name="connsiteY0" fmla="*/ 0 h 147622"/>
                <a:gd name="connsiteX1" fmla="*/ 26966 w 112036"/>
                <a:gd name="connsiteY1" fmla="*/ 0 h 147622"/>
                <a:gd name="connsiteX2" fmla="*/ 92604 w 112036"/>
                <a:gd name="connsiteY2" fmla="*/ 123495 h 147622"/>
                <a:gd name="connsiteX3" fmla="*/ 92604 w 112036"/>
                <a:gd name="connsiteY3" fmla="*/ 0 h 147622"/>
                <a:gd name="connsiteX4" fmla="*/ 112037 w 112036"/>
                <a:gd name="connsiteY4" fmla="*/ 0 h 147622"/>
                <a:gd name="connsiteX5" fmla="*/ 112037 w 112036"/>
                <a:gd name="connsiteY5" fmla="*/ 147623 h 147622"/>
                <a:gd name="connsiteX6" fmla="*/ 85071 w 112036"/>
                <a:gd name="connsiteY6" fmla="*/ 147623 h 147622"/>
                <a:gd name="connsiteX7" fmla="*/ 19433 w 112036"/>
                <a:gd name="connsiteY7" fmla="*/ 24128 h 147622"/>
                <a:gd name="connsiteX8" fmla="*/ 19433 w 112036"/>
                <a:gd name="connsiteY8" fmla="*/ 147623 h 147622"/>
                <a:gd name="connsiteX9" fmla="*/ 0 w 112036"/>
                <a:gd name="connsiteY9" fmla="*/ 147623 h 14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036" h="147622">
                  <a:moveTo>
                    <a:pt x="0" y="0"/>
                  </a:moveTo>
                  <a:lnTo>
                    <a:pt x="26966" y="0"/>
                  </a:lnTo>
                  <a:lnTo>
                    <a:pt x="92604" y="123495"/>
                  </a:lnTo>
                  <a:lnTo>
                    <a:pt x="92604" y="0"/>
                  </a:lnTo>
                  <a:lnTo>
                    <a:pt x="112037" y="0"/>
                  </a:lnTo>
                  <a:lnTo>
                    <a:pt x="112037" y="147623"/>
                  </a:lnTo>
                  <a:lnTo>
                    <a:pt x="85071" y="147623"/>
                  </a:lnTo>
                  <a:lnTo>
                    <a:pt x="19433" y="24128"/>
                  </a:lnTo>
                  <a:lnTo>
                    <a:pt x="19433" y="147623"/>
                  </a:lnTo>
                  <a:lnTo>
                    <a:pt x="0" y="147623"/>
                  </a:lnTo>
                  <a:close/>
                </a:path>
              </a:pathLst>
            </a:custGeom>
            <a:solidFill>
              <a:srgbClr val="00000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289619F-8D07-4D2D-9E5E-B06582306756}"/>
                </a:ext>
              </a:extLst>
            </p:cNvPr>
            <p:cNvSpPr/>
            <p:nvPr/>
          </p:nvSpPr>
          <p:spPr>
            <a:xfrm>
              <a:off x="8021483" y="1560545"/>
              <a:ext cx="137022" cy="153160"/>
            </a:xfrm>
            <a:custGeom>
              <a:avLst/>
              <a:gdLst>
                <a:gd name="connsiteX0" fmla="*/ 68613 w 137022"/>
                <a:gd name="connsiteY0" fmla="*/ 16220 h 153160"/>
                <a:gd name="connsiteX1" fmla="*/ 33910 w 137022"/>
                <a:gd name="connsiteY1" fmla="*/ 32441 h 153160"/>
                <a:gd name="connsiteX2" fmla="*/ 21118 w 137022"/>
                <a:gd name="connsiteY2" fmla="*/ 76636 h 153160"/>
                <a:gd name="connsiteX3" fmla="*/ 33910 w 137022"/>
                <a:gd name="connsiteY3" fmla="*/ 120731 h 153160"/>
                <a:gd name="connsiteX4" fmla="*/ 68613 w 137022"/>
                <a:gd name="connsiteY4" fmla="*/ 136951 h 153160"/>
                <a:gd name="connsiteX5" fmla="*/ 103112 w 137022"/>
                <a:gd name="connsiteY5" fmla="*/ 120731 h 153160"/>
                <a:gd name="connsiteX6" fmla="*/ 115905 w 137022"/>
                <a:gd name="connsiteY6" fmla="*/ 76636 h 153160"/>
                <a:gd name="connsiteX7" fmla="*/ 103112 w 137022"/>
                <a:gd name="connsiteY7" fmla="*/ 32441 h 153160"/>
                <a:gd name="connsiteX8" fmla="*/ 68613 w 137022"/>
                <a:gd name="connsiteY8" fmla="*/ 16220 h 153160"/>
                <a:gd name="connsiteX9" fmla="*/ 68613 w 137022"/>
                <a:gd name="connsiteY9" fmla="*/ 0 h 153160"/>
                <a:gd name="connsiteX10" fmla="*/ 118382 w 137022"/>
                <a:gd name="connsiteY10" fmla="*/ 20868 h 153160"/>
                <a:gd name="connsiteX11" fmla="*/ 137023 w 137022"/>
                <a:gd name="connsiteY11" fmla="*/ 76636 h 153160"/>
                <a:gd name="connsiteX12" fmla="*/ 118382 w 137022"/>
                <a:gd name="connsiteY12" fmla="*/ 132405 h 153160"/>
                <a:gd name="connsiteX13" fmla="*/ 68613 w 137022"/>
                <a:gd name="connsiteY13" fmla="*/ 153161 h 153160"/>
                <a:gd name="connsiteX14" fmla="*/ 18641 w 137022"/>
                <a:gd name="connsiteY14" fmla="*/ 132405 h 153160"/>
                <a:gd name="connsiteX15" fmla="*/ 0 w 137022"/>
                <a:gd name="connsiteY15" fmla="*/ 76636 h 153160"/>
                <a:gd name="connsiteX16" fmla="*/ 18641 w 137022"/>
                <a:gd name="connsiteY16" fmla="*/ 20868 h 153160"/>
                <a:gd name="connsiteX17" fmla="*/ 68613 w 137022"/>
                <a:gd name="connsiteY17" fmla="*/ 0 h 15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022" h="153160">
                  <a:moveTo>
                    <a:pt x="68613" y="16220"/>
                  </a:moveTo>
                  <a:cubicBezTo>
                    <a:pt x="54064" y="16220"/>
                    <a:pt x="42500" y="21627"/>
                    <a:pt x="33910" y="32441"/>
                  </a:cubicBezTo>
                  <a:cubicBezTo>
                    <a:pt x="25382" y="43244"/>
                    <a:pt x="21118" y="57976"/>
                    <a:pt x="21118" y="76636"/>
                  </a:cubicBezTo>
                  <a:cubicBezTo>
                    <a:pt x="21118" y="95226"/>
                    <a:pt x="25382" y="109927"/>
                    <a:pt x="33910" y="120731"/>
                  </a:cubicBezTo>
                  <a:cubicBezTo>
                    <a:pt x="42500" y="131544"/>
                    <a:pt x="54064" y="136951"/>
                    <a:pt x="68613" y="136951"/>
                  </a:cubicBezTo>
                  <a:cubicBezTo>
                    <a:pt x="83152" y="136951"/>
                    <a:pt x="94655" y="131544"/>
                    <a:pt x="103112" y="120731"/>
                  </a:cubicBezTo>
                  <a:cubicBezTo>
                    <a:pt x="111641" y="109927"/>
                    <a:pt x="115905" y="95226"/>
                    <a:pt x="115905" y="76636"/>
                  </a:cubicBezTo>
                  <a:cubicBezTo>
                    <a:pt x="115905" y="57976"/>
                    <a:pt x="111641" y="43244"/>
                    <a:pt x="103112" y="32441"/>
                  </a:cubicBezTo>
                  <a:cubicBezTo>
                    <a:pt x="94655" y="21627"/>
                    <a:pt x="83152" y="16220"/>
                    <a:pt x="68613" y="16220"/>
                  </a:cubicBezTo>
                  <a:close/>
                  <a:moveTo>
                    <a:pt x="68613" y="0"/>
                  </a:moveTo>
                  <a:cubicBezTo>
                    <a:pt x="89365" y="0"/>
                    <a:pt x="105955" y="6956"/>
                    <a:pt x="118382" y="20868"/>
                  </a:cubicBezTo>
                  <a:cubicBezTo>
                    <a:pt x="130809" y="34709"/>
                    <a:pt x="137023" y="53298"/>
                    <a:pt x="137023" y="76636"/>
                  </a:cubicBezTo>
                  <a:cubicBezTo>
                    <a:pt x="137023" y="99903"/>
                    <a:pt x="130809" y="118493"/>
                    <a:pt x="118382" y="132405"/>
                  </a:cubicBezTo>
                  <a:cubicBezTo>
                    <a:pt x="105955" y="146246"/>
                    <a:pt x="89365" y="153161"/>
                    <a:pt x="68613" y="153161"/>
                  </a:cubicBezTo>
                  <a:cubicBezTo>
                    <a:pt x="47789" y="153161"/>
                    <a:pt x="31128" y="146246"/>
                    <a:pt x="18641" y="132405"/>
                  </a:cubicBezTo>
                  <a:cubicBezTo>
                    <a:pt x="6214" y="118554"/>
                    <a:pt x="0" y="99964"/>
                    <a:pt x="0" y="76636"/>
                  </a:cubicBezTo>
                  <a:cubicBezTo>
                    <a:pt x="0" y="53298"/>
                    <a:pt x="6214" y="34709"/>
                    <a:pt x="18641" y="20868"/>
                  </a:cubicBezTo>
                  <a:cubicBezTo>
                    <a:pt x="31128" y="6956"/>
                    <a:pt x="47789" y="0"/>
                    <a:pt x="68613" y="0"/>
                  </a:cubicBezTo>
                  <a:close/>
                </a:path>
              </a:pathLst>
            </a:custGeom>
            <a:solidFill>
              <a:srgbClr val="00000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D30A8AF-6372-4213-98BF-FA3DEE774E8F}"/>
                </a:ext>
              </a:extLst>
            </p:cNvPr>
            <p:cNvSpPr/>
            <p:nvPr/>
          </p:nvSpPr>
          <p:spPr>
            <a:xfrm>
              <a:off x="8169309" y="1563218"/>
              <a:ext cx="125225" cy="147622"/>
            </a:xfrm>
            <a:custGeom>
              <a:avLst/>
              <a:gdLst>
                <a:gd name="connsiteX0" fmla="*/ 0 w 125225"/>
                <a:gd name="connsiteY0" fmla="*/ 0 h 147622"/>
                <a:gd name="connsiteX1" fmla="*/ 125225 w 125225"/>
                <a:gd name="connsiteY1" fmla="*/ 0 h 147622"/>
                <a:gd name="connsiteX2" fmla="*/ 125225 w 125225"/>
                <a:gd name="connsiteY2" fmla="*/ 16808 h 147622"/>
                <a:gd name="connsiteX3" fmla="*/ 72674 w 125225"/>
                <a:gd name="connsiteY3" fmla="*/ 16808 h 147622"/>
                <a:gd name="connsiteX4" fmla="*/ 72674 w 125225"/>
                <a:gd name="connsiteY4" fmla="*/ 147623 h 147622"/>
                <a:gd name="connsiteX5" fmla="*/ 52551 w 125225"/>
                <a:gd name="connsiteY5" fmla="*/ 147623 h 147622"/>
                <a:gd name="connsiteX6" fmla="*/ 52551 w 125225"/>
                <a:gd name="connsiteY6" fmla="*/ 16808 h 147622"/>
                <a:gd name="connsiteX7" fmla="*/ 0 w 125225"/>
                <a:gd name="connsiteY7" fmla="*/ 16808 h 14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25" h="147622">
                  <a:moveTo>
                    <a:pt x="0" y="0"/>
                  </a:moveTo>
                  <a:lnTo>
                    <a:pt x="125225" y="0"/>
                  </a:lnTo>
                  <a:lnTo>
                    <a:pt x="125225" y="16808"/>
                  </a:lnTo>
                  <a:lnTo>
                    <a:pt x="72674" y="16808"/>
                  </a:lnTo>
                  <a:lnTo>
                    <a:pt x="72674" y="147623"/>
                  </a:lnTo>
                  <a:lnTo>
                    <a:pt x="52551" y="147623"/>
                  </a:lnTo>
                  <a:lnTo>
                    <a:pt x="52551" y="16808"/>
                  </a:lnTo>
                  <a:lnTo>
                    <a:pt x="0" y="16808"/>
                  </a:lnTo>
                  <a:close/>
                </a:path>
              </a:pathLst>
            </a:custGeom>
            <a:solidFill>
              <a:srgbClr val="000000"/>
            </a:solidFill>
            <a:ln w="95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C4B454-82B9-41D5-9956-02A5759776DC}"/>
              </a:ext>
            </a:extLst>
          </p:cNvPr>
          <p:cNvSpPr/>
          <p:nvPr/>
        </p:nvSpPr>
        <p:spPr>
          <a:xfrm>
            <a:off x="7676816" y="1050403"/>
            <a:ext cx="179878" cy="10125"/>
          </a:xfrm>
          <a:custGeom>
            <a:avLst/>
            <a:gdLst>
              <a:gd name="connsiteX0" fmla="*/ 0 w 179878"/>
              <a:gd name="connsiteY0" fmla="*/ 0 h 10125"/>
              <a:gd name="connsiteX1" fmla="*/ 179878 w 179878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78" h="10125">
                <a:moveTo>
                  <a:pt x="0" y="0"/>
                </a:moveTo>
                <a:lnTo>
                  <a:pt x="179878" y="0"/>
                </a:lnTo>
              </a:path>
            </a:pathLst>
          </a:custGeom>
          <a:noFill/>
          <a:ln w="95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11919C3-F500-47D9-807B-5E1A0E8BD061}"/>
              </a:ext>
            </a:extLst>
          </p:cNvPr>
          <p:cNvSpPr/>
          <p:nvPr/>
        </p:nvSpPr>
        <p:spPr>
          <a:xfrm>
            <a:off x="8576186" y="1050403"/>
            <a:ext cx="179867" cy="10125"/>
          </a:xfrm>
          <a:custGeom>
            <a:avLst/>
            <a:gdLst>
              <a:gd name="connsiteX0" fmla="*/ 0 w 179867"/>
              <a:gd name="connsiteY0" fmla="*/ 0 h 10125"/>
              <a:gd name="connsiteX1" fmla="*/ 179868 w 179867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67" h="10125">
                <a:moveTo>
                  <a:pt x="0" y="0"/>
                </a:moveTo>
                <a:lnTo>
                  <a:pt x="179868" y="0"/>
                </a:lnTo>
              </a:path>
            </a:pathLst>
          </a:custGeom>
          <a:noFill/>
          <a:ln w="95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7AE5-DE0B-4CA5-9F1A-EA3E1301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18" descr="Magnifying glass with solid fill">
            <a:extLst>
              <a:ext uri="{FF2B5EF4-FFF2-40B4-BE49-F238E27FC236}">
                <a16:creationId xmlns:a16="http://schemas.microsoft.com/office/drawing/2014/main" id="{54BF87BA-6242-4FAE-A1B8-0D5670392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8504" y="3602042"/>
            <a:ext cx="463505" cy="46350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EB04783-FE77-402F-8F81-4B7E531674E5}"/>
              </a:ext>
            </a:extLst>
          </p:cNvPr>
          <p:cNvSpPr/>
          <p:nvPr/>
        </p:nvSpPr>
        <p:spPr>
          <a:xfrm>
            <a:off x="3232840" y="2850734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0BBD87-3BA0-465E-BD9A-DBF08C94BFFD}"/>
              </a:ext>
            </a:extLst>
          </p:cNvPr>
          <p:cNvSpPr/>
          <p:nvPr/>
        </p:nvSpPr>
        <p:spPr>
          <a:xfrm>
            <a:off x="3232841" y="3315209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333A68-1E3B-4F51-A154-C006E8484DF1}"/>
              </a:ext>
            </a:extLst>
          </p:cNvPr>
          <p:cNvSpPr/>
          <p:nvPr/>
        </p:nvSpPr>
        <p:spPr>
          <a:xfrm>
            <a:off x="3232841" y="3775369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3281F1-B406-42A3-AE87-0D8BA4564E5B}"/>
              </a:ext>
            </a:extLst>
          </p:cNvPr>
          <p:cNvSpPr/>
          <p:nvPr/>
        </p:nvSpPr>
        <p:spPr>
          <a:xfrm>
            <a:off x="3232841" y="4235529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A9803-F2AC-49C2-A81E-CC0BE4A20662}"/>
              </a:ext>
            </a:extLst>
          </p:cNvPr>
          <p:cNvSpPr/>
          <p:nvPr/>
        </p:nvSpPr>
        <p:spPr>
          <a:xfrm>
            <a:off x="1715129" y="3556474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Content Placeholder 18" descr="Magnifying glass with solid fill">
            <a:extLst>
              <a:ext uri="{FF2B5EF4-FFF2-40B4-BE49-F238E27FC236}">
                <a16:creationId xmlns:a16="http://schemas.microsoft.com/office/drawing/2014/main" id="{357C12C0-86DA-4FBC-AE83-6D3D80E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167" y="3602041"/>
            <a:ext cx="463505" cy="463505"/>
          </a:xfrm>
          <a:prstGeom prst="rect">
            <a:avLst/>
          </a:prstGeom>
        </p:spPr>
      </p:pic>
      <p:pic>
        <p:nvPicPr>
          <p:cNvPr id="17" name="Content Placeholder 18" descr="Magnifying glass with solid fill">
            <a:extLst>
              <a:ext uri="{FF2B5EF4-FFF2-40B4-BE49-F238E27FC236}">
                <a16:creationId xmlns:a16="http://schemas.microsoft.com/office/drawing/2014/main" id="{958CD2E5-F75F-4410-B79B-1DAE5EC8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7334" y="4065547"/>
            <a:ext cx="463505" cy="463505"/>
          </a:xfrm>
          <a:prstGeom prst="rect">
            <a:avLst/>
          </a:prstGeom>
        </p:spPr>
      </p:pic>
      <p:pic>
        <p:nvPicPr>
          <p:cNvPr id="18" name="Content Placeholder 18" descr="Magnifying glass with solid fill">
            <a:extLst>
              <a:ext uri="{FF2B5EF4-FFF2-40B4-BE49-F238E27FC236}">
                <a16:creationId xmlns:a16="http://schemas.microsoft.com/office/drawing/2014/main" id="{35D7F3EA-6C02-4E9C-B8F1-B54602FD0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744" y="3092969"/>
            <a:ext cx="463505" cy="46350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14C4AB0-7EC2-48C7-9E54-2471B479B900}"/>
              </a:ext>
            </a:extLst>
          </p:cNvPr>
          <p:cNvSpPr/>
          <p:nvPr/>
        </p:nvSpPr>
        <p:spPr>
          <a:xfrm>
            <a:off x="8609472" y="2977447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53F2CF-4EB5-47AD-9421-743E8BD1023F}"/>
              </a:ext>
            </a:extLst>
          </p:cNvPr>
          <p:cNvSpPr/>
          <p:nvPr/>
        </p:nvSpPr>
        <p:spPr>
          <a:xfrm>
            <a:off x="8609473" y="3441922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139E68-7771-42E6-B39E-DA8289D109F8}"/>
              </a:ext>
            </a:extLst>
          </p:cNvPr>
          <p:cNvSpPr/>
          <p:nvPr/>
        </p:nvSpPr>
        <p:spPr>
          <a:xfrm>
            <a:off x="8609473" y="3902082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F6F6ED-4603-4996-936F-D9620FC13BB3}"/>
              </a:ext>
            </a:extLst>
          </p:cNvPr>
          <p:cNvSpPr/>
          <p:nvPr/>
        </p:nvSpPr>
        <p:spPr>
          <a:xfrm>
            <a:off x="8609473" y="4362242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9D666-980B-413A-BF5D-A1A8EFB71DFB}"/>
              </a:ext>
            </a:extLst>
          </p:cNvPr>
          <p:cNvSpPr/>
          <p:nvPr/>
        </p:nvSpPr>
        <p:spPr>
          <a:xfrm>
            <a:off x="10000283" y="3592991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6E5AA4D-4608-475E-B787-5303D6313A38}"/>
              </a:ext>
            </a:extLst>
          </p:cNvPr>
          <p:cNvSpPr/>
          <p:nvPr/>
        </p:nvSpPr>
        <p:spPr>
          <a:xfrm>
            <a:off x="10547737" y="3592991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F886023-F09B-4333-AB20-89B8864BEF44}"/>
              </a:ext>
            </a:extLst>
          </p:cNvPr>
          <p:cNvSpPr/>
          <p:nvPr/>
        </p:nvSpPr>
        <p:spPr>
          <a:xfrm rot="16200000">
            <a:off x="9975580" y="3104303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76EF2D4-20DB-4B3E-A481-655B65621A4F}"/>
              </a:ext>
            </a:extLst>
          </p:cNvPr>
          <p:cNvSpPr/>
          <p:nvPr/>
        </p:nvSpPr>
        <p:spPr>
          <a:xfrm rot="10800000">
            <a:off x="9479759" y="3576269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F49E79B-2656-44F0-9061-5DBF7EF8FD39}"/>
              </a:ext>
            </a:extLst>
          </p:cNvPr>
          <p:cNvSpPr/>
          <p:nvPr/>
        </p:nvSpPr>
        <p:spPr>
          <a:xfrm rot="5400000">
            <a:off x="9976308" y="4137501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79EE5-CA93-4E24-9BCC-CF1E191D5088}"/>
              </a:ext>
            </a:extLst>
          </p:cNvPr>
          <p:cNvSpPr txBox="1"/>
          <p:nvPr/>
        </p:nvSpPr>
        <p:spPr>
          <a:xfrm>
            <a:off x="2521647" y="2387237"/>
            <a:ext cx="19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Sensor</a:t>
            </a:r>
            <a:endParaRPr lang="de-DE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08F1C5-D5BF-4526-ABDB-F97F9661BD9F}"/>
              </a:ext>
            </a:extLst>
          </p:cNvPr>
          <p:cNvSpPr txBox="1"/>
          <p:nvPr/>
        </p:nvSpPr>
        <p:spPr>
          <a:xfrm>
            <a:off x="8010228" y="2443330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err="1"/>
              <a:t>Bewegung</a:t>
            </a:r>
            <a:endParaRPr lang="de-DE" u="sng" dirty="0"/>
          </a:p>
        </p:txBody>
      </p:sp>
      <p:sp>
        <p:nvSpPr>
          <p:cNvPr id="38" name="AutoShape 2" descr="Digital logic gates | Spinning Numbers">
            <a:extLst>
              <a:ext uri="{FF2B5EF4-FFF2-40B4-BE49-F238E27FC236}">
                <a16:creationId xmlns:a16="http://schemas.microsoft.com/office/drawing/2014/main" id="{AFDA0CF0-624E-4048-9C63-6AC8523F0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AutoShape 4" descr="Distinctive logic shapes for simple gates">
            <a:extLst>
              <a:ext uri="{FF2B5EF4-FFF2-40B4-BE49-F238E27FC236}">
                <a16:creationId xmlns:a16="http://schemas.microsoft.com/office/drawing/2014/main" id="{E3955A55-D514-4A12-A20A-A5420E0426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7" name="Content Placeholder 40">
            <a:extLst>
              <a:ext uri="{FF2B5EF4-FFF2-40B4-BE49-F238E27FC236}">
                <a16:creationId xmlns:a16="http://schemas.microsoft.com/office/drawing/2014/main" id="{7809C33F-4246-4C08-8580-C23749A21545}"/>
              </a:ext>
            </a:extLst>
          </p:cNvPr>
          <p:cNvGrpSpPr/>
          <p:nvPr/>
        </p:nvGrpSpPr>
        <p:grpSpPr>
          <a:xfrm>
            <a:off x="3829353" y="2917532"/>
            <a:ext cx="902859" cy="718135"/>
            <a:chOff x="4516048" y="634624"/>
            <a:chExt cx="902859" cy="718135"/>
          </a:xfrm>
          <a:noFill/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6BEAB3-5D88-4E1A-BED1-7FC7B65EEB7D}"/>
                </a:ext>
              </a:extLst>
            </p:cNvPr>
            <p:cNvSpPr/>
            <p:nvPr/>
          </p:nvSpPr>
          <p:spPr>
            <a:xfrm>
              <a:off x="4516048" y="635242"/>
              <a:ext cx="539613" cy="717518"/>
            </a:xfrm>
            <a:custGeom>
              <a:avLst/>
              <a:gdLst>
                <a:gd name="connsiteX0" fmla="*/ 539329 w 539613"/>
                <a:gd name="connsiteY0" fmla="*/ -208 h 717518"/>
                <a:gd name="connsiteX1" fmla="*/ -285 w 539613"/>
                <a:gd name="connsiteY1" fmla="*/ -208 h 717518"/>
                <a:gd name="connsiteX2" fmla="*/ -285 w 539613"/>
                <a:gd name="connsiteY2" fmla="*/ 717310 h 717518"/>
                <a:gd name="connsiteX3" fmla="*/ 539329 w 539613"/>
                <a:gd name="connsiteY3" fmla="*/ 717310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613" h="717518">
                  <a:moveTo>
                    <a:pt x="539329" y="-208"/>
                  </a:moveTo>
                  <a:lnTo>
                    <a:pt x="-285" y="-208"/>
                  </a:lnTo>
                  <a:lnTo>
                    <a:pt x="-285" y="717310"/>
                  </a:lnTo>
                  <a:lnTo>
                    <a:pt x="539329" y="717310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1DD465E-EDCA-46AC-8C9A-CFB508A3B1C3}"/>
                </a:ext>
              </a:extLst>
            </p:cNvPr>
            <p:cNvSpPr/>
            <p:nvPr/>
          </p:nvSpPr>
          <p:spPr>
            <a:xfrm rot="-5400000">
              <a:off x="4875794" y="810516"/>
              <a:ext cx="719489" cy="365732"/>
            </a:xfrm>
            <a:custGeom>
              <a:avLst/>
              <a:gdLst>
                <a:gd name="connsiteX0" fmla="*/ 719843 w 719489"/>
                <a:gd name="connsiteY0" fmla="*/ 6639 h 365732"/>
                <a:gd name="connsiteX1" fmla="*/ 537945 w 719489"/>
                <a:gd name="connsiteY1" fmla="*/ 318489 h 365732"/>
                <a:gd name="connsiteX2" fmla="*/ 176198 w 719489"/>
                <a:gd name="connsiteY2" fmla="*/ 314975 h 365732"/>
                <a:gd name="connsiteX3" fmla="*/ 422 w 719489"/>
                <a:gd name="connsiteY3" fmla="*/ -337 h 3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89" h="365732">
                  <a:moveTo>
                    <a:pt x="719843" y="6639"/>
                  </a:moveTo>
                  <a:cubicBezTo>
                    <a:pt x="719843" y="135642"/>
                    <a:pt x="650387" y="254711"/>
                    <a:pt x="537945" y="318489"/>
                  </a:cubicBezTo>
                  <a:cubicBezTo>
                    <a:pt x="425502" y="382266"/>
                    <a:pt x="287382" y="380920"/>
                    <a:pt x="176198" y="314975"/>
                  </a:cubicBezTo>
                  <a:cubicBezTo>
                    <a:pt x="65014" y="249031"/>
                    <a:pt x="-2096" y="128635"/>
                    <a:pt x="422" y="-337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4CCC23A-CFC3-45BD-BF65-C5EBFF1F456E}"/>
              </a:ext>
            </a:extLst>
          </p:cNvPr>
          <p:cNvCxnSpPr>
            <a:stCxn id="11" idx="6"/>
          </p:cNvCxnSpPr>
          <p:nvPr/>
        </p:nvCxnSpPr>
        <p:spPr>
          <a:xfrm>
            <a:off x="3694479" y="3072676"/>
            <a:ext cx="134874" cy="20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211E853-0F4D-4325-BDF3-71004026923E}"/>
              </a:ext>
            </a:extLst>
          </p:cNvPr>
          <p:cNvCxnSpPr>
            <a:cxnSpLocks/>
          </p:cNvCxnSpPr>
          <p:nvPr/>
        </p:nvCxnSpPr>
        <p:spPr>
          <a:xfrm flipV="1">
            <a:off x="3696856" y="3475205"/>
            <a:ext cx="130377" cy="46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20911F5-BC27-4C9E-A1A4-988041DDCF4D}"/>
              </a:ext>
            </a:extLst>
          </p:cNvPr>
          <p:cNvCxnSpPr>
            <a:cxnSpLocks/>
          </p:cNvCxnSpPr>
          <p:nvPr/>
        </p:nvCxnSpPr>
        <p:spPr>
          <a:xfrm>
            <a:off x="4731710" y="3276290"/>
            <a:ext cx="610252" cy="120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Content Placeholder 40">
            <a:extLst>
              <a:ext uri="{FF2B5EF4-FFF2-40B4-BE49-F238E27FC236}">
                <a16:creationId xmlns:a16="http://schemas.microsoft.com/office/drawing/2014/main" id="{56B8BA43-EADA-4135-94D7-F03A48E6BAEC}"/>
              </a:ext>
            </a:extLst>
          </p:cNvPr>
          <p:cNvGrpSpPr/>
          <p:nvPr/>
        </p:nvGrpSpPr>
        <p:grpSpPr>
          <a:xfrm>
            <a:off x="3893174" y="4145759"/>
            <a:ext cx="724897" cy="639758"/>
            <a:chOff x="7750270" y="670436"/>
            <a:chExt cx="724897" cy="639758"/>
          </a:xfrm>
          <a:noFill/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6CE1351-B707-436B-A06E-E1EAFCB4F11D}"/>
                </a:ext>
              </a:extLst>
            </p:cNvPr>
            <p:cNvSpPr/>
            <p:nvPr/>
          </p:nvSpPr>
          <p:spPr>
            <a:xfrm>
              <a:off x="7750270" y="670436"/>
              <a:ext cx="539621" cy="639758"/>
            </a:xfrm>
            <a:custGeom>
              <a:avLst/>
              <a:gdLst>
                <a:gd name="connsiteX0" fmla="*/ -285 w 539621"/>
                <a:gd name="connsiteY0" fmla="*/ 639671 h 639758"/>
                <a:gd name="connsiteX1" fmla="*/ -285 w 539621"/>
                <a:gd name="connsiteY1" fmla="*/ 319792 h 639758"/>
                <a:gd name="connsiteX2" fmla="*/ -285 w 539621"/>
                <a:gd name="connsiteY2" fmla="*/ -87 h 639758"/>
                <a:gd name="connsiteX3" fmla="*/ 269531 w 539621"/>
                <a:gd name="connsiteY3" fmla="*/ 159857 h 639758"/>
                <a:gd name="connsiteX4" fmla="*/ 539336 w 539621"/>
                <a:gd name="connsiteY4" fmla="*/ 319792 h 639758"/>
                <a:gd name="connsiteX5" fmla="*/ 269531 w 539621"/>
                <a:gd name="connsiteY5" fmla="*/ 479736 h 6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621" h="639758">
                  <a:moveTo>
                    <a:pt x="-285" y="639671"/>
                  </a:moveTo>
                  <a:lnTo>
                    <a:pt x="-285" y="319792"/>
                  </a:lnTo>
                  <a:lnTo>
                    <a:pt x="-285" y="-87"/>
                  </a:lnTo>
                  <a:lnTo>
                    <a:pt x="269531" y="159857"/>
                  </a:lnTo>
                  <a:lnTo>
                    <a:pt x="539336" y="319792"/>
                  </a:lnTo>
                  <a:lnTo>
                    <a:pt x="269531" y="479736"/>
                  </a:lnTo>
                  <a:close/>
                </a:path>
              </a:pathLst>
            </a:custGeom>
            <a:noFill/>
            <a:ln w="281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E3AFB6-4343-49B2-8DF9-263BAD77062D}"/>
                </a:ext>
              </a:extLst>
            </p:cNvPr>
            <p:cNvSpPr/>
            <p:nvPr/>
          </p:nvSpPr>
          <p:spPr>
            <a:xfrm>
              <a:off x="8308572" y="907251"/>
              <a:ext cx="166595" cy="166138"/>
            </a:xfrm>
            <a:custGeom>
              <a:avLst/>
              <a:gdLst>
                <a:gd name="connsiteX0" fmla="*/ 166311 w 166595"/>
                <a:gd name="connsiteY0" fmla="*/ 82999 h 166138"/>
                <a:gd name="connsiteX1" fmla="*/ 83014 w 166595"/>
                <a:gd name="connsiteY1" fmla="*/ 166068 h 166138"/>
                <a:gd name="connsiteX2" fmla="*/ -284 w 166595"/>
                <a:gd name="connsiteY2" fmla="*/ 82999 h 166138"/>
                <a:gd name="connsiteX3" fmla="*/ 83014 w 166595"/>
                <a:gd name="connsiteY3" fmla="*/ -70 h 166138"/>
                <a:gd name="connsiteX4" fmla="*/ 166311 w 166595"/>
                <a:gd name="connsiteY4" fmla="*/ 82999 h 16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95" h="166138">
                  <a:moveTo>
                    <a:pt x="166311" y="82999"/>
                  </a:moveTo>
                  <a:cubicBezTo>
                    <a:pt x="166311" y="128877"/>
                    <a:pt x="129017" y="166068"/>
                    <a:pt x="83014" y="166068"/>
                  </a:cubicBezTo>
                  <a:cubicBezTo>
                    <a:pt x="37010" y="166068"/>
                    <a:pt x="-284" y="128877"/>
                    <a:pt x="-284" y="82999"/>
                  </a:cubicBezTo>
                  <a:cubicBezTo>
                    <a:pt x="-284" y="37122"/>
                    <a:pt x="37010" y="-70"/>
                    <a:pt x="83014" y="-70"/>
                  </a:cubicBezTo>
                  <a:cubicBezTo>
                    <a:pt x="129017" y="-70"/>
                    <a:pt x="166311" y="37122"/>
                    <a:pt x="166311" y="82999"/>
                  </a:cubicBezTo>
                  <a:close/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D38CEB5-E0B5-4CDC-AFE1-EF2267891139}"/>
              </a:ext>
            </a:extLst>
          </p:cNvPr>
          <p:cNvSpPr/>
          <p:nvPr/>
        </p:nvSpPr>
        <p:spPr>
          <a:xfrm>
            <a:off x="3713296" y="4468647"/>
            <a:ext cx="179878" cy="10125"/>
          </a:xfrm>
          <a:custGeom>
            <a:avLst/>
            <a:gdLst>
              <a:gd name="connsiteX0" fmla="*/ 0 w 179878"/>
              <a:gd name="connsiteY0" fmla="*/ 0 h 10125"/>
              <a:gd name="connsiteX1" fmla="*/ 179878 w 179878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78" h="10125">
                <a:moveTo>
                  <a:pt x="0" y="0"/>
                </a:moveTo>
                <a:lnTo>
                  <a:pt x="179878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DE2B1C-50A6-4A71-AEAD-EFAD6C202AEF}"/>
              </a:ext>
            </a:extLst>
          </p:cNvPr>
          <p:cNvCxnSpPr>
            <a:stCxn id="99" idx="0"/>
            <a:endCxn id="22" idx="2"/>
          </p:cNvCxnSpPr>
          <p:nvPr/>
        </p:nvCxnSpPr>
        <p:spPr>
          <a:xfrm>
            <a:off x="4617787" y="4465573"/>
            <a:ext cx="3991686" cy="118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Content Placeholder 40">
            <a:extLst>
              <a:ext uri="{FF2B5EF4-FFF2-40B4-BE49-F238E27FC236}">
                <a16:creationId xmlns:a16="http://schemas.microsoft.com/office/drawing/2014/main" id="{EA314C46-B6AD-4D03-9B0C-283C864E66DF}"/>
              </a:ext>
            </a:extLst>
          </p:cNvPr>
          <p:cNvGrpSpPr/>
          <p:nvPr/>
        </p:nvGrpSpPr>
        <p:grpSpPr>
          <a:xfrm>
            <a:off x="5280139" y="3217477"/>
            <a:ext cx="910893" cy="727643"/>
            <a:chOff x="6131408" y="634563"/>
            <a:chExt cx="910893" cy="727643"/>
          </a:xfrm>
          <a:noFill/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6D5109F-7BF5-41F9-AC33-5A5AC5F18370}"/>
                </a:ext>
              </a:extLst>
            </p:cNvPr>
            <p:cNvSpPr/>
            <p:nvPr/>
          </p:nvSpPr>
          <p:spPr>
            <a:xfrm>
              <a:off x="6419200" y="993323"/>
              <a:ext cx="623101" cy="358758"/>
            </a:xfrm>
            <a:custGeom>
              <a:avLst/>
              <a:gdLst>
                <a:gd name="connsiteX0" fmla="*/ 622809 w 623101"/>
                <a:gd name="connsiteY0" fmla="*/ -244 h 358758"/>
                <a:gd name="connsiteX1" fmla="*/ -292 w 623101"/>
                <a:gd name="connsiteY1" fmla="*/ 358515 h 3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8">
                  <a:moveTo>
                    <a:pt x="622809" y="-244"/>
                  </a:moveTo>
                  <a:cubicBezTo>
                    <a:pt x="494284" y="221757"/>
                    <a:pt x="256758" y="358515"/>
                    <a:pt x="-292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1B4CD30-019F-4F83-80DC-9E555F910E20}"/>
                </a:ext>
              </a:extLst>
            </p:cNvPr>
            <p:cNvSpPr/>
            <p:nvPr/>
          </p:nvSpPr>
          <p:spPr>
            <a:xfrm>
              <a:off x="6419200" y="634563"/>
              <a:ext cx="623101" cy="358759"/>
            </a:xfrm>
            <a:custGeom>
              <a:avLst/>
              <a:gdLst>
                <a:gd name="connsiteX0" fmla="*/ -292 w 623101"/>
                <a:gd name="connsiteY0" fmla="*/ -244 h 358759"/>
                <a:gd name="connsiteX1" fmla="*/ 622809 w 623101"/>
                <a:gd name="connsiteY1" fmla="*/ 358515 h 35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9">
                  <a:moveTo>
                    <a:pt x="-292" y="-244"/>
                  </a:moveTo>
                  <a:cubicBezTo>
                    <a:pt x="256758" y="-244"/>
                    <a:pt x="494284" y="136514"/>
                    <a:pt x="622809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C02E5F3-EEC7-439A-9787-F075AD09E081}"/>
                </a:ext>
              </a:extLst>
            </p:cNvPr>
            <p:cNvSpPr/>
            <p:nvPr/>
          </p:nvSpPr>
          <p:spPr>
            <a:xfrm>
              <a:off x="6131661" y="634563"/>
              <a:ext cx="96393" cy="717518"/>
            </a:xfrm>
            <a:custGeom>
              <a:avLst/>
              <a:gdLst>
                <a:gd name="connsiteX0" fmla="*/ -292 w 96393"/>
                <a:gd name="connsiteY0" fmla="*/ -244 h 717518"/>
                <a:gd name="connsiteX1" fmla="*/ -292 w 96393"/>
                <a:gd name="connsiteY1" fmla="*/ 717274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93" h="717518">
                  <a:moveTo>
                    <a:pt x="-292" y="-244"/>
                  </a:moveTo>
                  <a:cubicBezTo>
                    <a:pt x="128233" y="221757"/>
                    <a:pt x="128233" y="495273"/>
                    <a:pt x="-292" y="717274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48884E9-5706-4037-AA3D-A0C4A5E20F59}"/>
                </a:ext>
              </a:extLst>
            </p:cNvPr>
            <p:cNvSpPr/>
            <p:nvPr/>
          </p:nvSpPr>
          <p:spPr>
            <a:xfrm>
              <a:off x="6131408" y="634563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15DAB7F-6435-4A92-934E-94C7A64275E8}"/>
                </a:ext>
              </a:extLst>
            </p:cNvPr>
            <p:cNvSpPr/>
            <p:nvPr/>
          </p:nvSpPr>
          <p:spPr>
            <a:xfrm>
              <a:off x="6131408" y="1352081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BA4561B-B79A-4AED-8519-AF4D5492B6E1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>
            <a:off x="6190740" y="3575993"/>
            <a:ext cx="2418733" cy="5480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43BA19-78F5-42D3-BDA0-CF62A88D6C2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694480" y="3728907"/>
            <a:ext cx="1682305" cy="2684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4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A80E51E-DA92-4E61-A22A-FCE1FE29A93C}"/>
              </a:ext>
            </a:extLst>
          </p:cNvPr>
          <p:cNvSpPr/>
          <p:nvPr/>
        </p:nvSpPr>
        <p:spPr>
          <a:xfrm>
            <a:off x="2335317" y="5522080"/>
            <a:ext cx="1847559" cy="825645"/>
          </a:xfrm>
          <a:custGeom>
            <a:avLst/>
            <a:gdLst>
              <a:gd name="connsiteX0" fmla="*/ 1456049 w 1847559"/>
              <a:gd name="connsiteY0" fmla="*/ 0 h 825645"/>
              <a:gd name="connsiteX1" fmla="*/ 1811156 w 1847559"/>
              <a:gd name="connsiteY1" fmla="*/ 399495 h 825645"/>
              <a:gd name="connsiteX2" fmla="*/ 674814 w 1847559"/>
              <a:gd name="connsiteY2" fmla="*/ 825623 h 825645"/>
              <a:gd name="connsiteX3" fmla="*/ 111 w 1847559"/>
              <a:gd name="connsiteY3" fmla="*/ 417250 h 825645"/>
              <a:gd name="connsiteX4" fmla="*/ 621548 w 1847559"/>
              <a:gd name="connsiteY4" fmla="*/ 62143 h 825645"/>
              <a:gd name="connsiteX5" fmla="*/ 639303 w 1847559"/>
              <a:gd name="connsiteY5" fmla="*/ 71021 h 8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7559" h="825645">
                <a:moveTo>
                  <a:pt x="1456049" y="0"/>
                </a:moveTo>
                <a:cubicBezTo>
                  <a:pt x="1698705" y="130945"/>
                  <a:pt x="1941362" y="261891"/>
                  <a:pt x="1811156" y="399495"/>
                </a:cubicBezTo>
                <a:cubicBezTo>
                  <a:pt x="1680950" y="537099"/>
                  <a:pt x="976655" y="822664"/>
                  <a:pt x="674814" y="825623"/>
                </a:cubicBezTo>
                <a:cubicBezTo>
                  <a:pt x="372973" y="828582"/>
                  <a:pt x="8989" y="544497"/>
                  <a:pt x="111" y="417250"/>
                </a:cubicBezTo>
                <a:cubicBezTo>
                  <a:pt x="-8767" y="290003"/>
                  <a:pt x="515016" y="119848"/>
                  <a:pt x="621548" y="62143"/>
                </a:cubicBezTo>
                <a:cubicBezTo>
                  <a:pt x="728080" y="4438"/>
                  <a:pt x="683691" y="37729"/>
                  <a:pt x="639303" y="7102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6734B-6363-4593-B502-02DE3BD8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Auswertung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CE90-1EFC-44DD-9F32-077F9EAA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2" name="Content Placeholder 18" descr="Magnifying glass with solid fill">
            <a:extLst>
              <a:ext uri="{FF2B5EF4-FFF2-40B4-BE49-F238E27FC236}">
                <a16:creationId xmlns:a16="http://schemas.microsoft.com/office/drawing/2014/main" id="{796FD4BA-3980-4D43-8543-0F130C31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537" y="2700476"/>
            <a:ext cx="463505" cy="463505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963523B6-1D9A-48EE-8E8D-24A8E6B67AA8}"/>
              </a:ext>
            </a:extLst>
          </p:cNvPr>
          <p:cNvSpPr/>
          <p:nvPr/>
        </p:nvSpPr>
        <p:spPr>
          <a:xfrm>
            <a:off x="2866873" y="1949168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CD0ECD-EFEA-4357-B566-D0BB3CE17213}"/>
              </a:ext>
            </a:extLst>
          </p:cNvPr>
          <p:cNvSpPr/>
          <p:nvPr/>
        </p:nvSpPr>
        <p:spPr>
          <a:xfrm>
            <a:off x="2866874" y="241364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5C0969-A236-40D7-992C-D4EE42844C24}"/>
              </a:ext>
            </a:extLst>
          </p:cNvPr>
          <p:cNvSpPr/>
          <p:nvPr/>
        </p:nvSpPr>
        <p:spPr>
          <a:xfrm>
            <a:off x="2866874" y="287380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63AC1B-0CAE-4FCC-846C-E76ABFDE9A26}"/>
              </a:ext>
            </a:extLst>
          </p:cNvPr>
          <p:cNvSpPr/>
          <p:nvPr/>
        </p:nvSpPr>
        <p:spPr>
          <a:xfrm>
            <a:off x="2866874" y="333396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878442-15B2-413A-ACAA-351AF19C7129}"/>
              </a:ext>
            </a:extLst>
          </p:cNvPr>
          <p:cNvSpPr/>
          <p:nvPr/>
        </p:nvSpPr>
        <p:spPr>
          <a:xfrm>
            <a:off x="1349162" y="2654908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8" name="Content Placeholder 18" descr="Magnifying glass with solid fill">
            <a:extLst>
              <a:ext uri="{FF2B5EF4-FFF2-40B4-BE49-F238E27FC236}">
                <a16:creationId xmlns:a16="http://schemas.microsoft.com/office/drawing/2014/main" id="{F94A898F-5EEF-4EF0-9D42-1E568F0A7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700475"/>
            <a:ext cx="463505" cy="463505"/>
          </a:xfrm>
          <a:prstGeom prst="rect">
            <a:avLst/>
          </a:prstGeom>
        </p:spPr>
      </p:pic>
      <p:pic>
        <p:nvPicPr>
          <p:cNvPr id="50" name="Content Placeholder 18" descr="Magnifying glass with solid fill">
            <a:extLst>
              <a:ext uri="{FF2B5EF4-FFF2-40B4-BE49-F238E27FC236}">
                <a16:creationId xmlns:a16="http://schemas.microsoft.com/office/drawing/2014/main" id="{72BA3233-83A5-4A58-8301-D06E9488B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777" y="2191403"/>
            <a:ext cx="463505" cy="463505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AB7EEA9F-634C-4DA5-9236-8C0D9FEF87D4}"/>
              </a:ext>
            </a:extLst>
          </p:cNvPr>
          <p:cNvSpPr/>
          <p:nvPr/>
        </p:nvSpPr>
        <p:spPr>
          <a:xfrm>
            <a:off x="8243505" y="2075881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922A5A-4607-4B53-9287-0D41FF284243}"/>
              </a:ext>
            </a:extLst>
          </p:cNvPr>
          <p:cNvSpPr/>
          <p:nvPr/>
        </p:nvSpPr>
        <p:spPr>
          <a:xfrm>
            <a:off x="8243506" y="254035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FBD448-53B9-4E2F-9275-1E026C6740E8}"/>
              </a:ext>
            </a:extLst>
          </p:cNvPr>
          <p:cNvSpPr/>
          <p:nvPr/>
        </p:nvSpPr>
        <p:spPr>
          <a:xfrm>
            <a:off x="8243506" y="300051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9E80-FDDB-4CB2-9775-20AF07075FCD}"/>
              </a:ext>
            </a:extLst>
          </p:cNvPr>
          <p:cNvSpPr/>
          <p:nvPr/>
        </p:nvSpPr>
        <p:spPr>
          <a:xfrm>
            <a:off x="8243506" y="346067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DD07DD-EF03-43AD-95C5-3ACE7E5B2BCC}"/>
              </a:ext>
            </a:extLst>
          </p:cNvPr>
          <p:cNvSpPr/>
          <p:nvPr/>
        </p:nvSpPr>
        <p:spPr>
          <a:xfrm>
            <a:off x="9634316" y="2691425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7011F90-6587-4E22-8BCB-4454039658E6}"/>
              </a:ext>
            </a:extLst>
          </p:cNvPr>
          <p:cNvSpPr/>
          <p:nvPr/>
        </p:nvSpPr>
        <p:spPr>
          <a:xfrm>
            <a:off x="10181770" y="2691425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7CBE093-D492-4BB2-A09F-5C531C87C1D9}"/>
              </a:ext>
            </a:extLst>
          </p:cNvPr>
          <p:cNvSpPr/>
          <p:nvPr/>
        </p:nvSpPr>
        <p:spPr>
          <a:xfrm rot="16200000">
            <a:off x="9609614" y="2202737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C16854D-C854-4A13-BB6E-DF611840F451}"/>
              </a:ext>
            </a:extLst>
          </p:cNvPr>
          <p:cNvSpPr/>
          <p:nvPr/>
        </p:nvSpPr>
        <p:spPr>
          <a:xfrm rot="10800000">
            <a:off x="9113792" y="2674703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8A032CE-BDBB-4E49-82D0-C2747D66FED7}"/>
              </a:ext>
            </a:extLst>
          </p:cNvPr>
          <p:cNvSpPr/>
          <p:nvPr/>
        </p:nvSpPr>
        <p:spPr>
          <a:xfrm rot="5400000">
            <a:off x="9610341" y="3235936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F401AA-5DF2-484D-922C-D76C9CBFA40B}"/>
              </a:ext>
            </a:extLst>
          </p:cNvPr>
          <p:cNvSpPr txBox="1"/>
          <p:nvPr/>
        </p:nvSpPr>
        <p:spPr>
          <a:xfrm>
            <a:off x="2155680" y="1485671"/>
            <a:ext cx="19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Sensor</a:t>
            </a:r>
            <a:endParaRPr lang="de-DE" u="sn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3467AD-EEE6-414B-BC1C-DCD10E04FD1E}"/>
              </a:ext>
            </a:extLst>
          </p:cNvPr>
          <p:cNvSpPr txBox="1"/>
          <p:nvPr/>
        </p:nvSpPr>
        <p:spPr>
          <a:xfrm>
            <a:off x="7644261" y="1541764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err="1"/>
              <a:t>Bewegung</a:t>
            </a:r>
            <a:endParaRPr lang="de-DE" u="sng" dirty="0"/>
          </a:p>
        </p:txBody>
      </p:sp>
      <p:sp>
        <p:nvSpPr>
          <p:cNvPr id="62" name="AutoShape 2" descr="Digital logic gates | Spinning Numbers">
            <a:extLst>
              <a:ext uri="{FF2B5EF4-FFF2-40B4-BE49-F238E27FC236}">
                <a16:creationId xmlns:a16="http://schemas.microsoft.com/office/drawing/2014/main" id="{4F68B855-5713-4D87-824A-710A981E96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77633" y="23750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AutoShape 4" descr="Distinctive logic shapes for simple gates">
            <a:extLst>
              <a:ext uri="{FF2B5EF4-FFF2-40B4-BE49-F238E27FC236}">
                <a16:creationId xmlns:a16="http://schemas.microsoft.com/office/drawing/2014/main" id="{339F7E6D-3D19-42AA-8E49-FDB28A853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30033" y="25274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64" name="Content Placeholder 40">
            <a:extLst>
              <a:ext uri="{FF2B5EF4-FFF2-40B4-BE49-F238E27FC236}">
                <a16:creationId xmlns:a16="http://schemas.microsoft.com/office/drawing/2014/main" id="{F8981D3E-F509-486B-9D75-770088FBCCCA}"/>
              </a:ext>
            </a:extLst>
          </p:cNvPr>
          <p:cNvGrpSpPr/>
          <p:nvPr/>
        </p:nvGrpSpPr>
        <p:grpSpPr>
          <a:xfrm>
            <a:off x="3463386" y="2015966"/>
            <a:ext cx="902859" cy="718135"/>
            <a:chOff x="4516048" y="634624"/>
            <a:chExt cx="902859" cy="718135"/>
          </a:xfrm>
          <a:noFill/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E8B212-C08F-4E39-B727-35BF2EF8CE78}"/>
                </a:ext>
              </a:extLst>
            </p:cNvPr>
            <p:cNvSpPr/>
            <p:nvPr/>
          </p:nvSpPr>
          <p:spPr>
            <a:xfrm>
              <a:off x="4516048" y="635242"/>
              <a:ext cx="539613" cy="717518"/>
            </a:xfrm>
            <a:custGeom>
              <a:avLst/>
              <a:gdLst>
                <a:gd name="connsiteX0" fmla="*/ 539329 w 539613"/>
                <a:gd name="connsiteY0" fmla="*/ -208 h 717518"/>
                <a:gd name="connsiteX1" fmla="*/ -285 w 539613"/>
                <a:gd name="connsiteY1" fmla="*/ -208 h 717518"/>
                <a:gd name="connsiteX2" fmla="*/ -285 w 539613"/>
                <a:gd name="connsiteY2" fmla="*/ 717310 h 717518"/>
                <a:gd name="connsiteX3" fmla="*/ 539329 w 539613"/>
                <a:gd name="connsiteY3" fmla="*/ 717310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613" h="717518">
                  <a:moveTo>
                    <a:pt x="539329" y="-208"/>
                  </a:moveTo>
                  <a:lnTo>
                    <a:pt x="-285" y="-208"/>
                  </a:lnTo>
                  <a:lnTo>
                    <a:pt x="-285" y="717310"/>
                  </a:lnTo>
                  <a:lnTo>
                    <a:pt x="539329" y="717310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F1518F1-FC9E-4468-A241-9E9747684338}"/>
                </a:ext>
              </a:extLst>
            </p:cNvPr>
            <p:cNvSpPr/>
            <p:nvPr/>
          </p:nvSpPr>
          <p:spPr>
            <a:xfrm rot="-5400000">
              <a:off x="4875794" y="810516"/>
              <a:ext cx="719489" cy="365732"/>
            </a:xfrm>
            <a:custGeom>
              <a:avLst/>
              <a:gdLst>
                <a:gd name="connsiteX0" fmla="*/ 719843 w 719489"/>
                <a:gd name="connsiteY0" fmla="*/ 6639 h 365732"/>
                <a:gd name="connsiteX1" fmla="*/ 537945 w 719489"/>
                <a:gd name="connsiteY1" fmla="*/ 318489 h 365732"/>
                <a:gd name="connsiteX2" fmla="*/ 176198 w 719489"/>
                <a:gd name="connsiteY2" fmla="*/ 314975 h 365732"/>
                <a:gd name="connsiteX3" fmla="*/ 422 w 719489"/>
                <a:gd name="connsiteY3" fmla="*/ -337 h 3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89" h="365732">
                  <a:moveTo>
                    <a:pt x="719843" y="6639"/>
                  </a:moveTo>
                  <a:cubicBezTo>
                    <a:pt x="719843" y="135642"/>
                    <a:pt x="650387" y="254711"/>
                    <a:pt x="537945" y="318489"/>
                  </a:cubicBezTo>
                  <a:cubicBezTo>
                    <a:pt x="425502" y="382266"/>
                    <a:pt x="287382" y="380920"/>
                    <a:pt x="176198" y="314975"/>
                  </a:cubicBezTo>
                  <a:cubicBezTo>
                    <a:pt x="65014" y="249031"/>
                    <a:pt x="-2096" y="128635"/>
                    <a:pt x="422" y="-337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863211-BF6B-4DC5-8A57-74410D8FC627}"/>
              </a:ext>
            </a:extLst>
          </p:cNvPr>
          <p:cNvCxnSpPr>
            <a:stCxn id="43" idx="6"/>
          </p:cNvCxnSpPr>
          <p:nvPr/>
        </p:nvCxnSpPr>
        <p:spPr>
          <a:xfrm>
            <a:off x="3328512" y="2171110"/>
            <a:ext cx="134874" cy="20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A2C86A-E922-475F-BD40-7FBA8D22DC60}"/>
              </a:ext>
            </a:extLst>
          </p:cNvPr>
          <p:cNvCxnSpPr>
            <a:cxnSpLocks/>
          </p:cNvCxnSpPr>
          <p:nvPr/>
        </p:nvCxnSpPr>
        <p:spPr>
          <a:xfrm flipV="1">
            <a:off x="3330889" y="2573639"/>
            <a:ext cx="130377" cy="46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EFE2A1E-AC2D-4975-8C2C-B0F071E1CFCE}"/>
              </a:ext>
            </a:extLst>
          </p:cNvPr>
          <p:cNvCxnSpPr>
            <a:cxnSpLocks/>
          </p:cNvCxnSpPr>
          <p:nvPr/>
        </p:nvCxnSpPr>
        <p:spPr>
          <a:xfrm>
            <a:off x="4365743" y="2374724"/>
            <a:ext cx="610252" cy="120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Content Placeholder 40">
            <a:extLst>
              <a:ext uri="{FF2B5EF4-FFF2-40B4-BE49-F238E27FC236}">
                <a16:creationId xmlns:a16="http://schemas.microsoft.com/office/drawing/2014/main" id="{1420F64F-7705-4521-9BCE-E299A62CDE15}"/>
              </a:ext>
            </a:extLst>
          </p:cNvPr>
          <p:cNvGrpSpPr/>
          <p:nvPr/>
        </p:nvGrpSpPr>
        <p:grpSpPr>
          <a:xfrm>
            <a:off x="3527207" y="3244193"/>
            <a:ext cx="724897" cy="639758"/>
            <a:chOff x="7750270" y="670436"/>
            <a:chExt cx="724897" cy="639758"/>
          </a:xfrm>
          <a:noFill/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D27ACA1-BFAE-4C7A-99AE-CCCCAE3BA440}"/>
                </a:ext>
              </a:extLst>
            </p:cNvPr>
            <p:cNvSpPr/>
            <p:nvPr/>
          </p:nvSpPr>
          <p:spPr>
            <a:xfrm>
              <a:off x="7750270" y="670436"/>
              <a:ext cx="539621" cy="639758"/>
            </a:xfrm>
            <a:custGeom>
              <a:avLst/>
              <a:gdLst>
                <a:gd name="connsiteX0" fmla="*/ -285 w 539621"/>
                <a:gd name="connsiteY0" fmla="*/ 639671 h 639758"/>
                <a:gd name="connsiteX1" fmla="*/ -285 w 539621"/>
                <a:gd name="connsiteY1" fmla="*/ 319792 h 639758"/>
                <a:gd name="connsiteX2" fmla="*/ -285 w 539621"/>
                <a:gd name="connsiteY2" fmla="*/ -87 h 639758"/>
                <a:gd name="connsiteX3" fmla="*/ 269531 w 539621"/>
                <a:gd name="connsiteY3" fmla="*/ 159857 h 639758"/>
                <a:gd name="connsiteX4" fmla="*/ 539336 w 539621"/>
                <a:gd name="connsiteY4" fmla="*/ 319792 h 639758"/>
                <a:gd name="connsiteX5" fmla="*/ 269531 w 539621"/>
                <a:gd name="connsiteY5" fmla="*/ 479736 h 6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621" h="639758">
                  <a:moveTo>
                    <a:pt x="-285" y="639671"/>
                  </a:moveTo>
                  <a:lnTo>
                    <a:pt x="-285" y="319792"/>
                  </a:lnTo>
                  <a:lnTo>
                    <a:pt x="-285" y="-87"/>
                  </a:lnTo>
                  <a:lnTo>
                    <a:pt x="269531" y="159857"/>
                  </a:lnTo>
                  <a:lnTo>
                    <a:pt x="539336" y="319792"/>
                  </a:lnTo>
                  <a:lnTo>
                    <a:pt x="269531" y="479736"/>
                  </a:lnTo>
                  <a:close/>
                </a:path>
              </a:pathLst>
            </a:custGeom>
            <a:noFill/>
            <a:ln w="281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C57C1F3-A553-4743-BA7C-5DDEACAEBCC8}"/>
                </a:ext>
              </a:extLst>
            </p:cNvPr>
            <p:cNvSpPr/>
            <p:nvPr/>
          </p:nvSpPr>
          <p:spPr>
            <a:xfrm>
              <a:off x="8308572" y="907251"/>
              <a:ext cx="166595" cy="166138"/>
            </a:xfrm>
            <a:custGeom>
              <a:avLst/>
              <a:gdLst>
                <a:gd name="connsiteX0" fmla="*/ 166311 w 166595"/>
                <a:gd name="connsiteY0" fmla="*/ 82999 h 166138"/>
                <a:gd name="connsiteX1" fmla="*/ 83014 w 166595"/>
                <a:gd name="connsiteY1" fmla="*/ 166068 h 166138"/>
                <a:gd name="connsiteX2" fmla="*/ -284 w 166595"/>
                <a:gd name="connsiteY2" fmla="*/ 82999 h 166138"/>
                <a:gd name="connsiteX3" fmla="*/ 83014 w 166595"/>
                <a:gd name="connsiteY3" fmla="*/ -70 h 166138"/>
                <a:gd name="connsiteX4" fmla="*/ 166311 w 166595"/>
                <a:gd name="connsiteY4" fmla="*/ 82999 h 16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95" h="166138">
                  <a:moveTo>
                    <a:pt x="166311" y="82999"/>
                  </a:moveTo>
                  <a:cubicBezTo>
                    <a:pt x="166311" y="128877"/>
                    <a:pt x="129017" y="166068"/>
                    <a:pt x="83014" y="166068"/>
                  </a:cubicBezTo>
                  <a:cubicBezTo>
                    <a:pt x="37010" y="166068"/>
                    <a:pt x="-284" y="128877"/>
                    <a:pt x="-284" y="82999"/>
                  </a:cubicBezTo>
                  <a:cubicBezTo>
                    <a:pt x="-284" y="37122"/>
                    <a:pt x="37010" y="-70"/>
                    <a:pt x="83014" y="-70"/>
                  </a:cubicBezTo>
                  <a:cubicBezTo>
                    <a:pt x="129017" y="-70"/>
                    <a:pt x="166311" y="37122"/>
                    <a:pt x="166311" y="82999"/>
                  </a:cubicBezTo>
                  <a:close/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55AA94F-02E0-4863-8945-2ABE95B0418A}"/>
              </a:ext>
            </a:extLst>
          </p:cNvPr>
          <p:cNvSpPr/>
          <p:nvPr/>
        </p:nvSpPr>
        <p:spPr>
          <a:xfrm>
            <a:off x="3347329" y="3567081"/>
            <a:ext cx="179878" cy="10125"/>
          </a:xfrm>
          <a:custGeom>
            <a:avLst/>
            <a:gdLst>
              <a:gd name="connsiteX0" fmla="*/ 0 w 179878"/>
              <a:gd name="connsiteY0" fmla="*/ 0 h 10125"/>
              <a:gd name="connsiteX1" fmla="*/ 179878 w 179878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78" h="10125">
                <a:moveTo>
                  <a:pt x="0" y="0"/>
                </a:moveTo>
                <a:lnTo>
                  <a:pt x="179878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58697A-E8A2-4D59-B862-129539571C83}"/>
              </a:ext>
            </a:extLst>
          </p:cNvPr>
          <p:cNvCxnSpPr>
            <a:stCxn id="72" idx="0"/>
            <a:endCxn id="54" idx="2"/>
          </p:cNvCxnSpPr>
          <p:nvPr/>
        </p:nvCxnSpPr>
        <p:spPr>
          <a:xfrm>
            <a:off x="4251820" y="3564007"/>
            <a:ext cx="3991686" cy="118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Content Placeholder 40">
            <a:extLst>
              <a:ext uri="{FF2B5EF4-FFF2-40B4-BE49-F238E27FC236}">
                <a16:creationId xmlns:a16="http://schemas.microsoft.com/office/drawing/2014/main" id="{E1A15439-8B53-479D-8CD1-E18B43F702D9}"/>
              </a:ext>
            </a:extLst>
          </p:cNvPr>
          <p:cNvGrpSpPr/>
          <p:nvPr/>
        </p:nvGrpSpPr>
        <p:grpSpPr>
          <a:xfrm>
            <a:off x="4914172" y="2315911"/>
            <a:ext cx="910893" cy="727643"/>
            <a:chOff x="6131408" y="634563"/>
            <a:chExt cx="910893" cy="727643"/>
          </a:xfrm>
          <a:noFill/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C3F53C0-0A04-47BC-95AB-E72041340E29}"/>
                </a:ext>
              </a:extLst>
            </p:cNvPr>
            <p:cNvSpPr/>
            <p:nvPr/>
          </p:nvSpPr>
          <p:spPr>
            <a:xfrm>
              <a:off x="6419200" y="993323"/>
              <a:ext cx="623101" cy="358758"/>
            </a:xfrm>
            <a:custGeom>
              <a:avLst/>
              <a:gdLst>
                <a:gd name="connsiteX0" fmla="*/ 622809 w 623101"/>
                <a:gd name="connsiteY0" fmla="*/ -244 h 358758"/>
                <a:gd name="connsiteX1" fmla="*/ -292 w 623101"/>
                <a:gd name="connsiteY1" fmla="*/ 358515 h 3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8">
                  <a:moveTo>
                    <a:pt x="622809" y="-244"/>
                  </a:moveTo>
                  <a:cubicBezTo>
                    <a:pt x="494284" y="221757"/>
                    <a:pt x="256758" y="358515"/>
                    <a:pt x="-292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78BFC9-13BC-493D-9549-BAA79148EB06}"/>
                </a:ext>
              </a:extLst>
            </p:cNvPr>
            <p:cNvSpPr/>
            <p:nvPr/>
          </p:nvSpPr>
          <p:spPr>
            <a:xfrm>
              <a:off x="6419200" y="634563"/>
              <a:ext cx="623101" cy="358759"/>
            </a:xfrm>
            <a:custGeom>
              <a:avLst/>
              <a:gdLst>
                <a:gd name="connsiteX0" fmla="*/ -292 w 623101"/>
                <a:gd name="connsiteY0" fmla="*/ -244 h 358759"/>
                <a:gd name="connsiteX1" fmla="*/ 622809 w 623101"/>
                <a:gd name="connsiteY1" fmla="*/ 358515 h 35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9">
                  <a:moveTo>
                    <a:pt x="-292" y="-244"/>
                  </a:moveTo>
                  <a:cubicBezTo>
                    <a:pt x="256758" y="-244"/>
                    <a:pt x="494284" y="136514"/>
                    <a:pt x="622809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DE352A2-20CD-4D55-8963-82E47EEE9DB8}"/>
                </a:ext>
              </a:extLst>
            </p:cNvPr>
            <p:cNvSpPr/>
            <p:nvPr/>
          </p:nvSpPr>
          <p:spPr>
            <a:xfrm>
              <a:off x="6131661" y="634563"/>
              <a:ext cx="96393" cy="717518"/>
            </a:xfrm>
            <a:custGeom>
              <a:avLst/>
              <a:gdLst>
                <a:gd name="connsiteX0" fmla="*/ -292 w 96393"/>
                <a:gd name="connsiteY0" fmla="*/ -244 h 717518"/>
                <a:gd name="connsiteX1" fmla="*/ -292 w 96393"/>
                <a:gd name="connsiteY1" fmla="*/ 717274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93" h="717518">
                  <a:moveTo>
                    <a:pt x="-292" y="-244"/>
                  </a:moveTo>
                  <a:cubicBezTo>
                    <a:pt x="128233" y="221757"/>
                    <a:pt x="128233" y="495273"/>
                    <a:pt x="-292" y="717274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FABE3F1-46C8-4F15-A110-B84C3D05A023}"/>
                </a:ext>
              </a:extLst>
            </p:cNvPr>
            <p:cNvSpPr/>
            <p:nvPr/>
          </p:nvSpPr>
          <p:spPr>
            <a:xfrm>
              <a:off x="6131408" y="634563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5DB5AC5-C87F-427D-8EE2-88A8CB63855A}"/>
                </a:ext>
              </a:extLst>
            </p:cNvPr>
            <p:cNvSpPr/>
            <p:nvPr/>
          </p:nvSpPr>
          <p:spPr>
            <a:xfrm>
              <a:off x="6131408" y="1352081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F51B8F7-3596-4B7A-8343-8FC4A75E32D9}"/>
              </a:ext>
            </a:extLst>
          </p:cNvPr>
          <p:cNvCxnSpPr>
            <a:cxnSpLocks/>
            <a:stCxn id="76" idx="0"/>
            <a:endCxn id="53" idx="2"/>
          </p:cNvCxnSpPr>
          <p:nvPr/>
        </p:nvCxnSpPr>
        <p:spPr>
          <a:xfrm>
            <a:off x="5824773" y="2674427"/>
            <a:ext cx="2418733" cy="5480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697172-5998-4618-9A61-B04B42230367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3328513" y="2827341"/>
            <a:ext cx="1682305" cy="2684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Content Placeholder 40">
            <a:extLst>
              <a:ext uri="{FF2B5EF4-FFF2-40B4-BE49-F238E27FC236}">
                <a16:creationId xmlns:a16="http://schemas.microsoft.com/office/drawing/2014/main" id="{1CB48965-2FD4-48BC-AF2C-A8CF64C0A334}"/>
              </a:ext>
            </a:extLst>
          </p:cNvPr>
          <p:cNvGrpSpPr/>
          <p:nvPr/>
        </p:nvGrpSpPr>
        <p:grpSpPr>
          <a:xfrm>
            <a:off x="2740894" y="5192621"/>
            <a:ext cx="1090772" cy="727643"/>
            <a:chOff x="5951529" y="634563"/>
            <a:chExt cx="1090772" cy="727643"/>
          </a:xfrm>
          <a:noFill/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1F1E8DF-9959-4BB3-9237-A503D6D17748}"/>
                </a:ext>
              </a:extLst>
            </p:cNvPr>
            <p:cNvSpPr/>
            <p:nvPr/>
          </p:nvSpPr>
          <p:spPr>
            <a:xfrm>
              <a:off x="6419200" y="993323"/>
              <a:ext cx="623101" cy="358758"/>
            </a:xfrm>
            <a:custGeom>
              <a:avLst/>
              <a:gdLst>
                <a:gd name="connsiteX0" fmla="*/ 622809 w 623101"/>
                <a:gd name="connsiteY0" fmla="*/ -244 h 358758"/>
                <a:gd name="connsiteX1" fmla="*/ -292 w 623101"/>
                <a:gd name="connsiteY1" fmla="*/ 358515 h 3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8">
                  <a:moveTo>
                    <a:pt x="622809" y="-244"/>
                  </a:moveTo>
                  <a:cubicBezTo>
                    <a:pt x="494284" y="221757"/>
                    <a:pt x="256758" y="358515"/>
                    <a:pt x="-292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01F9895-6F85-4A53-A024-FFFA710014B1}"/>
                </a:ext>
              </a:extLst>
            </p:cNvPr>
            <p:cNvSpPr/>
            <p:nvPr/>
          </p:nvSpPr>
          <p:spPr>
            <a:xfrm>
              <a:off x="6419200" y="634563"/>
              <a:ext cx="623101" cy="358759"/>
            </a:xfrm>
            <a:custGeom>
              <a:avLst/>
              <a:gdLst>
                <a:gd name="connsiteX0" fmla="*/ -292 w 623101"/>
                <a:gd name="connsiteY0" fmla="*/ -244 h 358759"/>
                <a:gd name="connsiteX1" fmla="*/ 622809 w 623101"/>
                <a:gd name="connsiteY1" fmla="*/ 358515 h 35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9">
                  <a:moveTo>
                    <a:pt x="-292" y="-244"/>
                  </a:moveTo>
                  <a:cubicBezTo>
                    <a:pt x="256758" y="-244"/>
                    <a:pt x="494284" y="136514"/>
                    <a:pt x="622809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6DE78E-CE25-4D69-88AB-6D531947F1DD}"/>
                </a:ext>
              </a:extLst>
            </p:cNvPr>
            <p:cNvSpPr/>
            <p:nvPr/>
          </p:nvSpPr>
          <p:spPr>
            <a:xfrm>
              <a:off x="6131661" y="634563"/>
              <a:ext cx="96393" cy="717518"/>
            </a:xfrm>
            <a:custGeom>
              <a:avLst/>
              <a:gdLst>
                <a:gd name="connsiteX0" fmla="*/ -292 w 96393"/>
                <a:gd name="connsiteY0" fmla="*/ -244 h 717518"/>
                <a:gd name="connsiteX1" fmla="*/ -292 w 96393"/>
                <a:gd name="connsiteY1" fmla="*/ 717274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93" h="717518">
                  <a:moveTo>
                    <a:pt x="-292" y="-244"/>
                  </a:moveTo>
                  <a:cubicBezTo>
                    <a:pt x="128233" y="221757"/>
                    <a:pt x="128233" y="495273"/>
                    <a:pt x="-292" y="717274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03D2452-283F-4205-83F9-8A59198870C4}"/>
                </a:ext>
              </a:extLst>
            </p:cNvPr>
            <p:cNvSpPr/>
            <p:nvPr/>
          </p:nvSpPr>
          <p:spPr>
            <a:xfrm>
              <a:off x="6131408" y="634563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786ED33-035C-4CC5-926B-4FCD44B65013}"/>
                </a:ext>
              </a:extLst>
            </p:cNvPr>
            <p:cNvSpPr/>
            <p:nvPr/>
          </p:nvSpPr>
          <p:spPr>
            <a:xfrm>
              <a:off x="6131408" y="1352081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DAF3E20-2B7B-46A2-97E6-151556022E98}"/>
                </a:ext>
              </a:extLst>
            </p:cNvPr>
            <p:cNvSpPr/>
            <p:nvPr/>
          </p:nvSpPr>
          <p:spPr>
            <a:xfrm>
              <a:off x="5951529" y="813938"/>
              <a:ext cx="251821" cy="10125"/>
            </a:xfrm>
            <a:custGeom>
              <a:avLst/>
              <a:gdLst>
                <a:gd name="connsiteX0" fmla="*/ -292 w 251821"/>
                <a:gd name="connsiteY0" fmla="*/ -244 h 10125"/>
                <a:gd name="connsiteX1" fmla="*/ 251529 w 251821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821" h="10125">
                  <a:moveTo>
                    <a:pt x="-292" y="-244"/>
                  </a:moveTo>
                  <a:lnTo>
                    <a:pt x="251529" y="-24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BC8AED14-70DB-4F54-8A8A-7ADD6B123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89" y="5038647"/>
            <a:ext cx="2200275" cy="1114425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61D3F839-2E33-4A5B-ACDB-83AD8ACD2981}"/>
              </a:ext>
            </a:extLst>
          </p:cNvPr>
          <p:cNvSpPr/>
          <p:nvPr/>
        </p:nvSpPr>
        <p:spPr>
          <a:xfrm>
            <a:off x="4554245" y="5291091"/>
            <a:ext cx="2200275" cy="61904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BD9399-BB39-46EF-8400-711897A69D65}"/>
              </a:ext>
            </a:extLst>
          </p:cNvPr>
          <p:cNvSpPr/>
          <p:nvPr/>
        </p:nvSpPr>
        <p:spPr>
          <a:xfrm>
            <a:off x="1349162" y="2221448"/>
            <a:ext cx="461639" cy="4427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7286CDC-DEA2-4C53-8836-C3393F10655D}"/>
              </a:ext>
            </a:extLst>
          </p:cNvPr>
          <p:cNvSpPr/>
          <p:nvPr/>
        </p:nvSpPr>
        <p:spPr>
          <a:xfrm>
            <a:off x="1351239" y="3092002"/>
            <a:ext cx="461639" cy="4427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15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6F23-91D6-48DD-BD62-7AD23852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6FD95A-2940-49C7-827A-6FFA53FF3B0C}"/>
              </a:ext>
            </a:extLst>
          </p:cNvPr>
          <p:cNvSpPr/>
          <p:nvPr/>
        </p:nvSpPr>
        <p:spPr>
          <a:xfrm>
            <a:off x="2335317" y="5522080"/>
            <a:ext cx="1847559" cy="825645"/>
          </a:xfrm>
          <a:custGeom>
            <a:avLst/>
            <a:gdLst>
              <a:gd name="connsiteX0" fmla="*/ 1456049 w 1847559"/>
              <a:gd name="connsiteY0" fmla="*/ 0 h 825645"/>
              <a:gd name="connsiteX1" fmla="*/ 1811156 w 1847559"/>
              <a:gd name="connsiteY1" fmla="*/ 399495 h 825645"/>
              <a:gd name="connsiteX2" fmla="*/ 674814 w 1847559"/>
              <a:gd name="connsiteY2" fmla="*/ 825623 h 825645"/>
              <a:gd name="connsiteX3" fmla="*/ 111 w 1847559"/>
              <a:gd name="connsiteY3" fmla="*/ 417250 h 825645"/>
              <a:gd name="connsiteX4" fmla="*/ 621548 w 1847559"/>
              <a:gd name="connsiteY4" fmla="*/ 62143 h 825645"/>
              <a:gd name="connsiteX5" fmla="*/ 639303 w 1847559"/>
              <a:gd name="connsiteY5" fmla="*/ 71021 h 8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7559" h="825645">
                <a:moveTo>
                  <a:pt x="1456049" y="0"/>
                </a:moveTo>
                <a:cubicBezTo>
                  <a:pt x="1698705" y="130945"/>
                  <a:pt x="1941362" y="261891"/>
                  <a:pt x="1811156" y="399495"/>
                </a:cubicBezTo>
                <a:cubicBezTo>
                  <a:pt x="1680950" y="537099"/>
                  <a:pt x="976655" y="822664"/>
                  <a:pt x="674814" y="825623"/>
                </a:cubicBezTo>
                <a:cubicBezTo>
                  <a:pt x="372973" y="828582"/>
                  <a:pt x="8989" y="544497"/>
                  <a:pt x="111" y="417250"/>
                </a:cubicBezTo>
                <a:cubicBezTo>
                  <a:pt x="-8767" y="290003"/>
                  <a:pt x="515016" y="119848"/>
                  <a:pt x="621548" y="62143"/>
                </a:cubicBezTo>
                <a:cubicBezTo>
                  <a:pt x="728080" y="4438"/>
                  <a:pt x="683691" y="37729"/>
                  <a:pt x="639303" y="71021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A8CEF3-CB01-44FC-AAAB-D72ED7A444A8}"/>
              </a:ext>
            </a:extLst>
          </p:cNvPr>
          <p:cNvSpPr txBox="1">
            <a:spLocks/>
          </p:cNvSpPr>
          <p:nvPr/>
        </p:nvSpPr>
        <p:spPr>
          <a:xfrm>
            <a:off x="53949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Auswertung</a:t>
            </a:r>
            <a:endParaRPr lang="de-DE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3926FD-AE95-4153-9184-BCFCCEC0831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18" descr="Magnifying glass with solid fill">
            <a:extLst>
              <a:ext uri="{FF2B5EF4-FFF2-40B4-BE49-F238E27FC236}">
                <a16:creationId xmlns:a16="http://schemas.microsoft.com/office/drawing/2014/main" id="{DDB32E45-8AD5-46AD-ABC2-6083D871C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2537" y="2700476"/>
            <a:ext cx="463505" cy="46350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70E9D9A-0078-431A-9062-083AD17246D2}"/>
              </a:ext>
            </a:extLst>
          </p:cNvPr>
          <p:cNvSpPr/>
          <p:nvPr/>
        </p:nvSpPr>
        <p:spPr>
          <a:xfrm>
            <a:off x="2866873" y="1949168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E10D1-1F33-4FC8-AC6D-49680891E0CB}"/>
              </a:ext>
            </a:extLst>
          </p:cNvPr>
          <p:cNvSpPr/>
          <p:nvPr/>
        </p:nvSpPr>
        <p:spPr>
          <a:xfrm>
            <a:off x="2866874" y="241364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6E2013-0679-4D34-B202-09F9CA7A2192}"/>
              </a:ext>
            </a:extLst>
          </p:cNvPr>
          <p:cNvSpPr/>
          <p:nvPr/>
        </p:nvSpPr>
        <p:spPr>
          <a:xfrm>
            <a:off x="2866874" y="287380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7FFB21-31F0-43F1-9CD6-9138A0F99EE1}"/>
              </a:ext>
            </a:extLst>
          </p:cNvPr>
          <p:cNvSpPr/>
          <p:nvPr/>
        </p:nvSpPr>
        <p:spPr>
          <a:xfrm>
            <a:off x="2866874" y="333396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991785-02B3-4843-85D5-96F85546AF28}"/>
              </a:ext>
            </a:extLst>
          </p:cNvPr>
          <p:cNvSpPr/>
          <p:nvPr/>
        </p:nvSpPr>
        <p:spPr>
          <a:xfrm>
            <a:off x="1349162" y="2654908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Content Placeholder 18" descr="Magnifying glass with solid fill">
            <a:extLst>
              <a:ext uri="{FF2B5EF4-FFF2-40B4-BE49-F238E27FC236}">
                <a16:creationId xmlns:a16="http://schemas.microsoft.com/office/drawing/2014/main" id="{19768312-53CD-4093-9691-38B73D39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700475"/>
            <a:ext cx="463505" cy="463505"/>
          </a:xfrm>
          <a:prstGeom prst="rect">
            <a:avLst/>
          </a:prstGeom>
        </p:spPr>
      </p:pic>
      <p:pic>
        <p:nvPicPr>
          <p:cNvPr id="17" name="Content Placeholder 18" descr="Magnifying glass with solid fill">
            <a:extLst>
              <a:ext uri="{FF2B5EF4-FFF2-40B4-BE49-F238E27FC236}">
                <a16:creationId xmlns:a16="http://schemas.microsoft.com/office/drawing/2014/main" id="{AF087A11-4C2C-4A97-9CC7-6ED500B2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777" y="2191403"/>
            <a:ext cx="463505" cy="46350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D3F33AE-EA45-44BF-8004-4D227CFEED14}"/>
              </a:ext>
            </a:extLst>
          </p:cNvPr>
          <p:cNvSpPr/>
          <p:nvPr/>
        </p:nvSpPr>
        <p:spPr>
          <a:xfrm>
            <a:off x="8243505" y="2075881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D84B31-FB5A-49DF-9762-68E01F3E976B}"/>
              </a:ext>
            </a:extLst>
          </p:cNvPr>
          <p:cNvSpPr/>
          <p:nvPr/>
        </p:nvSpPr>
        <p:spPr>
          <a:xfrm>
            <a:off x="8243506" y="254035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124E19-3598-4520-BA6C-BDEE8144B9D4}"/>
              </a:ext>
            </a:extLst>
          </p:cNvPr>
          <p:cNvSpPr/>
          <p:nvPr/>
        </p:nvSpPr>
        <p:spPr>
          <a:xfrm>
            <a:off x="8243506" y="300051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A798A0-A319-4491-B477-66F4D237C458}"/>
              </a:ext>
            </a:extLst>
          </p:cNvPr>
          <p:cNvSpPr/>
          <p:nvPr/>
        </p:nvSpPr>
        <p:spPr>
          <a:xfrm>
            <a:off x="8243506" y="346067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A52E70-8A0D-4A72-A078-3E7BDF02659D}"/>
              </a:ext>
            </a:extLst>
          </p:cNvPr>
          <p:cNvSpPr/>
          <p:nvPr/>
        </p:nvSpPr>
        <p:spPr>
          <a:xfrm>
            <a:off x="9634316" y="2691425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3DFFDDD-C93C-4EBE-AEDF-E1DB770B7AED}"/>
              </a:ext>
            </a:extLst>
          </p:cNvPr>
          <p:cNvSpPr/>
          <p:nvPr/>
        </p:nvSpPr>
        <p:spPr>
          <a:xfrm>
            <a:off x="10181770" y="2691425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26C013A-4706-4B5E-A3EB-8E66A4F0AAAF}"/>
              </a:ext>
            </a:extLst>
          </p:cNvPr>
          <p:cNvSpPr/>
          <p:nvPr/>
        </p:nvSpPr>
        <p:spPr>
          <a:xfrm rot="16200000">
            <a:off x="9609614" y="2202737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2ECC83D-F203-4E7F-BE73-6000A333F316}"/>
              </a:ext>
            </a:extLst>
          </p:cNvPr>
          <p:cNvSpPr/>
          <p:nvPr/>
        </p:nvSpPr>
        <p:spPr>
          <a:xfrm rot="10800000">
            <a:off x="9113792" y="2674703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2E1EEFB-C49B-4AC7-A4FF-69D98644BFB6}"/>
              </a:ext>
            </a:extLst>
          </p:cNvPr>
          <p:cNvSpPr/>
          <p:nvPr/>
        </p:nvSpPr>
        <p:spPr>
          <a:xfrm rot="5400000">
            <a:off x="9610341" y="3235936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FD8EDC-CB19-46DB-A934-2CC51B42A9C2}"/>
              </a:ext>
            </a:extLst>
          </p:cNvPr>
          <p:cNvSpPr txBox="1"/>
          <p:nvPr/>
        </p:nvSpPr>
        <p:spPr>
          <a:xfrm>
            <a:off x="2155680" y="1485671"/>
            <a:ext cx="19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Sensor</a:t>
            </a:r>
            <a:endParaRPr lang="de-DE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B4F963-8CA7-4CA3-A5E0-C4973C2726C9}"/>
              </a:ext>
            </a:extLst>
          </p:cNvPr>
          <p:cNvSpPr txBox="1"/>
          <p:nvPr/>
        </p:nvSpPr>
        <p:spPr>
          <a:xfrm>
            <a:off x="7644261" y="1541764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err="1"/>
              <a:t>Bewegung</a:t>
            </a:r>
            <a:endParaRPr lang="de-DE" u="sng" dirty="0"/>
          </a:p>
        </p:txBody>
      </p:sp>
      <p:sp>
        <p:nvSpPr>
          <p:cNvPr id="29" name="AutoShape 2" descr="Digital logic gates | Spinning Numbers">
            <a:extLst>
              <a:ext uri="{FF2B5EF4-FFF2-40B4-BE49-F238E27FC236}">
                <a16:creationId xmlns:a16="http://schemas.microsoft.com/office/drawing/2014/main" id="{AB3EDAD5-B25E-480A-AEA2-AFA746654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77633" y="23750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AutoShape 4" descr="Distinctive logic shapes for simple gates">
            <a:extLst>
              <a:ext uri="{FF2B5EF4-FFF2-40B4-BE49-F238E27FC236}">
                <a16:creationId xmlns:a16="http://schemas.microsoft.com/office/drawing/2014/main" id="{46E4AA24-56EB-4FDB-8AEE-7FE3E92D8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30033" y="25274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1" name="Content Placeholder 40">
            <a:extLst>
              <a:ext uri="{FF2B5EF4-FFF2-40B4-BE49-F238E27FC236}">
                <a16:creationId xmlns:a16="http://schemas.microsoft.com/office/drawing/2014/main" id="{F044FC0A-09D2-4AEB-9E70-80266F55A8A8}"/>
              </a:ext>
            </a:extLst>
          </p:cNvPr>
          <p:cNvGrpSpPr/>
          <p:nvPr/>
        </p:nvGrpSpPr>
        <p:grpSpPr>
          <a:xfrm>
            <a:off x="3463386" y="2015966"/>
            <a:ext cx="902859" cy="718135"/>
            <a:chOff x="4516048" y="634624"/>
            <a:chExt cx="902859" cy="718135"/>
          </a:xfrm>
          <a:noFill/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F577E7-2235-461F-AA13-627CC430A6A2}"/>
                </a:ext>
              </a:extLst>
            </p:cNvPr>
            <p:cNvSpPr/>
            <p:nvPr/>
          </p:nvSpPr>
          <p:spPr>
            <a:xfrm>
              <a:off x="4516048" y="635242"/>
              <a:ext cx="539613" cy="717518"/>
            </a:xfrm>
            <a:custGeom>
              <a:avLst/>
              <a:gdLst>
                <a:gd name="connsiteX0" fmla="*/ 539329 w 539613"/>
                <a:gd name="connsiteY0" fmla="*/ -208 h 717518"/>
                <a:gd name="connsiteX1" fmla="*/ -285 w 539613"/>
                <a:gd name="connsiteY1" fmla="*/ -208 h 717518"/>
                <a:gd name="connsiteX2" fmla="*/ -285 w 539613"/>
                <a:gd name="connsiteY2" fmla="*/ 717310 h 717518"/>
                <a:gd name="connsiteX3" fmla="*/ 539329 w 539613"/>
                <a:gd name="connsiteY3" fmla="*/ 717310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613" h="717518">
                  <a:moveTo>
                    <a:pt x="539329" y="-208"/>
                  </a:moveTo>
                  <a:lnTo>
                    <a:pt x="-285" y="-208"/>
                  </a:lnTo>
                  <a:lnTo>
                    <a:pt x="-285" y="717310"/>
                  </a:lnTo>
                  <a:lnTo>
                    <a:pt x="539329" y="717310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D287BE-A80A-4DBE-A682-247A98BEA376}"/>
                </a:ext>
              </a:extLst>
            </p:cNvPr>
            <p:cNvSpPr/>
            <p:nvPr/>
          </p:nvSpPr>
          <p:spPr>
            <a:xfrm rot="-5400000">
              <a:off x="4875794" y="810516"/>
              <a:ext cx="719489" cy="365732"/>
            </a:xfrm>
            <a:custGeom>
              <a:avLst/>
              <a:gdLst>
                <a:gd name="connsiteX0" fmla="*/ 719843 w 719489"/>
                <a:gd name="connsiteY0" fmla="*/ 6639 h 365732"/>
                <a:gd name="connsiteX1" fmla="*/ 537945 w 719489"/>
                <a:gd name="connsiteY1" fmla="*/ 318489 h 365732"/>
                <a:gd name="connsiteX2" fmla="*/ 176198 w 719489"/>
                <a:gd name="connsiteY2" fmla="*/ 314975 h 365732"/>
                <a:gd name="connsiteX3" fmla="*/ 422 w 719489"/>
                <a:gd name="connsiteY3" fmla="*/ -337 h 3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89" h="365732">
                  <a:moveTo>
                    <a:pt x="719843" y="6639"/>
                  </a:moveTo>
                  <a:cubicBezTo>
                    <a:pt x="719843" y="135642"/>
                    <a:pt x="650387" y="254711"/>
                    <a:pt x="537945" y="318489"/>
                  </a:cubicBezTo>
                  <a:cubicBezTo>
                    <a:pt x="425502" y="382266"/>
                    <a:pt x="287382" y="380920"/>
                    <a:pt x="176198" y="314975"/>
                  </a:cubicBezTo>
                  <a:cubicBezTo>
                    <a:pt x="65014" y="249031"/>
                    <a:pt x="-2096" y="128635"/>
                    <a:pt x="422" y="-337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FCDF79-01D7-47B8-94EB-DA64ADC50349}"/>
              </a:ext>
            </a:extLst>
          </p:cNvPr>
          <p:cNvCxnSpPr>
            <a:stCxn id="11" idx="6"/>
          </p:cNvCxnSpPr>
          <p:nvPr/>
        </p:nvCxnSpPr>
        <p:spPr>
          <a:xfrm>
            <a:off x="3328512" y="2171110"/>
            <a:ext cx="134874" cy="20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16C5B0-7CC6-4BF8-B532-F243A8C19AC1}"/>
              </a:ext>
            </a:extLst>
          </p:cNvPr>
          <p:cNvCxnSpPr>
            <a:cxnSpLocks/>
          </p:cNvCxnSpPr>
          <p:nvPr/>
        </p:nvCxnSpPr>
        <p:spPr>
          <a:xfrm flipV="1">
            <a:off x="3330889" y="2573639"/>
            <a:ext cx="130377" cy="46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226A78-89EC-435E-9FA5-5BAF97D4D913}"/>
              </a:ext>
            </a:extLst>
          </p:cNvPr>
          <p:cNvCxnSpPr>
            <a:cxnSpLocks/>
          </p:cNvCxnSpPr>
          <p:nvPr/>
        </p:nvCxnSpPr>
        <p:spPr>
          <a:xfrm>
            <a:off x="4365743" y="2374724"/>
            <a:ext cx="610252" cy="120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Content Placeholder 40">
            <a:extLst>
              <a:ext uri="{FF2B5EF4-FFF2-40B4-BE49-F238E27FC236}">
                <a16:creationId xmlns:a16="http://schemas.microsoft.com/office/drawing/2014/main" id="{2CFEB482-8200-4579-959A-C483DDD0A5BE}"/>
              </a:ext>
            </a:extLst>
          </p:cNvPr>
          <p:cNvGrpSpPr/>
          <p:nvPr/>
        </p:nvGrpSpPr>
        <p:grpSpPr>
          <a:xfrm>
            <a:off x="3527207" y="3244193"/>
            <a:ext cx="724897" cy="639758"/>
            <a:chOff x="7750270" y="670436"/>
            <a:chExt cx="724897" cy="639758"/>
          </a:xfrm>
          <a:noFill/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D39691E-A7AB-4DE2-A484-1C69B10EA2ED}"/>
                </a:ext>
              </a:extLst>
            </p:cNvPr>
            <p:cNvSpPr/>
            <p:nvPr/>
          </p:nvSpPr>
          <p:spPr>
            <a:xfrm>
              <a:off x="7750270" y="670436"/>
              <a:ext cx="539621" cy="639758"/>
            </a:xfrm>
            <a:custGeom>
              <a:avLst/>
              <a:gdLst>
                <a:gd name="connsiteX0" fmla="*/ -285 w 539621"/>
                <a:gd name="connsiteY0" fmla="*/ 639671 h 639758"/>
                <a:gd name="connsiteX1" fmla="*/ -285 w 539621"/>
                <a:gd name="connsiteY1" fmla="*/ 319792 h 639758"/>
                <a:gd name="connsiteX2" fmla="*/ -285 w 539621"/>
                <a:gd name="connsiteY2" fmla="*/ -87 h 639758"/>
                <a:gd name="connsiteX3" fmla="*/ 269531 w 539621"/>
                <a:gd name="connsiteY3" fmla="*/ 159857 h 639758"/>
                <a:gd name="connsiteX4" fmla="*/ 539336 w 539621"/>
                <a:gd name="connsiteY4" fmla="*/ 319792 h 639758"/>
                <a:gd name="connsiteX5" fmla="*/ 269531 w 539621"/>
                <a:gd name="connsiteY5" fmla="*/ 479736 h 6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621" h="639758">
                  <a:moveTo>
                    <a:pt x="-285" y="639671"/>
                  </a:moveTo>
                  <a:lnTo>
                    <a:pt x="-285" y="319792"/>
                  </a:lnTo>
                  <a:lnTo>
                    <a:pt x="-285" y="-87"/>
                  </a:lnTo>
                  <a:lnTo>
                    <a:pt x="269531" y="159857"/>
                  </a:lnTo>
                  <a:lnTo>
                    <a:pt x="539336" y="319792"/>
                  </a:lnTo>
                  <a:lnTo>
                    <a:pt x="269531" y="479736"/>
                  </a:lnTo>
                  <a:close/>
                </a:path>
              </a:pathLst>
            </a:custGeom>
            <a:noFill/>
            <a:ln w="281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DFB7C8-E5C8-493A-A1FF-808AA3F51ABC}"/>
                </a:ext>
              </a:extLst>
            </p:cNvPr>
            <p:cNvSpPr/>
            <p:nvPr/>
          </p:nvSpPr>
          <p:spPr>
            <a:xfrm>
              <a:off x="8308572" y="907251"/>
              <a:ext cx="166595" cy="166138"/>
            </a:xfrm>
            <a:custGeom>
              <a:avLst/>
              <a:gdLst>
                <a:gd name="connsiteX0" fmla="*/ 166311 w 166595"/>
                <a:gd name="connsiteY0" fmla="*/ 82999 h 166138"/>
                <a:gd name="connsiteX1" fmla="*/ 83014 w 166595"/>
                <a:gd name="connsiteY1" fmla="*/ 166068 h 166138"/>
                <a:gd name="connsiteX2" fmla="*/ -284 w 166595"/>
                <a:gd name="connsiteY2" fmla="*/ 82999 h 166138"/>
                <a:gd name="connsiteX3" fmla="*/ 83014 w 166595"/>
                <a:gd name="connsiteY3" fmla="*/ -70 h 166138"/>
                <a:gd name="connsiteX4" fmla="*/ 166311 w 166595"/>
                <a:gd name="connsiteY4" fmla="*/ 82999 h 16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95" h="166138">
                  <a:moveTo>
                    <a:pt x="166311" y="82999"/>
                  </a:moveTo>
                  <a:cubicBezTo>
                    <a:pt x="166311" y="128877"/>
                    <a:pt x="129017" y="166068"/>
                    <a:pt x="83014" y="166068"/>
                  </a:cubicBezTo>
                  <a:cubicBezTo>
                    <a:pt x="37010" y="166068"/>
                    <a:pt x="-284" y="128877"/>
                    <a:pt x="-284" y="82999"/>
                  </a:cubicBezTo>
                  <a:cubicBezTo>
                    <a:pt x="-284" y="37122"/>
                    <a:pt x="37010" y="-70"/>
                    <a:pt x="83014" y="-70"/>
                  </a:cubicBezTo>
                  <a:cubicBezTo>
                    <a:pt x="129017" y="-70"/>
                    <a:pt x="166311" y="37122"/>
                    <a:pt x="166311" y="82999"/>
                  </a:cubicBezTo>
                  <a:close/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414013C-94C3-463A-B5EF-2D16F7B38E1F}"/>
              </a:ext>
            </a:extLst>
          </p:cNvPr>
          <p:cNvSpPr/>
          <p:nvPr/>
        </p:nvSpPr>
        <p:spPr>
          <a:xfrm>
            <a:off x="3347329" y="3567081"/>
            <a:ext cx="179878" cy="10125"/>
          </a:xfrm>
          <a:custGeom>
            <a:avLst/>
            <a:gdLst>
              <a:gd name="connsiteX0" fmla="*/ 0 w 179878"/>
              <a:gd name="connsiteY0" fmla="*/ 0 h 10125"/>
              <a:gd name="connsiteX1" fmla="*/ 179878 w 179878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78" h="10125">
                <a:moveTo>
                  <a:pt x="0" y="0"/>
                </a:moveTo>
                <a:lnTo>
                  <a:pt x="179878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1A2F7-4C63-427D-AFF6-8B041B0527A4}"/>
              </a:ext>
            </a:extLst>
          </p:cNvPr>
          <p:cNvCxnSpPr>
            <a:stCxn id="39" idx="0"/>
            <a:endCxn id="21" idx="2"/>
          </p:cNvCxnSpPr>
          <p:nvPr/>
        </p:nvCxnSpPr>
        <p:spPr>
          <a:xfrm>
            <a:off x="4251820" y="3564007"/>
            <a:ext cx="3991686" cy="118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Content Placeholder 40">
            <a:extLst>
              <a:ext uri="{FF2B5EF4-FFF2-40B4-BE49-F238E27FC236}">
                <a16:creationId xmlns:a16="http://schemas.microsoft.com/office/drawing/2014/main" id="{A682E2F5-56FA-4340-A50D-CB2EBC10F160}"/>
              </a:ext>
            </a:extLst>
          </p:cNvPr>
          <p:cNvGrpSpPr/>
          <p:nvPr/>
        </p:nvGrpSpPr>
        <p:grpSpPr>
          <a:xfrm>
            <a:off x="4914172" y="2315911"/>
            <a:ext cx="910893" cy="727643"/>
            <a:chOff x="6131408" y="634563"/>
            <a:chExt cx="910893" cy="727643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A0F8332-3F2C-4CE8-92D4-D89DA7C7A2AC}"/>
                </a:ext>
              </a:extLst>
            </p:cNvPr>
            <p:cNvSpPr/>
            <p:nvPr/>
          </p:nvSpPr>
          <p:spPr>
            <a:xfrm>
              <a:off x="6419200" y="993323"/>
              <a:ext cx="623101" cy="358758"/>
            </a:xfrm>
            <a:custGeom>
              <a:avLst/>
              <a:gdLst>
                <a:gd name="connsiteX0" fmla="*/ 622809 w 623101"/>
                <a:gd name="connsiteY0" fmla="*/ -244 h 358758"/>
                <a:gd name="connsiteX1" fmla="*/ -292 w 623101"/>
                <a:gd name="connsiteY1" fmla="*/ 358515 h 3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8">
                  <a:moveTo>
                    <a:pt x="622809" y="-244"/>
                  </a:moveTo>
                  <a:cubicBezTo>
                    <a:pt x="494284" y="221757"/>
                    <a:pt x="256758" y="358515"/>
                    <a:pt x="-292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83B1B2-3DB4-4BED-B98E-0F9DB875111F}"/>
                </a:ext>
              </a:extLst>
            </p:cNvPr>
            <p:cNvSpPr/>
            <p:nvPr/>
          </p:nvSpPr>
          <p:spPr>
            <a:xfrm>
              <a:off x="6419200" y="634563"/>
              <a:ext cx="623101" cy="358759"/>
            </a:xfrm>
            <a:custGeom>
              <a:avLst/>
              <a:gdLst>
                <a:gd name="connsiteX0" fmla="*/ -292 w 623101"/>
                <a:gd name="connsiteY0" fmla="*/ -244 h 358759"/>
                <a:gd name="connsiteX1" fmla="*/ 622809 w 623101"/>
                <a:gd name="connsiteY1" fmla="*/ 358515 h 35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9">
                  <a:moveTo>
                    <a:pt x="-292" y="-244"/>
                  </a:moveTo>
                  <a:cubicBezTo>
                    <a:pt x="256758" y="-244"/>
                    <a:pt x="494284" y="136514"/>
                    <a:pt x="622809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7EBE8D6-5C2F-4969-958A-1F1E17A631B9}"/>
                </a:ext>
              </a:extLst>
            </p:cNvPr>
            <p:cNvSpPr/>
            <p:nvPr/>
          </p:nvSpPr>
          <p:spPr>
            <a:xfrm>
              <a:off x="6131661" y="634563"/>
              <a:ext cx="96393" cy="717518"/>
            </a:xfrm>
            <a:custGeom>
              <a:avLst/>
              <a:gdLst>
                <a:gd name="connsiteX0" fmla="*/ -292 w 96393"/>
                <a:gd name="connsiteY0" fmla="*/ -244 h 717518"/>
                <a:gd name="connsiteX1" fmla="*/ -292 w 96393"/>
                <a:gd name="connsiteY1" fmla="*/ 717274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93" h="717518">
                  <a:moveTo>
                    <a:pt x="-292" y="-244"/>
                  </a:moveTo>
                  <a:cubicBezTo>
                    <a:pt x="128233" y="221757"/>
                    <a:pt x="128233" y="495273"/>
                    <a:pt x="-292" y="717274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E5A59C3-A6C6-420E-85D4-6A8FB4A01189}"/>
                </a:ext>
              </a:extLst>
            </p:cNvPr>
            <p:cNvSpPr/>
            <p:nvPr/>
          </p:nvSpPr>
          <p:spPr>
            <a:xfrm>
              <a:off x="6131408" y="634563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907CBD-5342-4E06-B262-7D420DFA4863}"/>
                </a:ext>
              </a:extLst>
            </p:cNvPr>
            <p:cNvSpPr/>
            <p:nvPr/>
          </p:nvSpPr>
          <p:spPr>
            <a:xfrm>
              <a:off x="6131408" y="1352081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A03DDB-3628-433B-A7E8-93A715C4D7D6}"/>
              </a:ext>
            </a:extLst>
          </p:cNvPr>
          <p:cNvCxnSpPr>
            <a:cxnSpLocks/>
            <a:stCxn id="43" idx="0"/>
            <a:endCxn id="20" idx="2"/>
          </p:cNvCxnSpPr>
          <p:nvPr/>
        </p:nvCxnSpPr>
        <p:spPr>
          <a:xfrm>
            <a:off x="5824773" y="2674427"/>
            <a:ext cx="2418733" cy="5480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C73AC1-F722-4761-8583-EA6258A21695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328513" y="2827341"/>
            <a:ext cx="1682305" cy="2684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Content Placeholder 40">
            <a:extLst>
              <a:ext uri="{FF2B5EF4-FFF2-40B4-BE49-F238E27FC236}">
                <a16:creationId xmlns:a16="http://schemas.microsoft.com/office/drawing/2014/main" id="{4A0A0494-3C97-448A-8D11-4A325DD00408}"/>
              </a:ext>
            </a:extLst>
          </p:cNvPr>
          <p:cNvGrpSpPr/>
          <p:nvPr/>
        </p:nvGrpSpPr>
        <p:grpSpPr>
          <a:xfrm>
            <a:off x="2740894" y="5192621"/>
            <a:ext cx="1090772" cy="727643"/>
            <a:chOff x="5951529" y="634563"/>
            <a:chExt cx="1090772" cy="727643"/>
          </a:xfrm>
          <a:noFill/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4D690B1-40B5-406B-83B7-F31FA5175395}"/>
                </a:ext>
              </a:extLst>
            </p:cNvPr>
            <p:cNvSpPr/>
            <p:nvPr/>
          </p:nvSpPr>
          <p:spPr>
            <a:xfrm>
              <a:off x="6419200" y="993323"/>
              <a:ext cx="623101" cy="358758"/>
            </a:xfrm>
            <a:custGeom>
              <a:avLst/>
              <a:gdLst>
                <a:gd name="connsiteX0" fmla="*/ 622809 w 623101"/>
                <a:gd name="connsiteY0" fmla="*/ -244 h 358758"/>
                <a:gd name="connsiteX1" fmla="*/ -292 w 623101"/>
                <a:gd name="connsiteY1" fmla="*/ 358515 h 3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8">
                  <a:moveTo>
                    <a:pt x="622809" y="-244"/>
                  </a:moveTo>
                  <a:cubicBezTo>
                    <a:pt x="494284" y="221757"/>
                    <a:pt x="256758" y="358515"/>
                    <a:pt x="-292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41C1704-29DF-4CD5-80E9-AE5CB2BA7706}"/>
                </a:ext>
              </a:extLst>
            </p:cNvPr>
            <p:cNvSpPr/>
            <p:nvPr/>
          </p:nvSpPr>
          <p:spPr>
            <a:xfrm>
              <a:off x="6419200" y="634563"/>
              <a:ext cx="623101" cy="358759"/>
            </a:xfrm>
            <a:custGeom>
              <a:avLst/>
              <a:gdLst>
                <a:gd name="connsiteX0" fmla="*/ -292 w 623101"/>
                <a:gd name="connsiteY0" fmla="*/ -244 h 358759"/>
                <a:gd name="connsiteX1" fmla="*/ 622809 w 623101"/>
                <a:gd name="connsiteY1" fmla="*/ 358515 h 35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3101" h="358759">
                  <a:moveTo>
                    <a:pt x="-292" y="-244"/>
                  </a:moveTo>
                  <a:cubicBezTo>
                    <a:pt x="256758" y="-244"/>
                    <a:pt x="494284" y="136514"/>
                    <a:pt x="622809" y="358515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0FB2B7C-4452-4841-A4F8-EE64D9210F47}"/>
                </a:ext>
              </a:extLst>
            </p:cNvPr>
            <p:cNvSpPr/>
            <p:nvPr/>
          </p:nvSpPr>
          <p:spPr>
            <a:xfrm>
              <a:off x="6131661" y="634563"/>
              <a:ext cx="96393" cy="717518"/>
            </a:xfrm>
            <a:custGeom>
              <a:avLst/>
              <a:gdLst>
                <a:gd name="connsiteX0" fmla="*/ -292 w 96393"/>
                <a:gd name="connsiteY0" fmla="*/ -244 h 717518"/>
                <a:gd name="connsiteX1" fmla="*/ -292 w 96393"/>
                <a:gd name="connsiteY1" fmla="*/ 717274 h 7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93" h="717518">
                  <a:moveTo>
                    <a:pt x="-292" y="-244"/>
                  </a:moveTo>
                  <a:cubicBezTo>
                    <a:pt x="128233" y="221757"/>
                    <a:pt x="128233" y="495273"/>
                    <a:pt x="-292" y="717274"/>
                  </a:cubicBez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41E80A6-7617-4B48-9B08-1943A1EAC9AC}"/>
                </a:ext>
              </a:extLst>
            </p:cNvPr>
            <p:cNvSpPr/>
            <p:nvPr/>
          </p:nvSpPr>
          <p:spPr>
            <a:xfrm>
              <a:off x="6131408" y="634563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F403461-E7CD-4DC3-A70D-C39FCBD09E6D}"/>
                </a:ext>
              </a:extLst>
            </p:cNvPr>
            <p:cNvSpPr/>
            <p:nvPr/>
          </p:nvSpPr>
          <p:spPr>
            <a:xfrm>
              <a:off x="6131408" y="1352081"/>
              <a:ext cx="287792" cy="10125"/>
            </a:xfrm>
            <a:custGeom>
              <a:avLst/>
              <a:gdLst>
                <a:gd name="connsiteX0" fmla="*/ -292 w 287792"/>
                <a:gd name="connsiteY0" fmla="*/ -244 h 10125"/>
                <a:gd name="connsiteX1" fmla="*/ 287501 w 287792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92" h="10125">
                  <a:moveTo>
                    <a:pt x="-292" y="-244"/>
                  </a:moveTo>
                  <a:lnTo>
                    <a:pt x="287501" y="-244"/>
                  </a:lnTo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C621D60-44C5-489D-A785-4B0F6F52E024}"/>
                </a:ext>
              </a:extLst>
            </p:cNvPr>
            <p:cNvSpPr/>
            <p:nvPr/>
          </p:nvSpPr>
          <p:spPr>
            <a:xfrm>
              <a:off x="5951529" y="813938"/>
              <a:ext cx="251821" cy="10125"/>
            </a:xfrm>
            <a:custGeom>
              <a:avLst/>
              <a:gdLst>
                <a:gd name="connsiteX0" fmla="*/ -292 w 251821"/>
                <a:gd name="connsiteY0" fmla="*/ -244 h 10125"/>
                <a:gd name="connsiteX1" fmla="*/ 251529 w 251821"/>
                <a:gd name="connsiteY1" fmla="*/ -244 h 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821" h="10125">
                  <a:moveTo>
                    <a:pt x="-292" y="-244"/>
                  </a:moveTo>
                  <a:lnTo>
                    <a:pt x="251529" y="-24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CF2027A2-84B4-4A58-8DEA-3400CC8B1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89" y="5038647"/>
            <a:ext cx="2200275" cy="1114425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DD129E70-6A78-42CD-B86E-59419C9954EE}"/>
              </a:ext>
            </a:extLst>
          </p:cNvPr>
          <p:cNvSpPr/>
          <p:nvPr/>
        </p:nvSpPr>
        <p:spPr>
          <a:xfrm>
            <a:off x="4554245" y="5291091"/>
            <a:ext cx="2200275" cy="61904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5C11C5-416E-4218-8F9E-009F03FB4C75}"/>
              </a:ext>
            </a:extLst>
          </p:cNvPr>
          <p:cNvSpPr/>
          <p:nvPr/>
        </p:nvSpPr>
        <p:spPr>
          <a:xfrm>
            <a:off x="1349162" y="2221448"/>
            <a:ext cx="461639" cy="4427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7182D73-C918-4E8A-B583-F146631E123B}"/>
              </a:ext>
            </a:extLst>
          </p:cNvPr>
          <p:cNvSpPr/>
          <p:nvPr/>
        </p:nvSpPr>
        <p:spPr>
          <a:xfrm>
            <a:off x="1351239" y="3092002"/>
            <a:ext cx="461639" cy="4427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6C13A9-F947-4AB5-9970-98317ECA1148}"/>
              </a:ext>
            </a:extLst>
          </p:cNvPr>
          <p:cNvCxnSpPr/>
          <p:nvPr/>
        </p:nvCxnSpPr>
        <p:spPr>
          <a:xfrm flipV="1">
            <a:off x="7279689" y="4811697"/>
            <a:ext cx="1669002" cy="15360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EEDA5E2-535D-4279-A0F6-90427246F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082" y="5038647"/>
            <a:ext cx="2135981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3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82B1-CBF1-48E8-9930-4839162A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BC10-944E-4FB4-A9F0-0BD84276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B5F5D5-BE20-4D17-9C41-E1EBF0DA369B}"/>
              </a:ext>
            </a:extLst>
          </p:cNvPr>
          <p:cNvSpPr/>
          <p:nvPr/>
        </p:nvSpPr>
        <p:spPr>
          <a:xfrm>
            <a:off x="9260778" y="1396398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E1D41C-A114-4E0D-AE4B-E9A097BAE326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8622954" y="1840282"/>
            <a:ext cx="868644" cy="1228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468093-1DAE-49E7-A6E3-91AE71EC1CC4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109174" y="1840282"/>
            <a:ext cx="382424" cy="1228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96838A-B653-4718-B759-E2AC8845F479}"/>
              </a:ext>
            </a:extLst>
          </p:cNvPr>
          <p:cNvCxnSpPr>
            <a:cxnSpLocks/>
            <a:stCxn id="7" idx="4"/>
            <a:endCxn id="27" idx="0"/>
          </p:cNvCxnSpPr>
          <p:nvPr/>
        </p:nvCxnSpPr>
        <p:spPr>
          <a:xfrm>
            <a:off x="9491598" y="1840282"/>
            <a:ext cx="230820" cy="12990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9F5134-FBDE-404D-8DD4-AA7DE6689109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9491598" y="1840282"/>
            <a:ext cx="868643" cy="1228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037DD-0368-4748-A334-AF14243E7AC2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9491598" y="1840282"/>
            <a:ext cx="1517778" cy="1228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BF7C59A-F365-4492-A3E6-C9D2C729A2AC}"/>
              </a:ext>
            </a:extLst>
          </p:cNvPr>
          <p:cNvSpPr/>
          <p:nvPr/>
        </p:nvSpPr>
        <p:spPr>
          <a:xfrm>
            <a:off x="9491598" y="3139327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31A294-3135-4B16-891F-924F2B85DF29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8853774" y="3583211"/>
            <a:ext cx="868644" cy="1228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A67ED8-7756-4AF0-90AD-04A798F7911C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9339994" y="3583211"/>
            <a:ext cx="382424" cy="1228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3CEF1-E180-47D5-9B8C-6433411E013F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9722418" y="3583211"/>
            <a:ext cx="230819" cy="1228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5A7335-F075-42AD-B8BE-1403714BD4F0}"/>
              </a:ext>
            </a:extLst>
          </p:cNvPr>
          <p:cNvCxnSpPr>
            <a:cxnSpLocks/>
            <a:stCxn id="27" idx="4"/>
            <a:endCxn id="34" idx="0"/>
          </p:cNvCxnSpPr>
          <p:nvPr/>
        </p:nvCxnSpPr>
        <p:spPr>
          <a:xfrm>
            <a:off x="9722418" y="3583211"/>
            <a:ext cx="868643" cy="12640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C8F7DC-8952-437F-8E72-F2C4DB269077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9722418" y="3583211"/>
            <a:ext cx="1517778" cy="1228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823FA09-ACA6-4E17-B7C5-1102660F8014}"/>
              </a:ext>
            </a:extLst>
          </p:cNvPr>
          <p:cNvSpPr/>
          <p:nvPr/>
        </p:nvSpPr>
        <p:spPr>
          <a:xfrm>
            <a:off x="10360241" y="484725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AC8DEA-027D-4D86-B01C-D599BADF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0" y="2122115"/>
            <a:ext cx="7415255" cy="24783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AB0AFE-C255-46E1-B34A-4EF1C3D4DE5D}"/>
              </a:ext>
            </a:extLst>
          </p:cNvPr>
          <p:cNvSpPr txBox="1"/>
          <p:nvPr/>
        </p:nvSpPr>
        <p:spPr>
          <a:xfrm>
            <a:off x="2752077" y="5513081"/>
            <a:ext cx="4536489" cy="5847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dirty="0"/>
              <a:t>Fitness = </a:t>
            </a:r>
            <a:r>
              <a:rPr lang="en-GB" sz="3200" dirty="0" err="1"/>
              <a:t>Höhe</a:t>
            </a:r>
            <a:r>
              <a:rPr lang="en-GB" sz="3200" dirty="0"/>
              <a:t> + </a:t>
            </a:r>
            <a:r>
              <a:rPr lang="en-GB" sz="3200" dirty="0" err="1"/>
              <a:t>Weite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5228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F64B-02A1-42BE-89CD-8A7B90C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B162-3039-457B-BF8F-E40E9E78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980" y="6432234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09DCD-2B66-44DB-B7BF-95673925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68" y="1545211"/>
            <a:ext cx="7415255" cy="2478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F6A14-819D-43A9-A30B-AE56DEC87A0E}"/>
              </a:ext>
            </a:extLst>
          </p:cNvPr>
          <p:cNvSpPr txBox="1"/>
          <p:nvPr/>
        </p:nvSpPr>
        <p:spPr>
          <a:xfrm>
            <a:off x="2153680" y="4390563"/>
            <a:ext cx="19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err="1"/>
              <a:t>Erwartung</a:t>
            </a:r>
            <a:endParaRPr lang="de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54D0E-554E-44A5-AB8C-D2C54435144A}"/>
              </a:ext>
            </a:extLst>
          </p:cNvPr>
          <p:cNvSpPr txBox="1"/>
          <p:nvPr/>
        </p:nvSpPr>
        <p:spPr>
          <a:xfrm>
            <a:off x="8084408" y="4327513"/>
            <a:ext cx="19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err="1"/>
              <a:t>Realität</a:t>
            </a:r>
            <a:endParaRPr lang="de-DE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705FF7-5E76-46F2-B4A2-59A92A0D90C4}"/>
              </a:ext>
            </a:extLst>
          </p:cNvPr>
          <p:cNvSpPr/>
          <p:nvPr/>
        </p:nvSpPr>
        <p:spPr>
          <a:xfrm>
            <a:off x="-142043" y="4456590"/>
            <a:ext cx="2157274" cy="2592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Content Placeholder 18" descr="Magnifying glass with solid fill">
            <a:extLst>
              <a:ext uri="{FF2B5EF4-FFF2-40B4-BE49-F238E27FC236}">
                <a16:creationId xmlns:a16="http://schemas.microsoft.com/office/drawing/2014/main" id="{B0FCBC25-06F5-461F-B547-2E6C9498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087" y="5541117"/>
            <a:ext cx="463505" cy="463505"/>
          </a:xfr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E1DA339-57D0-4F29-A69E-5068D65AE659}"/>
              </a:ext>
            </a:extLst>
          </p:cNvPr>
          <p:cNvSpPr/>
          <p:nvPr/>
        </p:nvSpPr>
        <p:spPr>
          <a:xfrm>
            <a:off x="2107423" y="4789809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D85178-B05C-4BAE-BAA8-F099C11265A4}"/>
              </a:ext>
            </a:extLst>
          </p:cNvPr>
          <p:cNvSpPr/>
          <p:nvPr/>
        </p:nvSpPr>
        <p:spPr>
          <a:xfrm>
            <a:off x="2107424" y="5254284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08234C-ACA6-4B6F-A799-4769B4B09DDD}"/>
              </a:ext>
            </a:extLst>
          </p:cNvPr>
          <p:cNvSpPr/>
          <p:nvPr/>
        </p:nvSpPr>
        <p:spPr>
          <a:xfrm>
            <a:off x="2107424" y="5714444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6A36B-76E1-475C-BD2D-6452290EE1F3}"/>
              </a:ext>
            </a:extLst>
          </p:cNvPr>
          <p:cNvSpPr/>
          <p:nvPr/>
        </p:nvSpPr>
        <p:spPr>
          <a:xfrm>
            <a:off x="2107424" y="6174604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65E108-7E69-458A-8C2E-50FA6DA9346C}"/>
              </a:ext>
            </a:extLst>
          </p:cNvPr>
          <p:cNvSpPr/>
          <p:nvPr/>
        </p:nvSpPr>
        <p:spPr>
          <a:xfrm>
            <a:off x="589712" y="5495549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Content Placeholder 18" descr="Magnifying glass with solid fill">
            <a:extLst>
              <a:ext uri="{FF2B5EF4-FFF2-40B4-BE49-F238E27FC236}">
                <a16:creationId xmlns:a16="http://schemas.microsoft.com/office/drawing/2014/main" id="{AB51D9C2-EA62-4A82-9917-9D6E7C93D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50" y="5541116"/>
            <a:ext cx="463505" cy="463505"/>
          </a:xfrm>
          <a:prstGeom prst="rect">
            <a:avLst/>
          </a:prstGeom>
        </p:spPr>
      </p:pic>
      <p:pic>
        <p:nvPicPr>
          <p:cNvPr id="27" name="Content Placeholder 18" descr="Magnifying glass with solid fill">
            <a:extLst>
              <a:ext uri="{FF2B5EF4-FFF2-40B4-BE49-F238E27FC236}">
                <a16:creationId xmlns:a16="http://schemas.microsoft.com/office/drawing/2014/main" id="{19403113-7E01-44FC-A567-F32E33C8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917" y="6004622"/>
            <a:ext cx="463505" cy="463505"/>
          </a:xfrm>
          <a:prstGeom prst="rect">
            <a:avLst/>
          </a:prstGeom>
        </p:spPr>
      </p:pic>
      <p:pic>
        <p:nvPicPr>
          <p:cNvPr id="28" name="Content Placeholder 18" descr="Magnifying glass with solid fill">
            <a:extLst>
              <a:ext uri="{FF2B5EF4-FFF2-40B4-BE49-F238E27FC236}">
                <a16:creationId xmlns:a16="http://schemas.microsoft.com/office/drawing/2014/main" id="{9DFC128F-D41E-44EF-A8ED-B2834330E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327" y="5032044"/>
            <a:ext cx="463505" cy="463505"/>
          </a:xfrm>
          <a:prstGeom prst="rect">
            <a:avLst/>
          </a:prstGeom>
        </p:spPr>
      </p:pic>
      <p:grpSp>
        <p:nvGrpSpPr>
          <p:cNvPr id="29" name="Content Placeholder 40">
            <a:extLst>
              <a:ext uri="{FF2B5EF4-FFF2-40B4-BE49-F238E27FC236}">
                <a16:creationId xmlns:a16="http://schemas.microsoft.com/office/drawing/2014/main" id="{2E7EE43D-2598-4C67-A7A7-B95F551283E7}"/>
              </a:ext>
            </a:extLst>
          </p:cNvPr>
          <p:cNvGrpSpPr/>
          <p:nvPr/>
        </p:nvGrpSpPr>
        <p:grpSpPr>
          <a:xfrm>
            <a:off x="2746986" y="5175670"/>
            <a:ext cx="724897" cy="639758"/>
            <a:chOff x="7750270" y="670436"/>
            <a:chExt cx="724897" cy="639758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F5E66A-349F-4BA6-971E-652781FD625F}"/>
                </a:ext>
              </a:extLst>
            </p:cNvPr>
            <p:cNvSpPr/>
            <p:nvPr/>
          </p:nvSpPr>
          <p:spPr>
            <a:xfrm>
              <a:off x="7750270" y="670436"/>
              <a:ext cx="539621" cy="639758"/>
            </a:xfrm>
            <a:custGeom>
              <a:avLst/>
              <a:gdLst>
                <a:gd name="connsiteX0" fmla="*/ -285 w 539621"/>
                <a:gd name="connsiteY0" fmla="*/ 639671 h 639758"/>
                <a:gd name="connsiteX1" fmla="*/ -285 w 539621"/>
                <a:gd name="connsiteY1" fmla="*/ 319792 h 639758"/>
                <a:gd name="connsiteX2" fmla="*/ -285 w 539621"/>
                <a:gd name="connsiteY2" fmla="*/ -87 h 639758"/>
                <a:gd name="connsiteX3" fmla="*/ 269531 w 539621"/>
                <a:gd name="connsiteY3" fmla="*/ 159857 h 639758"/>
                <a:gd name="connsiteX4" fmla="*/ 539336 w 539621"/>
                <a:gd name="connsiteY4" fmla="*/ 319792 h 639758"/>
                <a:gd name="connsiteX5" fmla="*/ 269531 w 539621"/>
                <a:gd name="connsiteY5" fmla="*/ 479736 h 6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621" h="639758">
                  <a:moveTo>
                    <a:pt x="-285" y="639671"/>
                  </a:moveTo>
                  <a:lnTo>
                    <a:pt x="-285" y="319792"/>
                  </a:lnTo>
                  <a:lnTo>
                    <a:pt x="-285" y="-87"/>
                  </a:lnTo>
                  <a:lnTo>
                    <a:pt x="269531" y="159857"/>
                  </a:lnTo>
                  <a:lnTo>
                    <a:pt x="539336" y="319792"/>
                  </a:lnTo>
                  <a:lnTo>
                    <a:pt x="269531" y="479736"/>
                  </a:lnTo>
                  <a:close/>
                </a:path>
              </a:pathLst>
            </a:custGeom>
            <a:noFill/>
            <a:ln w="281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87B58E-FC25-40D1-824D-62B686391179}"/>
                </a:ext>
              </a:extLst>
            </p:cNvPr>
            <p:cNvSpPr/>
            <p:nvPr/>
          </p:nvSpPr>
          <p:spPr>
            <a:xfrm>
              <a:off x="8308572" y="907251"/>
              <a:ext cx="166595" cy="166138"/>
            </a:xfrm>
            <a:custGeom>
              <a:avLst/>
              <a:gdLst>
                <a:gd name="connsiteX0" fmla="*/ 166311 w 166595"/>
                <a:gd name="connsiteY0" fmla="*/ 82999 h 166138"/>
                <a:gd name="connsiteX1" fmla="*/ 83014 w 166595"/>
                <a:gd name="connsiteY1" fmla="*/ 166068 h 166138"/>
                <a:gd name="connsiteX2" fmla="*/ -284 w 166595"/>
                <a:gd name="connsiteY2" fmla="*/ 82999 h 166138"/>
                <a:gd name="connsiteX3" fmla="*/ 83014 w 166595"/>
                <a:gd name="connsiteY3" fmla="*/ -70 h 166138"/>
                <a:gd name="connsiteX4" fmla="*/ 166311 w 166595"/>
                <a:gd name="connsiteY4" fmla="*/ 82999 h 16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95" h="166138">
                  <a:moveTo>
                    <a:pt x="166311" y="82999"/>
                  </a:moveTo>
                  <a:cubicBezTo>
                    <a:pt x="166311" y="128877"/>
                    <a:pt x="129017" y="166068"/>
                    <a:pt x="83014" y="166068"/>
                  </a:cubicBezTo>
                  <a:cubicBezTo>
                    <a:pt x="37010" y="166068"/>
                    <a:pt x="-284" y="128877"/>
                    <a:pt x="-284" y="82999"/>
                  </a:cubicBezTo>
                  <a:cubicBezTo>
                    <a:pt x="-284" y="37122"/>
                    <a:pt x="37010" y="-70"/>
                    <a:pt x="83014" y="-70"/>
                  </a:cubicBezTo>
                  <a:cubicBezTo>
                    <a:pt x="129017" y="-70"/>
                    <a:pt x="166311" y="37122"/>
                    <a:pt x="166311" y="82999"/>
                  </a:cubicBezTo>
                  <a:close/>
                </a:path>
              </a:pathLst>
            </a:custGeom>
            <a:noFill/>
            <a:ln w="285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B524E41-AB2D-4767-A44E-8A6D13ACB524}"/>
              </a:ext>
            </a:extLst>
          </p:cNvPr>
          <p:cNvSpPr/>
          <p:nvPr/>
        </p:nvSpPr>
        <p:spPr>
          <a:xfrm>
            <a:off x="2567108" y="5498558"/>
            <a:ext cx="179878" cy="10125"/>
          </a:xfrm>
          <a:custGeom>
            <a:avLst/>
            <a:gdLst>
              <a:gd name="connsiteX0" fmla="*/ 0 w 179878"/>
              <a:gd name="connsiteY0" fmla="*/ 0 h 10125"/>
              <a:gd name="connsiteX1" fmla="*/ 179878 w 179878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78" h="10125">
                <a:moveTo>
                  <a:pt x="0" y="0"/>
                </a:moveTo>
                <a:lnTo>
                  <a:pt x="179878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C96959-6886-4A65-B6E2-3E28A0264ECA}"/>
              </a:ext>
            </a:extLst>
          </p:cNvPr>
          <p:cNvSpPr/>
          <p:nvPr/>
        </p:nvSpPr>
        <p:spPr>
          <a:xfrm>
            <a:off x="3631860" y="4789809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0254EA8-DA4D-4E75-9221-425DEBE27F4D}"/>
              </a:ext>
            </a:extLst>
          </p:cNvPr>
          <p:cNvSpPr/>
          <p:nvPr/>
        </p:nvSpPr>
        <p:spPr>
          <a:xfrm>
            <a:off x="3631861" y="5254284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D184B4-0C31-4BDD-9170-51FBBB08757B}"/>
              </a:ext>
            </a:extLst>
          </p:cNvPr>
          <p:cNvSpPr/>
          <p:nvPr/>
        </p:nvSpPr>
        <p:spPr>
          <a:xfrm>
            <a:off x="3631861" y="5714444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29D181-470C-49CE-AE1A-B07F481B61D4}"/>
              </a:ext>
            </a:extLst>
          </p:cNvPr>
          <p:cNvSpPr/>
          <p:nvPr/>
        </p:nvSpPr>
        <p:spPr>
          <a:xfrm>
            <a:off x="3631861" y="6174604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88764E-47F7-4759-AB6A-2AF132887CF3}"/>
              </a:ext>
            </a:extLst>
          </p:cNvPr>
          <p:cNvSpPr/>
          <p:nvPr/>
        </p:nvSpPr>
        <p:spPr>
          <a:xfrm>
            <a:off x="5022671" y="5405353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BCD0209-11BA-4B2E-BB28-2B6BAB089D8D}"/>
              </a:ext>
            </a:extLst>
          </p:cNvPr>
          <p:cNvSpPr/>
          <p:nvPr/>
        </p:nvSpPr>
        <p:spPr>
          <a:xfrm>
            <a:off x="5570125" y="5405353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2466411-3526-4BC6-BD6A-EA17CF5DCF0B}"/>
              </a:ext>
            </a:extLst>
          </p:cNvPr>
          <p:cNvSpPr/>
          <p:nvPr/>
        </p:nvSpPr>
        <p:spPr>
          <a:xfrm rot="16200000">
            <a:off x="4997968" y="4916665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38CCEF6-9006-45C8-82A3-9A29E991C569}"/>
              </a:ext>
            </a:extLst>
          </p:cNvPr>
          <p:cNvSpPr/>
          <p:nvPr/>
        </p:nvSpPr>
        <p:spPr>
          <a:xfrm rot="10800000">
            <a:off x="4502147" y="5388631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003E0C8-D13F-45D8-8BAC-2B56E2D1CCA5}"/>
              </a:ext>
            </a:extLst>
          </p:cNvPr>
          <p:cNvSpPr/>
          <p:nvPr/>
        </p:nvSpPr>
        <p:spPr>
          <a:xfrm rot="5400000">
            <a:off x="4998696" y="5949863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BA8739-74D0-4D87-AE74-9680330AAA02}"/>
              </a:ext>
            </a:extLst>
          </p:cNvPr>
          <p:cNvSpPr/>
          <p:nvPr/>
        </p:nvSpPr>
        <p:spPr>
          <a:xfrm>
            <a:off x="3462998" y="5485424"/>
            <a:ext cx="179878" cy="10125"/>
          </a:xfrm>
          <a:custGeom>
            <a:avLst/>
            <a:gdLst>
              <a:gd name="connsiteX0" fmla="*/ 0 w 179878"/>
              <a:gd name="connsiteY0" fmla="*/ 0 h 10125"/>
              <a:gd name="connsiteX1" fmla="*/ 179878 w 179878"/>
              <a:gd name="connsiteY1" fmla="*/ 0 h 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78" h="10125">
                <a:moveTo>
                  <a:pt x="0" y="0"/>
                </a:moveTo>
                <a:lnTo>
                  <a:pt x="179878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66" name="Content Placeholder 18" descr="Magnifying glass with solid fill">
            <a:extLst>
              <a:ext uri="{FF2B5EF4-FFF2-40B4-BE49-F238E27FC236}">
                <a16:creationId xmlns:a16="http://schemas.microsoft.com/office/drawing/2014/main" id="{F7C150FA-CC6E-4064-A68E-7348991E7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5391" y="5512446"/>
            <a:ext cx="463505" cy="463505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6C99820E-945A-4AD6-ACAB-E65B1DF79709}"/>
              </a:ext>
            </a:extLst>
          </p:cNvPr>
          <p:cNvSpPr/>
          <p:nvPr/>
        </p:nvSpPr>
        <p:spPr>
          <a:xfrm>
            <a:off x="8109727" y="4761138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10159E-FD62-40FC-B93E-769050BA3601}"/>
              </a:ext>
            </a:extLst>
          </p:cNvPr>
          <p:cNvSpPr/>
          <p:nvPr/>
        </p:nvSpPr>
        <p:spPr>
          <a:xfrm>
            <a:off x="8109728" y="522561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9DDD5B0-62ED-4D46-A581-D3C2124E114A}"/>
              </a:ext>
            </a:extLst>
          </p:cNvPr>
          <p:cNvSpPr/>
          <p:nvPr/>
        </p:nvSpPr>
        <p:spPr>
          <a:xfrm>
            <a:off x="8109728" y="568577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A6BE3E4-BCBD-49A4-B39B-91D9E2FC239E}"/>
              </a:ext>
            </a:extLst>
          </p:cNvPr>
          <p:cNvSpPr/>
          <p:nvPr/>
        </p:nvSpPr>
        <p:spPr>
          <a:xfrm>
            <a:off x="8109728" y="6145933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75BEFA-1131-48C0-B9CF-67AB12510680}"/>
              </a:ext>
            </a:extLst>
          </p:cNvPr>
          <p:cNvSpPr/>
          <p:nvPr/>
        </p:nvSpPr>
        <p:spPr>
          <a:xfrm>
            <a:off x="6592016" y="5466878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2" name="Content Placeholder 18" descr="Magnifying glass with solid fill">
            <a:extLst>
              <a:ext uri="{FF2B5EF4-FFF2-40B4-BE49-F238E27FC236}">
                <a16:creationId xmlns:a16="http://schemas.microsoft.com/office/drawing/2014/main" id="{6C9E0C78-CC53-483B-90B2-DF836A0A0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1054" y="5512445"/>
            <a:ext cx="463505" cy="463505"/>
          </a:xfrm>
          <a:prstGeom prst="rect">
            <a:avLst/>
          </a:prstGeom>
        </p:spPr>
      </p:pic>
      <p:pic>
        <p:nvPicPr>
          <p:cNvPr id="73" name="Content Placeholder 18" descr="Magnifying glass with solid fill">
            <a:extLst>
              <a:ext uri="{FF2B5EF4-FFF2-40B4-BE49-F238E27FC236}">
                <a16:creationId xmlns:a16="http://schemas.microsoft.com/office/drawing/2014/main" id="{B1A05724-AFBF-41D1-9915-0BDEB1E99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4221" y="5975951"/>
            <a:ext cx="463505" cy="463505"/>
          </a:xfrm>
          <a:prstGeom prst="rect">
            <a:avLst/>
          </a:prstGeom>
        </p:spPr>
      </p:pic>
      <p:pic>
        <p:nvPicPr>
          <p:cNvPr id="74" name="Content Placeholder 18" descr="Magnifying glass with solid fill">
            <a:extLst>
              <a:ext uri="{FF2B5EF4-FFF2-40B4-BE49-F238E27FC236}">
                <a16:creationId xmlns:a16="http://schemas.microsoft.com/office/drawing/2014/main" id="{822A3AF5-378C-4830-A659-00C59B532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4631" y="5003373"/>
            <a:ext cx="463505" cy="463505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70019DC6-7AEF-4525-BAFC-19D959362584}"/>
              </a:ext>
            </a:extLst>
          </p:cNvPr>
          <p:cNvSpPr/>
          <p:nvPr/>
        </p:nvSpPr>
        <p:spPr>
          <a:xfrm>
            <a:off x="9394072" y="4759721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460B8E-C57A-47A7-B11C-FA6A45C0682B}"/>
              </a:ext>
            </a:extLst>
          </p:cNvPr>
          <p:cNvSpPr/>
          <p:nvPr/>
        </p:nvSpPr>
        <p:spPr>
          <a:xfrm>
            <a:off x="9394073" y="522419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326A13A-AE10-47FE-BACC-272FEBA4AC0C}"/>
              </a:ext>
            </a:extLst>
          </p:cNvPr>
          <p:cNvSpPr/>
          <p:nvPr/>
        </p:nvSpPr>
        <p:spPr>
          <a:xfrm>
            <a:off x="9394073" y="568435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2B0870-D6A7-494A-93D8-14443159A678}"/>
              </a:ext>
            </a:extLst>
          </p:cNvPr>
          <p:cNvSpPr/>
          <p:nvPr/>
        </p:nvSpPr>
        <p:spPr>
          <a:xfrm>
            <a:off x="9394073" y="6144516"/>
            <a:ext cx="461639" cy="4438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63A41E-D3D4-4A07-8004-457782E8746A}"/>
              </a:ext>
            </a:extLst>
          </p:cNvPr>
          <p:cNvSpPr/>
          <p:nvPr/>
        </p:nvSpPr>
        <p:spPr>
          <a:xfrm>
            <a:off x="10784883" y="5375265"/>
            <a:ext cx="461639" cy="4427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45B6014B-46E0-4C1F-AD51-256F9FC98917}"/>
              </a:ext>
            </a:extLst>
          </p:cNvPr>
          <p:cNvSpPr/>
          <p:nvPr/>
        </p:nvSpPr>
        <p:spPr>
          <a:xfrm>
            <a:off x="11332337" y="5375265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006DA424-CD4E-454A-96DF-753F459F783A}"/>
              </a:ext>
            </a:extLst>
          </p:cNvPr>
          <p:cNvSpPr/>
          <p:nvPr/>
        </p:nvSpPr>
        <p:spPr>
          <a:xfrm rot="16200000">
            <a:off x="10760180" y="4886577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FA90AAB-6C85-4C7F-ACBA-213C7EEBEBD5}"/>
              </a:ext>
            </a:extLst>
          </p:cNvPr>
          <p:cNvSpPr/>
          <p:nvPr/>
        </p:nvSpPr>
        <p:spPr>
          <a:xfrm rot="10800000">
            <a:off x="10264359" y="5358543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CF15C35D-7F90-47C2-9341-FB2192727F60}"/>
              </a:ext>
            </a:extLst>
          </p:cNvPr>
          <p:cNvSpPr/>
          <p:nvPr/>
        </p:nvSpPr>
        <p:spPr>
          <a:xfrm rot="5400000">
            <a:off x="10760908" y="5919775"/>
            <a:ext cx="461639" cy="442702"/>
          </a:xfrm>
          <a:prstGeom prst="rightArrow">
            <a:avLst>
              <a:gd name="adj1" fmla="val 2593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10A064-CE84-4B80-826A-7ABAE64F39C2}"/>
              </a:ext>
            </a:extLst>
          </p:cNvPr>
          <p:cNvCxnSpPr>
            <a:cxnSpLocks/>
            <a:stCxn id="70" idx="6"/>
            <a:endCxn id="81" idx="2"/>
          </p:cNvCxnSpPr>
          <p:nvPr/>
        </p:nvCxnSpPr>
        <p:spPr>
          <a:xfrm flipV="1">
            <a:off x="8571367" y="5906298"/>
            <a:ext cx="822706" cy="4615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5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E4B92B-F222-4006-8544-7E26C3F939C3}"/>
              </a:ext>
            </a:extLst>
          </p:cNvPr>
          <p:cNvSpPr/>
          <p:nvPr/>
        </p:nvSpPr>
        <p:spPr>
          <a:xfrm>
            <a:off x="-152045" y="4651899"/>
            <a:ext cx="2157274" cy="2592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5E29A-012E-439E-81C0-4D1950F6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r>
              <a:rPr lang="en-GB" dirty="0"/>
              <a:t> und </a:t>
            </a:r>
            <a:r>
              <a:rPr lang="en-GB" dirty="0" err="1"/>
              <a:t>Optimierungsmöglichkeiten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D86-0B6A-443A-9C71-F88262EE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090" y="4609041"/>
            <a:ext cx="9829800" cy="3859742"/>
          </a:xfrm>
        </p:spPr>
        <p:txBody>
          <a:bodyPr/>
          <a:lstStyle/>
          <a:p>
            <a:r>
              <a:rPr lang="en-GB" dirty="0" err="1"/>
              <a:t>Bessere</a:t>
            </a:r>
            <a:r>
              <a:rPr lang="en-GB" dirty="0"/>
              <a:t> </a:t>
            </a:r>
            <a:r>
              <a:rPr lang="en-GB" dirty="0" err="1"/>
              <a:t>Fitnessfunktion</a:t>
            </a:r>
            <a:endParaRPr lang="en-GB" dirty="0"/>
          </a:p>
          <a:p>
            <a:r>
              <a:rPr lang="en-GB" dirty="0" err="1"/>
              <a:t>Schlechtere</a:t>
            </a:r>
            <a:r>
              <a:rPr lang="en-GB" dirty="0"/>
              <a:t> </a:t>
            </a:r>
            <a:r>
              <a:rPr lang="en-GB" dirty="0" err="1"/>
              <a:t>Ergebnisse</a:t>
            </a:r>
            <a:r>
              <a:rPr lang="en-GB" dirty="0"/>
              <a:t> </a:t>
            </a:r>
            <a:r>
              <a:rPr lang="en-GB" dirty="0" err="1"/>
              <a:t>akzeptieren</a:t>
            </a:r>
            <a:endParaRPr lang="en-GB" dirty="0"/>
          </a:p>
          <a:p>
            <a:r>
              <a:rPr lang="en-GB" dirty="0" err="1"/>
              <a:t>Strafterm</a:t>
            </a:r>
            <a:r>
              <a:rPr lang="en-GB" dirty="0"/>
              <a:t> für Gates</a:t>
            </a:r>
          </a:p>
          <a:p>
            <a:r>
              <a:rPr lang="en-GB" dirty="0" err="1"/>
              <a:t>Optimierung</a:t>
            </a:r>
            <a:r>
              <a:rPr lang="en-GB" dirty="0"/>
              <a:t> der Parameter</a:t>
            </a:r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2CA1-9F68-4574-95A6-B5366590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BF5A2-B9A5-4149-86C6-522DFC46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79" y="1690688"/>
            <a:ext cx="6881433" cy="22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500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{58E13BD0-518E-4106-9A91-1F431476846E}tf78504181_win32</Template>
  <TotalTime>0</TotalTime>
  <Words>92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Maze Solver</vt:lpstr>
      <vt:lpstr>Formulierung</vt:lpstr>
      <vt:lpstr>Auswertung</vt:lpstr>
      <vt:lpstr>PowerPoint Presentation</vt:lpstr>
      <vt:lpstr>Evolution</vt:lpstr>
      <vt:lpstr>Ergebnisse</vt:lpstr>
      <vt:lpstr>Probleme und Optimierungsmöglichkeiten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</dc:title>
  <dc:creator>Benedikt Wimmer</dc:creator>
  <cp:lastModifiedBy>Benedikt Wimmer</cp:lastModifiedBy>
  <cp:revision>1</cp:revision>
  <dcterms:created xsi:type="dcterms:W3CDTF">2022-05-18T14:37:48Z</dcterms:created>
  <dcterms:modified xsi:type="dcterms:W3CDTF">2022-06-19T21:31:39Z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