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62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345AE-D906-47C8-A3F7-9D14E37AEC9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070B7-C98A-4670-AB3B-FC8AB5963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37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F56CC-D701-440E-9CFC-9F90E8672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D0701-D558-4BFD-9DBF-D278A018B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505F5-4642-49FC-8794-C08E4866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873F-ED25-46C5-A2FA-94818A0671A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54BC9-E18C-4EE4-9937-C312E4776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3724B-8CEA-4291-908E-91FB62F4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4259-DCF6-4E01-A1D6-E28BD377D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CA765-378F-4976-9EF9-CFE9FAD7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BB9BB-D8ED-4768-B022-891AB300B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4493D-C322-4CC3-B92B-E0D56951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873F-ED25-46C5-A2FA-94818A0671A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4BC48-D175-4AD7-BBDB-265A1E3F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009B5-2477-4C93-94BD-0305B6824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4259-DCF6-4E01-A1D6-E28BD377D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8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C578B-5553-4887-A3A5-418B13506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DE3BF-E00C-4992-BD08-5E140B0B9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F2E19-B39F-4F87-A10F-83E1134E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873F-ED25-46C5-A2FA-94818A0671A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F1D26-A073-4DFF-925E-65451AD4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657C9-C34A-44B2-AAAD-332C6DA9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4259-DCF6-4E01-A1D6-E28BD377D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2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6410-89A7-4D67-A4AD-AAE9A3D07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68BB5-42D2-4CD1-A813-F5DDF22F4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A4F04-99B4-441A-A719-DB64917D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873F-ED25-46C5-A2FA-94818A0671A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2906F-54D7-4DB1-9DB7-6FAC92E5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0C7B9-BAF4-4261-9FC3-8C0ADCC3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4259-DCF6-4E01-A1D6-E28BD377D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7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6891-041E-4D43-B7EA-D9F9AFA5A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E36C5-CCC7-4CCB-9368-B3F2BF854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48EC9-D3F7-442B-9094-80C80B206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873F-ED25-46C5-A2FA-94818A0671A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BAB1A-A6D4-43E7-9E06-888166AF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38C22-65A2-4214-A853-578A8A83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4259-DCF6-4E01-A1D6-E28BD377D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45B1-828A-44AE-9FE3-E43835DC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C687B-1520-4401-AA0C-054B37477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09A71-8766-423C-A6E8-7F8CA26AF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4779A-EF89-4D2F-A85A-C21D2A1F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873F-ED25-46C5-A2FA-94818A0671A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743C4-99F5-426A-848C-53714AF33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654C1-6D6F-454C-9371-2AB635E0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4259-DCF6-4E01-A1D6-E28BD377D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2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F778-87DC-43A4-A1AE-3E0FB1F8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6FD8E-A249-44BF-A5EB-F9F41B2B4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0C523-0B3A-4598-B129-74FFBEFAD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F8238C-0599-4AF0-AE60-A651820AD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8CE448-56F5-430D-BA0D-69B2813B5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09880-7A92-4E1E-A046-00575BCE3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873F-ED25-46C5-A2FA-94818A0671A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39FA2-18D0-4EDE-8A46-B108554C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FD1DC4-0BB0-4D43-B0CB-903BE94F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4259-DCF6-4E01-A1D6-E28BD377D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9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B4C0-EDB3-41C1-BDE1-BB96F4E7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0A47A-5758-47FC-844B-0C28E594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873F-ED25-46C5-A2FA-94818A0671A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E73E7-7BA9-45BA-BF0C-C3453744B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6964A-B44A-4E68-AE44-458C9188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4259-DCF6-4E01-A1D6-E28BD377D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1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7FA6C0-5149-4BE4-A5C5-A1AF8847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873F-ED25-46C5-A2FA-94818A0671A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0459D-53F0-4FF0-AA46-1AAD3D909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BB56B-5F4B-405B-827F-825E8EFA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4259-DCF6-4E01-A1D6-E28BD377D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7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6EBD-31A8-4AF2-824A-AA15C5092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EBF55-A922-4345-AFE9-FAD3B6906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98BCB-B344-4592-BA20-2F7AC88CC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F5AF7-6DBA-4A65-AEF2-9EEC9F5A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873F-ED25-46C5-A2FA-94818A0671A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78EC7-07E5-4AB6-B7E9-88902A46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BE9DB-3F1D-4A60-A326-00D9BAF08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4259-DCF6-4E01-A1D6-E28BD377D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9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3284-9AC7-428C-AAFB-F289F5B6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6D98E-2270-4E3D-A4BA-16DA6D926F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E0C1B-3793-4C3C-A5CD-5176164E3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B132C-699C-4BCF-8AFE-F8C263CD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873F-ED25-46C5-A2FA-94818A0671A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89406-B6CE-45F7-9080-5DED20A0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6D924-FB1A-40E1-BCEB-88C5277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4259-DCF6-4E01-A1D6-E28BD377D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6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063FAF-5BB7-4292-B967-0043F36C9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DE3EB-98FE-4962-A13E-D02D00C3E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51C1F-8DAF-4AE3-8372-28E9151A2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873F-ED25-46C5-A2FA-94818A0671A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B4300-8D16-47EC-B78B-1AB86165C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5B06F-7658-4FF6-BF0B-F93332735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14259-DCF6-4E01-A1D6-E28BD377D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8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E879-E606-4E20-B3DE-99AF63084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Google Shape;482;p59">
            <a:extLst>
              <a:ext uri="{FF2B5EF4-FFF2-40B4-BE49-F238E27FC236}">
                <a16:creationId xmlns:a16="http://schemas.microsoft.com/office/drawing/2014/main" id="{3890392D-E8C2-464C-9E05-98F1924008F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-US" sz="6000" dirty="0"/>
              <a:t>Meal Provider</a:t>
            </a:r>
            <a:br>
              <a:rPr lang="en-US" sz="6000" dirty="0"/>
            </a:br>
            <a:r>
              <a:rPr lang="en-US" sz="4000" dirty="0"/>
              <a:t>Cloud Native Development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2F0B41-67EA-417F-A63D-233A3E495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B07D10-BEA4-4A0C-B019-A9B48B690A81}"/>
              </a:ext>
            </a:extLst>
          </p:cNvPr>
          <p:cNvSpPr txBox="1"/>
          <p:nvPr/>
        </p:nvSpPr>
        <p:spPr>
          <a:xfrm>
            <a:off x="1993900" y="1690688"/>
            <a:ext cx="852170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dirty="0"/>
              <a:t>Meal Provider</a:t>
            </a:r>
            <a:br>
              <a:rPr lang="en-US" sz="8800" dirty="0"/>
            </a:br>
            <a:r>
              <a:rPr lang="en-US" sz="6000" dirty="0"/>
              <a:t>Cloud Native Development</a:t>
            </a:r>
          </a:p>
        </p:txBody>
      </p:sp>
      <p:sp>
        <p:nvSpPr>
          <p:cNvPr id="15" name="Google Shape;483;p59">
            <a:extLst>
              <a:ext uri="{FF2B5EF4-FFF2-40B4-BE49-F238E27FC236}">
                <a16:creationId xmlns:a16="http://schemas.microsoft.com/office/drawing/2014/main" id="{7159DE18-101B-4AF4-8A3D-88A32999134B}"/>
              </a:ext>
            </a:extLst>
          </p:cNvPr>
          <p:cNvSpPr txBox="1">
            <a:spLocks/>
          </p:cNvSpPr>
          <p:nvPr/>
        </p:nvSpPr>
        <p:spPr>
          <a:xfrm>
            <a:off x="4856153" y="4235081"/>
            <a:ext cx="2797193" cy="80591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Benedict Tiong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9069531-3064-491D-97E0-E04C1CC19D53}"/>
              </a:ext>
            </a:extLst>
          </p:cNvPr>
          <p:cNvGrpSpPr/>
          <p:nvPr/>
        </p:nvGrpSpPr>
        <p:grpSpPr>
          <a:xfrm>
            <a:off x="3589775" y="4501088"/>
            <a:ext cx="1003356" cy="273900"/>
            <a:chOff x="2529325" y="4501089"/>
            <a:chExt cx="1003356" cy="273900"/>
          </a:xfrm>
        </p:grpSpPr>
        <p:grpSp>
          <p:nvGrpSpPr>
            <p:cNvPr id="16" name="Google Shape;289;p28">
              <a:extLst>
                <a:ext uri="{FF2B5EF4-FFF2-40B4-BE49-F238E27FC236}">
                  <a16:creationId xmlns:a16="http://schemas.microsoft.com/office/drawing/2014/main" id="{8D45485F-9E05-4D17-AA2B-C3848B541352}"/>
                </a:ext>
              </a:extLst>
            </p:cNvPr>
            <p:cNvGrpSpPr/>
            <p:nvPr/>
          </p:nvGrpSpPr>
          <p:grpSpPr>
            <a:xfrm>
              <a:off x="2529325" y="4501089"/>
              <a:ext cx="273900" cy="273900"/>
              <a:chOff x="4443050" y="2434800"/>
              <a:chExt cx="273900" cy="273900"/>
            </a:xfrm>
          </p:grpSpPr>
          <p:sp>
            <p:nvSpPr>
              <p:cNvPr id="17" name="Google Shape;290;p28">
                <a:extLst>
                  <a:ext uri="{FF2B5EF4-FFF2-40B4-BE49-F238E27FC236}">
                    <a16:creationId xmlns:a16="http://schemas.microsoft.com/office/drawing/2014/main" id="{025074A7-23A0-4772-A0A4-CABAB9965D8D}"/>
                  </a:ext>
                </a:extLst>
              </p:cNvPr>
              <p:cNvSpPr/>
              <p:nvPr/>
            </p:nvSpPr>
            <p:spPr>
              <a:xfrm>
                <a:off x="4443050" y="2434800"/>
                <a:ext cx="273900" cy="2739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91;p28">
                <a:extLst>
                  <a:ext uri="{FF2B5EF4-FFF2-40B4-BE49-F238E27FC236}">
                    <a16:creationId xmlns:a16="http://schemas.microsoft.com/office/drawing/2014/main" id="{F71A0FA9-AD52-42D7-9336-AEC99561F0DE}"/>
                  </a:ext>
                </a:extLst>
              </p:cNvPr>
              <p:cNvSpPr/>
              <p:nvPr/>
            </p:nvSpPr>
            <p:spPr>
              <a:xfrm>
                <a:off x="4486850" y="2478600"/>
                <a:ext cx="186300" cy="186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9" name="Google Shape;292;p28">
              <a:extLst>
                <a:ext uri="{FF2B5EF4-FFF2-40B4-BE49-F238E27FC236}">
                  <a16:creationId xmlns:a16="http://schemas.microsoft.com/office/drawing/2014/main" id="{A5A8E6D6-9855-47DF-8425-AD855F87F64F}"/>
                </a:ext>
              </a:extLst>
            </p:cNvPr>
            <p:cNvCxnSpPr>
              <a:cxnSpLocks/>
            </p:cNvCxnSpPr>
            <p:nvPr/>
          </p:nvCxnSpPr>
          <p:spPr>
            <a:xfrm>
              <a:off x="2806950" y="4638039"/>
              <a:ext cx="72573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1805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Picture 212">
            <a:extLst>
              <a:ext uri="{FF2B5EF4-FFF2-40B4-BE49-F238E27FC236}">
                <a16:creationId xmlns:a16="http://schemas.microsoft.com/office/drawing/2014/main" id="{6AD42982-ACB1-4160-BF36-53D1493AA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32596"/>
            <a:ext cx="12208744" cy="6863778"/>
          </a:xfrm>
          <a:prstGeom prst="rect">
            <a:avLst/>
          </a:prstGeom>
        </p:spPr>
      </p:pic>
      <p:pic>
        <p:nvPicPr>
          <p:cNvPr id="216" name="Picture 215">
            <a:extLst>
              <a:ext uri="{FF2B5EF4-FFF2-40B4-BE49-F238E27FC236}">
                <a16:creationId xmlns:a16="http://schemas.microsoft.com/office/drawing/2014/main" id="{850D9296-4A6D-4D72-9A74-D3EF6B1C3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60" y="636440"/>
            <a:ext cx="6776385" cy="2342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21357D-E510-4732-8041-95F4A9BD60BC}"/>
              </a:ext>
            </a:extLst>
          </p:cNvPr>
          <p:cNvSpPr/>
          <p:nvPr/>
        </p:nvSpPr>
        <p:spPr>
          <a:xfrm>
            <a:off x="3556602" y="3342774"/>
            <a:ext cx="815558" cy="5634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Home Page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FF5990-63BF-4F98-B813-96AE3F8528DF}"/>
              </a:ext>
            </a:extLst>
          </p:cNvPr>
          <p:cNvSpPr/>
          <p:nvPr/>
        </p:nvSpPr>
        <p:spPr>
          <a:xfrm>
            <a:off x="5362985" y="1808884"/>
            <a:ext cx="815558" cy="5634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Admin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AE7BB7-A557-413B-B524-0918DEA3EBC2}"/>
              </a:ext>
            </a:extLst>
          </p:cNvPr>
          <p:cNvSpPr/>
          <p:nvPr/>
        </p:nvSpPr>
        <p:spPr>
          <a:xfrm>
            <a:off x="5362985" y="4916430"/>
            <a:ext cx="815558" cy="5634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BA06EC-C95A-401D-AB3C-DBCD0E628064}"/>
              </a:ext>
            </a:extLst>
          </p:cNvPr>
          <p:cNvSpPr/>
          <p:nvPr/>
        </p:nvSpPr>
        <p:spPr>
          <a:xfrm>
            <a:off x="7234304" y="841421"/>
            <a:ext cx="2028184" cy="5634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Menu</a:t>
            </a:r>
          </a:p>
          <a:p>
            <a:pPr algn="ctr"/>
            <a:r>
              <a:rPr lang="en-US" altLang="zh-CN" dirty="0"/>
              <a:t>Management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A87364-3F51-4DB6-9935-8B5695949455}"/>
              </a:ext>
            </a:extLst>
          </p:cNvPr>
          <p:cNvSpPr/>
          <p:nvPr/>
        </p:nvSpPr>
        <p:spPr>
          <a:xfrm>
            <a:off x="7234304" y="1487380"/>
            <a:ext cx="2028184" cy="5634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Order Record</a:t>
            </a:r>
          </a:p>
          <a:p>
            <a:pPr algn="ctr"/>
            <a:r>
              <a:rPr lang="en-US" altLang="zh-CN" dirty="0"/>
              <a:t>Management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A05201-252F-48EB-A6F8-B8F1F5922A4F}"/>
              </a:ext>
            </a:extLst>
          </p:cNvPr>
          <p:cNvSpPr/>
          <p:nvPr/>
        </p:nvSpPr>
        <p:spPr>
          <a:xfrm>
            <a:off x="7234304" y="2133339"/>
            <a:ext cx="2028184" cy="5634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Credit </a:t>
            </a:r>
          </a:p>
          <a:p>
            <a:pPr algn="ctr"/>
            <a:r>
              <a:rPr lang="en-US" altLang="zh-CN" dirty="0"/>
              <a:t>Management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B8B6DB-7CC5-4212-9595-CF4AEFFD037E}"/>
              </a:ext>
            </a:extLst>
          </p:cNvPr>
          <p:cNvSpPr/>
          <p:nvPr/>
        </p:nvSpPr>
        <p:spPr>
          <a:xfrm>
            <a:off x="7234304" y="2779297"/>
            <a:ext cx="2028184" cy="5634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Rating System</a:t>
            </a:r>
          </a:p>
          <a:p>
            <a:pPr algn="ctr"/>
            <a:r>
              <a:rPr lang="en-US" altLang="zh-CN" dirty="0"/>
              <a:t>Management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FE1031-115A-4E7F-9F54-475B4841BA2B}"/>
              </a:ext>
            </a:extLst>
          </p:cNvPr>
          <p:cNvSpPr/>
          <p:nvPr/>
        </p:nvSpPr>
        <p:spPr>
          <a:xfrm>
            <a:off x="7234304" y="3624512"/>
            <a:ext cx="2028184" cy="5634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Menu</a:t>
            </a:r>
          </a:p>
          <a:p>
            <a:pPr algn="ctr"/>
            <a:r>
              <a:rPr lang="en-US" altLang="zh-CN" dirty="0"/>
              <a:t>Page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F0806B-4B9D-4EA5-91A8-AC2CFDC80DEB}"/>
              </a:ext>
            </a:extLst>
          </p:cNvPr>
          <p:cNvSpPr/>
          <p:nvPr/>
        </p:nvSpPr>
        <p:spPr>
          <a:xfrm>
            <a:off x="7234304" y="4270471"/>
            <a:ext cx="2028184" cy="5634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Order</a:t>
            </a:r>
          </a:p>
          <a:p>
            <a:pPr algn="ctr"/>
            <a:r>
              <a:rPr lang="en-US" altLang="zh-CN" dirty="0"/>
              <a:t>Page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C94AB8-2952-4F34-8703-5D3D150B736D}"/>
              </a:ext>
            </a:extLst>
          </p:cNvPr>
          <p:cNvSpPr/>
          <p:nvPr/>
        </p:nvSpPr>
        <p:spPr>
          <a:xfrm>
            <a:off x="7234304" y="5562389"/>
            <a:ext cx="2028184" cy="5634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Credit  Record</a:t>
            </a:r>
          </a:p>
          <a:p>
            <a:pPr algn="ctr"/>
            <a:r>
              <a:rPr lang="en-US" dirty="0"/>
              <a:t>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78775C-6B2B-418A-BC49-5F92E952EE12}"/>
              </a:ext>
            </a:extLst>
          </p:cNvPr>
          <p:cNvSpPr/>
          <p:nvPr/>
        </p:nvSpPr>
        <p:spPr>
          <a:xfrm>
            <a:off x="7234304" y="6208347"/>
            <a:ext cx="2028184" cy="5634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Rating  </a:t>
            </a:r>
          </a:p>
          <a:p>
            <a:pPr algn="ctr"/>
            <a:r>
              <a:rPr lang="en-US" dirty="0"/>
              <a:t>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0CA8CA-1AB7-40D5-9E97-B37426145D18}"/>
              </a:ext>
            </a:extLst>
          </p:cNvPr>
          <p:cNvSpPr/>
          <p:nvPr/>
        </p:nvSpPr>
        <p:spPr>
          <a:xfrm>
            <a:off x="7234304" y="4916430"/>
            <a:ext cx="2028184" cy="5634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Order Record</a:t>
            </a:r>
          </a:p>
          <a:p>
            <a:pPr algn="ctr"/>
            <a:r>
              <a:rPr lang="en-US" altLang="zh-CN" dirty="0"/>
              <a:t>Page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2D37560-93C6-4E7B-B390-BBD12E6315A8}"/>
              </a:ext>
            </a:extLst>
          </p:cNvPr>
          <p:cNvSpPr/>
          <p:nvPr/>
        </p:nvSpPr>
        <p:spPr>
          <a:xfrm>
            <a:off x="2383320" y="3342774"/>
            <a:ext cx="815558" cy="5634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Login Page</a:t>
            </a:r>
            <a:endParaRPr lang="en-US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F041EC-EB8B-402E-BAD1-2250D96A017F}"/>
              </a:ext>
            </a:extLst>
          </p:cNvPr>
          <p:cNvCxnSpPr>
            <a:stCxn id="71" idx="3"/>
            <a:endCxn id="4" idx="1"/>
          </p:cNvCxnSpPr>
          <p:nvPr/>
        </p:nvCxnSpPr>
        <p:spPr>
          <a:xfrm>
            <a:off x="3198878" y="3624512"/>
            <a:ext cx="3577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2030747B-CA7A-422A-B93E-B1616778E350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4372160" y="2090623"/>
            <a:ext cx="990825" cy="153389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268F3C5B-E5DD-4A10-8FF1-7B15471A2E9E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4372160" y="3624513"/>
            <a:ext cx="990825" cy="157365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D927F7D8-C09D-4E34-993D-C8BE3DB0546A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6178543" y="2090623"/>
            <a:ext cx="1055761" cy="32445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AB705BA6-FF8A-4577-A827-C50027B0123B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6178543" y="1769119"/>
            <a:ext cx="1055761" cy="32150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C69636B0-23CE-41B1-861F-529722082A0F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6178543" y="1123160"/>
            <a:ext cx="1055761" cy="96746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8494F660-5115-40F5-92E1-6FAD9CF8DEAB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6178543" y="2090623"/>
            <a:ext cx="1055761" cy="97041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BA66A6BC-7B5D-4448-8861-CED9FA5AE417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6178543" y="3906251"/>
            <a:ext cx="1055761" cy="129191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61DD9396-8801-48EF-AB7A-84E7F4308E51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6178543" y="4552210"/>
            <a:ext cx="1055761" cy="64595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A63A0C45-011B-4AB1-A46A-F64A97ECE8C1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178543" y="5198169"/>
            <a:ext cx="1055761" cy="64595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1D7E9685-76AF-4450-9323-56BE619CD2FA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>
            <a:off x="6178543" y="5198169"/>
            <a:ext cx="1055761" cy="129191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F919F42-E276-48EB-B55B-D3ECF176C1EE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>
            <a:off x="6178543" y="5198169"/>
            <a:ext cx="10557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Google Shape;488;p60">
            <a:extLst>
              <a:ext uri="{FF2B5EF4-FFF2-40B4-BE49-F238E27FC236}">
                <a16:creationId xmlns:a16="http://schemas.microsoft.com/office/drawing/2014/main" id="{2683EC92-86AA-4120-9223-CDB54E0D26A0}"/>
              </a:ext>
            </a:extLst>
          </p:cNvPr>
          <p:cNvSpPr txBox="1">
            <a:spLocks/>
          </p:cNvSpPr>
          <p:nvPr/>
        </p:nvSpPr>
        <p:spPr>
          <a:xfrm>
            <a:off x="115504" y="38629"/>
            <a:ext cx="6889842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Frontend High-Level overview</a:t>
            </a:r>
          </a:p>
        </p:txBody>
      </p:sp>
    </p:spTree>
    <p:extLst>
      <p:ext uri="{BB962C8B-B14F-4D97-AF65-F5344CB8AC3E}">
        <p14:creationId xmlns:p14="http://schemas.microsoft.com/office/powerpoint/2010/main" val="20374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1EE0-6E3F-4D97-A14F-DF372C72E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33CF1C-6E84-48CC-9D93-CAB5FCD7A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44" y="0"/>
            <a:ext cx="12208744" cy="68637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9E87F6-2A67-489D-A00E-E148C6CC9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60" y="636440"/>
            <a:ext cx="6776385" cy="234280"/>
          </a:xfrm>
          <a:prstGeom prst="rect">
            <a:avLst/>
          </a:prstGeom>
        </p:spPr>
      </p:pic>
      <p:sp>
        <p:nvSpPr>
          <p:cNvPr id="6" name="Google Shape;488;p60">
            <a:extLst>
              <a:ext uri="{FF2B5EF4-FFF2-40B4-BE49-F238E27FC236}">
                <a16:creationId xmlns:a16="http://schemas.microsoft.com/office/drawing/2014/main" id="{01CFED3D-A680-4566-9F19-48E5C280D1B1}"/>
              </a:ext>
            </a:extLst>
          </p:cNvPr>
          <p:cNvSpPr txBox="1">
            <a:spLocks/>
          </p:cNvSpPr>
          <p:nvPr/>
        </p:nvSpPr>
        <p:spPr>
          <a:xfrm>
            <a:off x="115504" y="38629"/>
            <a:ext cx="6889842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Frontend Website Preview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5EED8C1-5023-47E2-991F-79FA0ACC0322}"/>
              </a:ext>
            </a:extLst>
          </p:cNvPr>
          <p:cNvSpPr/>
          <p:nvPr/>
        </p:nvSpPr>
        <p:spPr>
          <a:xfrm>
            <a:off x="327247" y="1715799"/>
            <a:ext cx="5635056" cy="39230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CFCE247-F243-4A92-A059-CA2B5DF40642}"/>
              </a:ext>
            </a:extLst>
          </p:cNvPr>
          <p:cNvSpPr/>
          <p:nvPr/>
        </p:nvSpPr>
        <p:spPr>
          <a:xfrm>
            <a:off x="6229697" y="1715799"/>
            <a:ext cx="5635056" cy="39230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CE6333-F66E-4F45-9255-88743EE2DE54}"/>
              </a:ext>
            </a:extLst>
          </p:cNvPr>
          <p:cNvSpPr/>
          <p:nvPr/>
        </p:nvSpPr>
        <p:spPr>
          <a:xfrm>
            <a:off x="327247" y="1715799"/>
            <a:ext cx="1623473" cy="5634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Menu</a:t>
            </a:r>
          </a:p>
          <a:p>
            <a:pPr algn="ctr"/>
            <a:r>
              <a:rPr lang="en-US" altLang="zh-CN" dirty="0"/>
              <a:t>Management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810916C-13C1-4367-8138-4F65A6482817}"/>
              </a:ext>
            </a:extLst>
          </p:cNvPr>
          <p:cNvSpPr/>
          <p:nvPr/>
        </p:nvSpPr>
        <p:spPr>
          <a:xfrm>
            <a:off x="327247" y="2281774"/>
            <a:ext cx="1623473" cy="5634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Order Record</a:t>
            </a:r>
          </a:p>
          <a:p>
            <a:pPr algn="ctr"/>
            <a:r>
              <a:rPr lang="en-US" altLang="zh-CN" dirty="0"/>
              <a:t>Management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69A2D6A-4859-4EB6-B360-65FB349D9D32}"/>
              </a:ext>
            </a:extLst>
          </p:cNvPr>
          <p:cNvSpPr/>
          <p:nvPr/>
        </p:nvSpPr>
        <p:spPr>
          <a:xfrm>
            <a:off x="327247" y="2845251"/>
            <a:ext cx="1623473" cy="5634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Credit </a:t>
            </a:r>
          </a:p>
          <a:p>
            <a:pPr algn="ctr"/>
            <a:r>
              <a:rPr lang="en-US" altLang="zh-CN" dirty="0"/>
              <a:t>Management</a:t>
            </a:r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FE1A31E-B749-415D-8B20-E91168721436}"/>
              </a:ext>
            </a:extLst>
          </p:cNvPr>
          <p:cNvSpPr/>
          <p:nvPr/>
        </p:nvSpPr>
        <p:spPr>
          <a:xfrm>
            <a:off x="327247" y="3402802"/>
            <a:ext cx="1623473" cy="5634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Rating System</a:t>
            </a:r>
          </a:p>
          <a:p>
            <a:pPr algn="ctr"/>
            <a:r>
              <a:rPr lang="en-US" altLang="zh-CN" dirty="0"/>
              <a:t>Management</a:t>
            </a: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20DBF8D-9CD9-4450-A0E1-23EDA50AC9E9}"/>
              </a:ext>
            </a:extLst>
          </p:cNvPr>
          <p:cNvSpPr/>
          <p:nvPr/>
        </p:nvSpPr>
        <p:spPr>
          <a:xfrm>
            <a:off x="6229697" y="1715799"/>
            <a:ext cx="1623473" cy="5634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Menu</a:t>
            </a:r>
          </a:p>
          <a:p>
            <a:pPr algn="ctr"/>
            <a:r>
              <a:rPr lang="en-US" altLang="zh-CN" dirty="0"/>
              <a:t>Page</a:t>
            </a:r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1BE098B-ACBE-4630-998A-F7F4F7E78DC8}"/>
              </a:ext>
            </a:extLst>
          </p:cNvPr>
          <p:cNvSpPr/>
          <p:nvPr/>
        </p:nvSpPr>
        <p:spPr>
          <a:xfrm>
            <a:off x="6229697" y="2278419"/>
            <a:ext cx="1623473" cy="5634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Order</a:t>
            </a:r>
          </a:p>
          <a:p>
            <a:pPr algn="ctr"/>
            <a:r>
              <a:rPr lang="en-US" altLang="zh-CN" dirty="0"/>
              <a:t>Page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4660FAA-680B-4B4B-9763-B7903B94C656}"/>
              </a:ext>
            </a:extLst>
          </p:cNvPr>
          <p:cNvSpPr/>
          <p:nvPr/>
        </p:nvSpPr>
        <p:spPr>
          <a:xfrm>
            <a:off x="6229697" y="3402802"/>
            <a:ext cx="1623473" cy="5634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Credit  Record</a:t>
            </a:r>
          </a:p>
          <a:p>
            <a:pPr algn="ctr"/>
            <a:r>
              <a:rPr lang="en-US" dirty="0"/>
              <a:t>Page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3CD18C1-C7F3-46B4-97C3-B837C68A5B44}"/>
              </a:ext>
            </a:extLst>
          </p:cNvPr>
          <p:cNvSpPr/>
          <p:nvPr/>
        </p:nvSpPr>
        <p:spPr>
          <a:xfrm>
            <a:off x="6229697" y="3957324"/>
            <a:ext cx="1623473" cy="5634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Rating  </a:t>
            </a:r>
          </a:p>
          <a:p>
            <a:pPr algn="ctr"/>
            <a:r>
              <a:rPr lang="en-US" dirty="0"/>
              <a:t>Page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FFBE6DF-CAD6-4503-8331-780BB02F1813}"/>
              </a:ext>
            </a:extLst>
          </p:cNvPr>
          <p:cNvSpPr/>
          <p:nvPr/>
        </p:nvSpPr>
        <p:spPr>
          <a:xfrm>
            <a:off x="6229697" y="2841039"/>
            <a:ext cx="1623473" cy="5634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Order Record</a:t>
            </a:r>
          </a:p>
          <a:p>
            <a:pPr algn="ctr"/>
            <a:r>
              <a:rPr lang="en-US" altLang="zh-CN" dirty="0"/>
              <a:t>Page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0DD10FD-1F95-48FB-83B4-A7C732ABC676}"/>
              </a:ext>
            </a:extLst>
          </p:cNvPr>
          <p:cNvSpPr txBox="1"/>
          <p:nvPr/>
        </p:nvSpPr>
        <p:spPr>
          <a:xfrm>
            <a:off x="1614788" y="5732909"/>
            <a:ext cx="305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Admin Home Page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A56EC4A-5E3E-4354-BB62-385E38A9FCCE}"/>
              </a:ext>
            </a:extLst>
          </p:cNvPr>
          <p:cNvSpPr txBox="1"/>
          <p:nvPr/>
        </p:nvSpPr>
        <p:spPr>
          <a:xfrm>
            <a:off x="7517238" y="5732909"/>
            <a:ext cx="305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Home Page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F3FF5E0-9DBA-446D-AECC-E1B0E1A7E9C7}"/>
              </a:ext>
            </a:extLst>
          </p:cNvPr>
          <p:cNvSpPr txBox="1"/>
          <p:nvPr/>
        </p:nvSpPr>
        <p:spPr>
          <a:xfrm>
            <a:off x="6593806" y="4576034"/>
            <a:ext cx="895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Navbar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0E0A049-7063-4E43-B525-33221D3E0ED8}"/>
              </a:ext>
            </a:extLst>
          </p:cNvPr>
          <p:cNvSpPr txBox="1"/>
          <p:nvPr/>
        </p:nvSpPr>
        <p:spPr>
          <a:xfrm>
            <a:off x="691356" y="4009320"/>
            <a:ext cx="895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Navbar</a:t>
            </a:r>
          </a:p>
        </p:txBody>
      </p:sp>
    </p:spTree>
    <p:extLst>
      <p:ext uri="{BB962C8B-B14F-4D97-AF65-F5344CB8AC3E}">
        <p14:creationId xmlns:p14="http://schemas.microsoft.com/office/powerpoint/2010/main" val="3235049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1EE0-6E3F-4D97-A14F-DF372C72E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076B9-13C7-4D98-90FE-C0D14073D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33CF1C-6E84-48CC-9D93-CAB5FCD7A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990" y="-2889"/>
            <a:ext cx="12230989" cy="68637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9E87F6-2A67-489D-A00E-E148C6CC9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60" y="636440"/>
            <a:ext cx="6776385" cy="234280"/>
          </a:xfrm>
          <a:prstGeom prst="rect">
            <a:avLst/>
          </a:prstGeom>
        </p:spPr>
      </p:pic>
      <p:sp>
        <p:nvSpPr>
          <p:cNvPr id="6" name="Google Shape;488;p60">
            <a:extLst>
              <a:ext uri="{FF2B5EF4-FFF2-40B4-BE49-F238E27FC236}">
                <a16:creationId xmlns:a16="http://schemas.microsoft.com/office/drawing/2014/main" id="{01CFED3D-A680-4566-9F19-48E5C280D1B1}"/>
              </a:ext>
            </a:extLst>
          </p:cNvPr>
          <p:cNvSpPr txBox="1">
            <a:spLocks/>
          </p:cNvSpPr>
          <p:nvPr/>
        </p:nvSpPr>
        <p:spPr>
          <a:xfrm>
            <a:off x="115504" y="38629"/>
            <a:ext cx="6889842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Frontend API Detail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396ED0-C758-4A8F-A386-594631F52CC6}"/>
              </a:ext>
            </a:extLst>
          </p:cNvPr>
          <p:cNvSpPr/>
          <p:nvPr/>
        </p:nvSpPr>
        <p:spPr>
          <a:xfrm>
            <a:off x="2548582" y="3354403"/>
            <a:ext cx="815558" cy="5634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Home Page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766BD9-4825-4C4C-B91C-CE3B463FC5F2}"/>
              </a:ext>
            </a:extLst>
          </p:cNvPr>
          <p:cNvSpPr/>
          <p:nvPr/>
        </p:nvSpPr>
        <p:spPr>
          <a:xfrm>
            <a:off x="3721864" y="1820513"/>
            <a:ext cx="669177" cy="5634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Admin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4A7631-7CF9-40F5-AC99-05F13379381E}"/>
              </a:ext>
            </a:extLst>
          </p:cNvPr>
          <p:cNvSpPr/>
          <p:nvPr/>
        </p:nvSpPr>
        <p:spPr>
          <a:xfrm>
            <a:off x="3721864" y="4928059"/>
            <a:ext cx="669177" cy="5634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User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6E9BBF-22F9-4D0D-95E1-DEFB12CA1D23}"/>
              </a:ext>
            </a:extLst>
          </p:cNvPr>
          <p:cNvSpPr/>
          <p:nvPr/>
        </p:nvSpPr>
        <p:spPr>
          <a:xfrm>
            <a:off x="4765065" y="853050"/>
            <a:ext cx="1396528" cy="5634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Menu</a:t>
            </a:r>
          </a:p>
          <a:p>
            <a:pPr algn="ctr"/>
            <a:r>
              <a:rPr lang="en-US" altLang="zh-CN" sz="1600" dirty="0"/>
              <a:t>Management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CD6571-2329-4446-80C0-A0422A60CDD1}"/>
              </a:ext>
            </a:extLst>
          </p:cNvPr>
          <p:cNvSpPr/>
          <p:nvPr/>
        </p:nvSpPr>
        <p:spPr>
          <a:xfrm>
            <a:off x="4765065" y="1499009"/>
            <a:ext cx="1396528" cy="5634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Order Record</a:t>
            </a:r>
          </a:p>
          <a:p>
            <a:pPr algn="ctr"/>
            <a:r>
              <a:rPr lang="en-US" altLang="zh-CN" sz="1600" dirty="0"/>
              <a:t>Management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674FF4-6A35-48C4-824C-E1E59C66AA28}"/>
              </a:ext>
            </a:extLst>
          </p:cNvPr>
          <p:cNvSpPr/>
          <p:nvPr/>
        </p:nvSpPr>
        <p:spPr>
          <a:xfrm>
            <a:off x="4765065" y="2144968"/>
            <a:ext cx="1396528" cy="5634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Credit </a:t>
            </a:r>
          </a:p>
          <a:p>
            <a:pPr algn="ctr"/>
            <a:r>
              <a:rPr lang="en-US" altLang="zh-CN" sz="1600" dirty="0"/>
              <a:t>Management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A56449-2306-4136-A004-F1FE62431ACB}"/>
              </a:ext>
            </a:extLst>
          </p:cNvPr>
          <p:cNvSpPr/>
          <p:nvPr/>
        </p:nvSpPr>
        <p:spPr>
          <a:xfrm>
            <a:off x="4765065" y="2790926"/>
            <a:ext cx="1396528" cy="5634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Rating System</a:t>
            </a:r>
          </a:p>
          <a:p>
            <a:pPr algn="ctr"/>
            <a:r>
              <a:rPr lang="en-US" altLang="zh-CN" sz="1600" dirty="0"/>
              <a:t>Management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F22E70-57F4-4C0F-97DD-3240F1986732}"/>
              </a:ext>
            </a:extLst>
          </p:cNvPr>
          <p:cNvSpPr/>
          <p:nvPr/>
        </p:nvSpPr>
        <p:spPr>
          <a:xfrm>
            <a:off x="4765065" y="3636141"/>
            <a:ext cx="1396528" cy="5634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Menu</a:t>
            </a:r>
          </a:p>
          <a:p>
            <a:pPr algn="ctr"/>
            <a:r>
              <a:rPr lang="en-US" altLang="zh-CN" sz="1600" dirty="0"/>
              <a:t>Page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5036BA-2D97-4E35-AC53-4D106FAF2791}"/>
              </a:ext>
            </a:extLst>
          </p:cNvPr>
          <p:cNvSpPr/>
          <p:nvPr/>
        </p:nvSpPr>
        <p:spPr>
          <a:xfrm>
            <a:off x="4765065" y="4282100"/>
            <a:ext cx="1396528" cy="5634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Order</a:t>
            </a:r>
          </a:p>
          <a:p>
            <a:pPr algn="ctr"/>
            <a:r>
              <a:rPr lang="en-US" altLang="zh-CN" sz="1600" dirty="0"/>
              <a:t>Page</a:t>
            </a: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98A8BF-1D48-401C-BD5E-5ACB70CDB629}"/>
              </a:ext>
            </a:extLst>
          </p:cNvPr>
          <p:cNvSpPr/>
          <p:nvPr/>
        </p:nvSpPr>
        <p:spPr>
          <a:xfrm>
            <a:off x="4765065" y="5574018"/>
            <a:ext cx="1396528" cy="5634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Credit  Record</a:t>
            </a:r>
          </a:p>
          <a:p>
            <a:pPr algn="ctr"/>
            <a:r>
              <a:rPr lang="en-US" sz="1600" dirty="0"/>
              <a:t>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C0C1A3-42E2-4E3D-848A-C1EB1464C0EC}"/>
              </a:ext>
            </a:extLst>
          </p:cNvPr>
          <p:cNvSpPr/>
          <p:nvPr/>
        </p:nvSpPr>
        <p:spPr>
          <a:xfrm>
            <a:off x="4765065" y="6219976"/>
            <a:ext cx="1396528" cy="5634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Rating  </a:t>
            </a:r>
          </a:p>
          <a:p>
            <a:pPr algn="ctr"/>
            <a:r>
              <a:rPr lang="en-US" sz="1600" dirty="0"/>
              <a:t>Page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66A8C9-4C4D-4A18-8003-1AC6C2E6CEAD}"/>
              </a:ext>
            </a:extLst>
          </p:cNvPr>
          <p:cNvSpPr/>
          <p:nvPr/>
        </p:nvSpPr>
        <p:spPr>
          <a:xfrm>
            <a:off x="4765065" y="4928059"/>
            <a:ext cx="1396528" cy="5634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Order Record</a:t>
            </a:r>
          </a:p>
          <a:p>
            <a:pPr algn="ctr"/>
            <a:r>
              <a:rPr lang="en-US" altLang="zh-CN" sz="1600" dirty="0"/>
              <a:t>Page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0B470D-8065-4E47-932D-E6490C542A2C}"/>
              </a:ext>
            </a:extLst>
          </p:cNvPr>
          <p:cNvSpPr/>
          <p:nvPr/>
        </p:nvSpPr>
        <p:spPr>
          <a:xfrm>
            <a:off x="1549197" y="3354403"/>
            <a:ext cx="815558" cy="5634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Login Page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6B4785-EB73-42D3-BA81-608A0BD587AF}"/>
              </a:ext>
            </a:extLst>
          </p:cNvPr>
          <p:cNvCxnSpPr>
            <a:stCxn id="19" idx="3"/>
            <a:endCxn id="7" idx="1"/>
          </p:cNvCxnSpPr>
          <p:nvPr/>
        </p:nvCxnSpPr>
        <p:spPr>
          <a:xfrm>
            <a:off x="2364755" y="3636142"/>
            <a:ext cx="18382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1942D7C-2C68-42F0-9FAA-8AC468825F9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364140" y="2102252"/>
            <a:ext cx="357724" cy="153389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64BA8E8-42E1-4998-B696-F5B062FC5311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364140" y="3636142"/>
            <a:ext cx="357724" cy="157365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19546E4-8C9C-4F5E-B0D7-005C25BD6914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4391041" y="2102252"/>
            <a:ext cx="374024" cy="32445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8402EDB-CA6C-43A8-9039-A87712151162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4391041" y="1780748"/>
            <a:ext cx="374024" cy="32150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E2554DB-F947-4A2A-93E9-F7172F0E4D0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4391041" y="1134789"/>
            <a:ext cx="374024" cy="96746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0F66373-BE47-4956-ADD5-672ECEBB9D59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4391041" y="2102252"/>
            <a:ext cx="374024" cy="97041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54E7160-B207-46E8-A9DF-17E65AA2A0AA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4391041" y="3917880"/>
            <a:ext cx="374024" cy="129191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0382913-0024-4A1A-9924-B8FD99D2CB04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4391041" y="4563839"/>
            <a:ext cx="374024" cy="64595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D733CF9-37EE-4F7D-B94A-4DF85DA33E37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4391041" y="5209798"/>
            <a:ext cx="374024" cy="64595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47DFD10-6F0C-4772-A974-4877473AD6EF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>
            <a:off x="4391041" y="5209798"/>
            <a:ext cx="374024" cy="129191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736EC7A-2782-443B-82F6-BE1766CE586F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4391041" y="5209798"/>
            <a:ext cx="3740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Table 22">
            <a:extLst>
              <a:ext uri="{FF2B5EF4-FFF2-40B4-BE49-F238E27FC236}">
                <a16:creationId xmlns:a16="http://schemas.microsoft.com/office/drawing/2014/main" id="{A5AD44CC-22A6-4D5C-B259-1DD289700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86760"/>
              </p:ext>
            </p:extLst>
          </p:nvPr>
        </p:nvGraphicFramePr>
        <p:xfrm>
          <a:off x="9609887" y="853050"/>
          <a:ext cx="1088280" cy="5485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88280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POST</a:t>
                      </a:r>
                      <a:endParaRPr lang="en-US" sz="1300" dirty="0"/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Menu</a:t>
                      </a:r>
                      <a:endParaRPr lang="en-US" sz="1300" dirty="0"/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C84B225F-301E-4A05-B9BE-6B356F62F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091498"/>
              </p:ext>
            </p:extLst>
          </p:nvPr>
        </p:nvGraphicFramePr>
        <p:xfrm>
          <a:off x="7338395" y="853050"/>
          <a:ext cx="1088280" cy="54858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088280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PUT</a:t>
                      </a:r>
                      <a:endParaRPr lang="en-US" sz="1300" dirty="0"/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Menu</a:t>
                      </a:r>
                      <a:endParaRPr lang="en-US" sz="1300" dirty="0"/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  <p:graphicFrame>
        <p:nvGraphicFramePr>
          <p:cNvPr id="34" name="Table 22">
            <a:extLst>
              <a:ext uri="{FF2B5EF4-FFF2-40B4-BE49-F238E27FC236}">
                <a16:creationId xmlns:a16="http://schemas.microsoft.com/office/drawing/2014/main" id="{655C312A-A148-44E1-8FEE-C24ED7174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548787"/>
              </p:ext>
            </p:extLst>
          </p:nvPr>
        </p:nvGraphicFramePr>
        <p:xfrm>
          <a:off x="8474141" y="853050"/>
          <a:ext cx="1088280" cy="5485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088280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DELETE</a:t>
                      </a:r>
                      <a:endParaRPr lang="en-US" sz="1300" dirty="0"/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Menu</a:t>
                      </a:r>
                      <a:endParaRPr lang="en-US" sz="1300" dirty="0"/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  <p:graphicFrame>
        <p:nvGraphicFramePr>
          <p:cNvPr id="35" name="Table 22">
            <a:extLst>
              <a:ext uri="{FF2B5EF4-FFF2-40B4-BE49-F238E27FC236}">
                <a16:creationId xmlns:a16="http://schemas.microsoft.com/office/drawing/2014/main" id="{26569D9D-18BF-46C6-A9C1-4983591A2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261311"/>
              </p:ext>
            </p:extLst>
          </p:nvPr>
        </p:nvGraphicFramePr>
        <p:xfrm>
          <a:off x="6202649" y="842890"/>
          <a:ext cx="1088280" cy="555284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88280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GET</a:t>
                      </a:r>
                      <a:endParaRPr lang="en-US" sz="1100" dirty="0"/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Menu</a:t>
                      </a:r>
                      <a:endParaRPr lang="en-US" sz="1100" dirty="0"/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  <p:graphicFrame>
        <p:nvGraphicFramePr>
          <p:cNvPr id="36" name="Table 22">
            <a:extLst>
              <a:ext uri="{FF2B5EF4-FFF2-40B4-BE49-F238E27FC236}">
                <a16:creationId xmlns:a16="http://schemas.microsoft.com/office/drawing/2014/main" id="{3C04B586-41C7-4C59-ABD5-D81D4B29E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935560"/>
              </p:ext>
            </p:extLst>
          </p:nvPr>
        </p:nvGraphicFramePr>
        <p:xfrm>
          <a:off x="6208099" y="1513906"/>
          <a:ext cx="1088280" cy="5485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88280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GET</a:t>
                      </a:r>
                      <a:endParaRPr lang="en-US" sz="1300" dirty="0"/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742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all orders</a:t>
                      </a:r>
                      <a:endParaRPr lang="en-US" sz="1200" dirty="0"/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  <p:graphicFrame>
        <p:nvGraphicFramePr>
          <p:cNvPr id="37" name="Table 22">
            <a:extLst>
              <a:ext uri="{FF2B5EF4-FFF2-40B4-BE49-F238E27FC236}">
                <a16:creationId xmlns:a16="http://schemas.microsoft.com/office/drawing/2014/main" id="{CDEC5E00-0A45-4F2E-9824-D96A131AF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71222"/>
              </p:ext>
            </p:extLst>
          </p:nvPr>
        </p:nvGraphicFramePr>
        <p:xfrm>
          <a:off x="7338395" y="2160309"/>
          <a:ext cx="1088280" cy="5485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88280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POST</a:t>
                      </a:r>
                      <a:endParaRPr lang="en-US" sz="1300" dirty="0"/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reminder</a:t>
                      </a:r>
                      <a:endParaRPr lang="en-US" sz="300" dirty="0"/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  <p:graphicFrame>
        <p:nvGraphicFramePr>
          <p:cNvPr id="38" name="Table 22">
            <a:extLst>
              <a:ext uri="{FF2B5EF4-FFF2-40B4-BE49-F238E27FC236}">
                <a16:creationId xmlns:a16="http://schemas.microsoft.com/office/drawing/2014/main" id="{477F6C42-C0CC-4F17-822F-4116CC336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597905"/>
              </p:ext>
            </p:extLst>
          </p:nvPr>
        </p:nvGraphicFramePr>
        <p:xfrm>
          <a:off x="6202649" y="2160309"/>
          <a:ext cx="1088280" cy="5485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88280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GET</a:t>
                      </a:r>
                      <a:endParaRPr lang="en-US" sz="1300" dirty="0"/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all credits</a:t>
                      </a:r>
                      <a:endParaRPr lang="en-US" sz="700" dirty="0"/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  <p:graphicFrame>
        <p:nvGraphicFramePr>
          <p:cNvPr id="39" name="Table 22">
            <a:extLst>
              <a:ext uri="{FF2B5EF4-FFF2-40B4-BE49-F238E27FC236}">
                <a16:creationId xmlns:a16="http://schemas.microsoft.com/office/drawing/2014/main" id="{996C03B2-7245-4EAB-B020-52E54256E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770004"/>
              </p:ext>
            </p:extLst>
          </p:nvPr>
        </p:nvGraphicFramePr>
        <p:xfrm>
          <a:off x="6208098" y="2816427"/>
          <a:ext cx="1088280" cy="5485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88280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GET</a:t>
                      </a:r>
                      <a:endParaRPr lang="en-US" sz="1300" dirty="0"/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all ratings</a:t>
                      </a:r>
                      <a:endParaRPr lang="en-US" sz="700" dirty="0"/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  <p:graphicFrame>
        <p:nvGraphicFramePr>
          <p:cNvPr id="40" name="Table 22">
            <a:extLst>
              <a:ext uri="{FF2B5EF4-FFF2-40B4-BE49-F238E27FC236}">
                <a16:creationId xmlns:a16="http://schemas.microsoft.com/office/drawing/2014/main" id="{FEB2DD1F-04A5-433E-BD78-EE658E237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695864"/>
              </p:ext>
            </p:extLst>
          </p:nvPr>
        </p:nvGraphicFramePr>
        <p:xfrm>
          <a:off x="6208098" y="3651038"/>
          <a:ext cx="1088280" cy="555284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88280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GET</a:t>
                      </a:r>
                      <a:endParaRPr lang="en-US" sz="1300" dirty="0"/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Menu</a:t>
                      </a:r>
                      <a:endParaRPr lang="en-US" sz="1100" dirty="0"/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  <p:graphicFrame>
        <p:nvGraphicFramePr>
          <p:cNvPr id="41" name="Table 22">
            <a:extLst>
              <a:ext uri="{FF2B5EF4-FFF2-40B4-BE49-F238E27FC236}">
                <a16:creationId xmlns:a16="http://schemas.microsoft.com/office/drawing/2014/main" id="{5C877BF7-825E-4D8B-B918-CAA856DEC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123780"/>
              </p:ext>
            </p:extLst>
          </p:nvPr>
        </p:nvGraphicFramePr>
        <p:xfrm>
          <a:off x="9609888" y="4262422"/>
          <a:ext cx="1088280" cy="56003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88280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61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POST</a:t>
                      </a:r>
                      <a:endParaRPr lang="en-US" sz="1300" dirty="0"/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942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Place order</a:t>
                      </a:r>
                      <a:endParaRPr lang="en-US" sz="1400" dirty="0"/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9F6B9AA-EDBA-4D53-A60A-92D3BE1C4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049386"/>
              </p:ext>
            </p:extLst>
          </p:nvPr>
        </p:nvGraphicFramePr>
        <p:xfrm>
          <a:off x="7338395" y="4265773"/>
          <a:ext cx="1088280" cy="555284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088280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776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PUT</a:t>
                      </a:r>
                      <a:endParaRPr lang="en-US" sz="1300" dirty="0"/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77642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order </a:t>
                      </a:r>
                      <a:endParaRPr lang="en-US" sz="1000" dirty="0"/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  <p:graphicFrame>
        <p:nvGraphicFramePr>
          <p:cNvPr id="43" name="Table 22">
            <a:extLst>
              <a:ext uri="{FF2B5EF4-FFF2-40B4-BE49-F238E27FC236}">
                <a16:creationId xmlns:a16="http://schemas.microsoft.com/office/drawing/2014/main" id="{53FDF0F4-21DE-435A-919C-C285348A6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192647"/>
              </p:ext>
            </p:extLst>
          </p:nvPr>
        </p:nvGraphicFramePr>
        <p:xfrm>
          <a:off x="8487902" y="4262421"/>
          <a:ext cx="1088280" cy="55528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088280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DELETE</a:t>
                      </a:r>
                      <a:endParaRPr lang="en-US" sz="1300" dirty="0"/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order</a:t>
                      </a:r>
                      <a:endParaRPr lang="en-US" sz="1200" dirty="0"/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  <p:graphicFrame>
        <p:nvGraphicFramePr>
          <p:cNvPr id="44" name="Table 22">
            <a:extLst>
              <a:ext uri="{FF2B5EF4-FFF2-40B4-BE49-F238E27FC236}">
                <a16:creationId xmlns:a16="http://schemas.microsoft.com/office/drawing/2014/main" id="{3E43AC81-65F4-4E0F-807D-8E043559B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053355"/>
              </p:ext>
            </p:extLst>
          </p:nvPr>
        </p:nvGraphicFramePr>
        <p:xfrm>
          <a:off x="6202649" y="4271940"/>
          <a:ext cx="1088280" cy="555284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88280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GET</a:t>
                      </a:r>
                      <a:endParaRPr lang="en-US" sz="1300" dirty="0"/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orders </a:t>
                      </a:r>
                      <a:endParaRPr lang="en-US" sz="2000" dirty="0"/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  <p:graphicFrame>
        <p:nvGraphicFramePr>
          <p:cNvPr id="45" name="Table 22">
            <a:extLst>
              <a:ext uri="{FF2B5EF4-FFF2-40B4-BE49-F238E27FC236}">
                <a16:creationId xmlns:a16="http://schemas.microsoft.com/office/drawing/2014/main" id="{AE9A87ED-4E1C-4572-B0F9-1D5593A04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021852"/>
              </p:ext>
            </p:extLst>
          </p:nvPr>
        </p:nvGraphicFramePr>
        <p:xfrm>
          <a:off x="6208098" y="4928058"/>
          <a:ext cx="1088280" cy="5485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88280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GET</a:t>
                      </a:r>
                      <a:endParaRPr lang="en-US" sz="1300" dirty="0"/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own order</a:t>
                      </a:r>
                      <a:endParaRPr lang="en-US" sz="400" dirty="0"/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  <p:graphicFrame>
        <p:nvGraphicFramePr>
          <p:cNvPr id="46" name="Table 22">
            <a:extLst>
              <a:ext uri="{FF2B5EF4-FFF2-40B4-BE49-F238E27FC236}">
                <a16:creationId xmlns:a16="http://schemas.microsoft.com/office/drawing/2014/main" id="{C3751D5E-D73F-4307-BBCA-99FD3873F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597656"/>
              </p:ext>
            </p:extLst>
          </p:nvPr>
        </p:nvGraphicFramePr>
        <p:xfrm>
          <a:off x="6208098" y="5588915"/>
          <a:ext cx="1088280" cy="5485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88280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GET</a:t>
                      </a:r>
                      <a:endParaRPr lang="en-US" sz="1300" dirty="0"/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own credit</a:t>
                      </a:r>
                      <a:endParaRPr lang="en-US" sz="500" dirty="0"/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  <p:graphicFrame>
        <p:nvGraphicFramePr>
          <p:cNvPr id="47" name="Table 22">
            <a:extLst>
              <a:ext uri="{FF2B5EF4-FFF2-40B4-BE49-F238E27FC236}">
                <a16:creationId xmlns:a16="http://schemas.microsoft.com/office/drawing/2014/main" id="{7287BD0D-4E23-414E-A950-051155C34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499295"/>
              </p:ext>
            </p:extLst>
          </p:nvPr>
        </p:nvGraphicFramePr>
        <p:xfrm>
          <a:off x="6208098" y="6227425"/>
          <a:ext cx="1088280" cy="55528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88280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POST</a:t>
                      </a:r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Rate meal</a:t>
                      </a:r>
                      <a:endParaRPr lang="en-US" sz="1400" dirty="0"/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  <p:graphicFrame>
        <p:nvGraphicFramePr>
          <p:cNvPr id="58" name="Table 22">
            <a:extLst>
              <a:ext uri="{FF2B5EF4-FFF2-40B4-BE49-F238E27FC236}">
                <a16:creationId xmlns:a16="http://schemas.microsoft.com/office/drawing/2014/main" id="{7C338C34-6EE0-48A2-84E2-3EE092992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292975"/>
              </p:ext>
            </p:extLst>
          </p:nvPr>
        </p:nvGraphicFramePr>
        <p:xfrm>
          <a:off x="1544709" y="3991483"/>
          <a:ext cx="815558" cy="5485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815558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POST</a:t>
                      </a:r>
                      <a:endParaRPr lang="en-US" sz="1300" dirty="0"/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lang="en-US" sz="1200" dirty="0"/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  <p:graphicFrame>
        <p:nvGraphicFramePr>
          <p:cNvPr id="59" name="Table 22">
            <a:extLst>
              <a:ext uri="{FF2B5EF4-FFF2-40B4-BE49-F238E27FC236}">
                <a16:creationId xmlns:a16="http://schemas.microsoft.com/office/drawing/2014/main" id="{8AABFB56-2A2E-488C-A1AB-50BC9BE81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922455"/>
              </p:ext>
            </p:extLst>
          </p:nvPr>
        </p:nvGraphicFramePr>
        <p:xfrm>
          <a:off x="2544464" y="3991483"/>
          <a:ext cx="815558" cy="5485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815558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GET</a:t>
                      </a:r>
                      <a:endParaRPr lang="en-US" sz="1300" dirty="0"/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Role</a:t>
                      </a:r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449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1EE0-6E3F-4D97-A14F-DF372C72E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33CF1C-6E84-48CC-9D93-CAB5FCD7A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990" y="-2889"/>
            <a:ext cx="12230989" cy="68637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9E87F6-2A67-489D-A00E-E148C6CC9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60" y="636440"/>
            <a:ext cx="6776385" cy="234280"/>
          </a:xfrm>
          <a:prstGeom prst="rect">
            <a:avLst/>
          </a:prstGeom>
        </p:spPr>
      </p:pic>
      <p:sp>
        <p:nvSpPr>
          <p:cNvPr id="6" name="Google Shape;488;p60">
            <a:extLst>
              <a:ext uri="{FF2B5EF4-FFF2-40B4-BE49-F238E27FC236}">
                <a16:creationId xmlns:a16="http://schemas.microsoft.com/office/drawing/2014/main" id="{01CFED3D-A680-4566-9F19-48E5C280D1B1}"/>
              </a:ext>
            </a:extLst>
          </p:cNvPr>
          <p:cNvSpPr txBox="1">
            <a:spLocks/>
          </p:cNvSpPr>
          <p:nvPr/>
        </p:nvSpPr>
        <p:spPr>
          <a:xfrm>
            <a:off x="115504" y="38629"/>
            <a:ext cx="6889842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400" dirty="0"/>
              <a:t>Menu Management Page</a:t>
            </a:r>
            <a:endParaRPr lang="en-US" sz="4400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7DC3EDD5-21ED-49C0-9583-3D841A0CB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26" y="895830"/>
            <a:ext cx="10866748" cy="575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8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169</Words>
  <Application>Microsoft Office PowerPoint</Application>
  <PresentationFormat>Widescreen</PresentationFormat>
  <Paragraphs>109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Microsoft YaHei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</dc:creator>
  <cp:lastModifiedBy>Ben</cp:lastModifiedBy>
  <cp:revision>20</cp:revision>
  <dcterms:created xsi:type="dcterms:W3CDTF">2024-05-22T07:46:33Z</dcterms:created>
  <dcterms:modified xsi:type="dcterms:W3CDTF">2024-05-24T06:05:04Z</dcterms:modified>
</cp:coreProperties>
</file>