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5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50511-AAFF-4303-BDDE-9748A4389910}" v="3734" dt="2018-10-08T01:13:07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Poole" userId="1c7edfc7a1c62968" providerId="LiveId" clId="{20350511-AAFF-4303-BDDE-9748A4389910}"/>
    <pc:docChg chg="undo custSel addSld delSld modSld">
      <pc:chgData name="William Poole" userId="1c7edfc7a1c62968" providerId="LiveId" clId="{20350511-AAFF-4303-BDDE-9748A4389910}" dt="2018-10-13T20:11:32.742" v="10277" actId="207"/>
      <pc:docMkLst>
        <pc:docMk/>
      </pc:docMkLst>
      <pc:sldChg chg="modSp">
        <pc:chgData name="William Poole" userId="1c7edfc7a1c62968" providerId="LiveId" clId="{20350511-AAFF-4303-BDDE-9748A4389910}" dt="2018-10-07T01:34:25.866" v="3924" actId="27636"/>
        <pc:sldMkLst>
          <pc:docMk/>
          <pc:sldMk cId="1151691222" sldId="256"/>
        </pc:sldMkLst>
        <pc:spChg chg="mod">
          <ac:chgData name="William Poole" userId="1c7edfc7a1c62968" providerId="LiveId" clId="{20350511-AAFF-4303-BDDE-9748A4389910}" dt="2018-10-07T01:34:25.866" v="3924" actId="27636"/>
          <ac:spMkLst>
            <pc:docMk/>
            <pc:sldMk cId="1151691222" sldId="256"/>
            <ac:spMk id="2" creationId="{2254BBDA-CC9B-4BCD-BEA0-FB9A57768320}"/>
          </ac:spMkLst>
        </pc:spChg>
        <pc:spChg chg="mod">
          <ac:chgData name="William Poole" userId="1c7edfc7a1c62968" providerId="LiveId" clId="{20350511-AAFF-4303-BDDE-9748A4389910}" dt="2018-10-07T00:20:41.570" v="1287" actId="27636"/>
          <ac:spMkLst>
            <pc:docMk/>
            <pc:sldMk cId="1151691222" sldId="256"/>
            <ac:spMk id="3" creationId="{F73219AE-466A-4432-8A6C-200EE16EBB72}"/>
          </ac:spMkLst>
        </pc:spChg>
      </pc:sldChg>
      <pc:sldChg chg="modSp add modAnim">
        <pc:chgData name="William Poole" userId="1c7edfc7a1c62968" providerId="LiveId" clId="{20350511-AAFF-4303-BDDE-9748A4389910}" dt="2018-10-07T03:01:57.802" v="7824"/>
        <pc:sldMkLst>
          <pc:docMk/>
          <pc:sldMk cId="2214487911" sldId="257"/>
        </pc:sldMkLst>
        <pc:spChg chg="mod">
          <ac:chgData name="William Poole" userId="1c7edfc7a1c62968" providerId="LiveId" clId="{20350511-AAFF-4303-BDDE-9748A4389910}" dt="2018-10-05T21:47:14.984" v="59" actId="1076"/>
          <ac:spMkLst>
            <pc:docMk/>
            <pc:sldMk cId="2214487911" sldId="257"/>
            <ac:spMk id="2" creationId="{C0334F77-EBAF-4F46-B1BF-8A44765711C5}"/>
          </ac:spMkLst>
        </pc:spChg>
        <pc:spChg chg="mod">
          <ac:chgData name="William Poole" userId="1c7edfc7a1c62968" providerId="LiveId" clId="{20350511-AAFF-4303-BDDE-9748A4389910}" dt="2018-10-07T02:23:59.030" v="6574" actId="27636"/>
          <ac:spMkLst>
            <pc:docMk/>
            <pc:sldMk cId="2214487911" sldId="257"/>
            <ac:spMk id="3" creationId="{B09107E2-FA16-49C4-ACE1-133B06812BB9}"/>
          </ac:spMkLst>
        </pc:spChg>
      </pc:sldChg>
      <pc:sldChg chg="addSp delSp modSp add">
        <pc:chgData name="William Poole" userId="1c7edfc7a1c62968" providerId="LiveId" clId="{20350511-AAFF-4303-BDDE-9748A4389910}" dt="2018-10-07T01:45:48.161" v="4401" actId="1076"/>
        <pc:sldMkLst>
          <pc:docMk/>
          <pc:sldMk cId="1685471767" sldId="258"/>
        </pc:sldMkLst>
        <pc:spChg chg="mod">
          <ac:chgData name="William Poole" userId="1c7edfc7a1c62968" providerId="LiveId" clId="{20350511-AAFF-4303-BDDE-9748A4389910}" dt="2018-10-07T01:37:07.479" v="3949" actId="20577"/>
          <ac:spMkLst>
            <pc:docMk/>
            <pc:sldMk cId="1685471767" sldId="258"/>
            <ac:spMk id="2" creationId="{EA451DFC-B6A3-48A3-8520-DAC9F601B65E}"/>
          </ac:spMkLst>
        </pc:spChg>
        <pc:spChg chg="del mod">
          <ac:chgData name="William Poole" userId="1c7edfc7a1c62968" providerId="LiveId" clId="{20350511-AAFF-4303-BDDE-9748A4389910}" dt="2018-10-07T01:37:18.986" v="3964" actId="478"/>
          <ac:spMkLst>
            <pc:docMk/>
            <pc:sldMk cId="1685471767" sldId="258"/>
            <ac:spMk id="3" creationId="{4751900C-413E-44B2-9157-439627865E90}"/>
          </ac:spMkLst>
        </pc:spChg>
        <pc:spChg chg="add mod">
          <ac:chgData name="William Poole" userId="1c7edfc7a1c62968" providerId="LiveId" clId="{20350511-AAFF-4303-BDDE-9748A4389910}" dt="2018-10-07T01:39:38.306" v="4055" actId="403"/>
          <ac:spMkLst>
            <pc:docMk/>
            <pc:sldMk cId="1685471767" sldId="258"/>
            <ac:spMk id="4" creationId="{4216C244-DE59-469E-9982-364C36AFA48D}"/>
          </ac:spMkLst>
        </pc:spChg>
        <pc:spChg chg="add mod">
          <ac:chgData name="William Poole" userId="1c7edfc7a1c62968" providerId="LiveId" clId="{20350511-AAFF-4303-BDDE-9748A4389910}" dt="2018-10-07T01:39:35.321" v="4053" actId="403"/>
          <ac:spMkLst>
            <pc:docMk/>
            <pc:sldMk cId="1685471767" sldId="258"/>
            <ac:spMk id="5" creationId="{704CF194-58CA-4590-B2FE-3B01A6EF76D2}"/>
          </ac:spMkLst>
        </pc:spChg>
        <pc:spChg chg="add mod">
          <ac:chgData name="William Poole" userId="1c7edfc7a1c62968" providerId="LiveId" clId="{20350511-AAFF-4303-BDDE-9748A4389910}" dt="2018-10-07T01:39:46.706" v="4066" actId="403"/>
          <ac:spMkLst>
            <pc:docMk/>
            <pc:sldMk cId="1685471767" sldId="258"/>
            <ac:spMk id="6" creationId="{959C3CED-599F-4B40-BD5F-1E73D08F0836}"/>
          </ac:spMkLst>
        </pc:spChg>
        <pc:spChg chg="add del mod">
          <ac:chgData name="William Poole" userId="1c7edfc7a1c62968" providerId="LiveId" clId="{20350511-AAFF-4303-BDDE-9748A4389910}" dt="2018-10-07T01:45:43.429" v="4399"/>
          <ac:spMkLst>
            <pc:docMk/>
            <pc:sldMk cId="1685471767" sldId="258"/>
            <ac:spMk id="7" creationId="{4487A53B-4438-4C0B-8579-3BBBF6E67601}"/>
          </ac:spMkLst>
        </pc:spChg>
        <pc:spChg chg="add mod">
          <ac:chgData name="William Poole" userId="1c7edfc7a1c62968" providerId="LiveId" clId="{20350511-AAFF-4303-BDDE-9748A4389910}" dt="2018-10-07T01:45:41.688" v="4397" actId="207"/>
          <ac:spMkLst>
            <pc:docMk/>
            <pc:sldMk cId="1685471767" sldId="258"/>
            <ac:spMk id="8" creationId="{377F35A0-E4C3-4FBC-90F7-E30D89F80106}"/>
          </ac:spMkLst>
        </pc:spChg>
        <pc:spChg chg="add mod">
          <ac:chgData name="William Poole" userId="1c7edfc7a1c62968" providerId="LiveId" clId="{20350511-AAFF-4303-BDDE-9748A4389910}" dt="2018-10-07T01:45:48.161" v="4401" actId="1076"/>
          <ac:spMkLst>
            <pc:docMk/>
            <pc:sldMk cId="1685471767" sldId="258"/>
            <ac:spMk id="9" creationId="{DBF62D70-C5FA-4818-9413-B1B51D8CA205}"/>
          </ac:spMkLst>
        </pc:spChg>
      </pc:sldChg>
      <pc:sldChg chg="addSp delSp modSp add modAnim">
        <pc:chgData name="William Poole" userId="1c7edfc7a1c62968" providerId="LiveId" clId="{20350511-AAFF-4303-BDDE-9748A4389910}" dt="2018-10-07T03:01:40.453" v="7820"/>
        <pc:sldMkLst>
          <pc:docMk/>
          <pc:sldMk cId="259895029" sldId="261"/>
        </pc:sldMkLst>
        <pc:spChg chg="mod">
          <ac:chgData name="William Poole" userId="1c7edfc7a1c62968" providerId="LiveId" clId="{20350511-AAFF-4303-BDDE-9748A4389910}" dt="2018-10-07T00:55:53.385" v="2594" actId="115"/>
          <ac:spMkLst>
            <pc:docMk/>
            <pc:sldMk cId="259895029" sldId="261"/>
            <ac:spMk id="2" creationId="{4CC46F7A-26EC-43EF-BC52-EB32FF38BEB9}"/>
          </ac:spMkLst>
        </pc:spChg>
        <pc:graphicFrameChg chg="add mod">
          <ac:chgData name="William Poole" userId="1c7edfc7a1c62968" providerId="LiveId" clId="{20350511-AAFF-4303-BDDE-9748A4389910}" dt="2018-10-07T01:17:13.834" v="3323" actId="208"/>
          <ac:graphicFrameMkLst>
            <pc:docMk/>
            <pc:sldMk cId="259895029" sldId="261"/>
            <ac:graphicFrameMk id="3" creationId="{E3285142-0A40-41E3-BE30-B657C902C8AE}"/>
          </ac:graphicFrameMkLst>
        </pc:graphicFrameChg>
        <pc:graphicFrameChg chg="del mod">
          <ac:chgData name="William Poole" userId="1c7edfc7a1c62968" providerId="LiveId" clId="{20350511-AAFF-4303-BDDE-9748A4389910}" dt="2018-10-07T00:40:07.303" v="1900" actId="478"/>
          <ac:graphicFrameMkLst>
            <pc:docMk/>
            <pc:sldMk cId="259895029" sldId="261"/>
            <ac:graphicFrameMk id="5" creationId="{E2513561-D3F2-43AA-A81F-1D90247B99B8}"/>
          </ac:graphicFrameMkLst>
        </pc:graphicFrameChg>
      </pc:sldChg>
      <pc:sldChg chg="modSp add">
        <pc:chgData name="William Poole" userId="1c7edfc7a1c62968" providerId="LiveId" clId="{20350511-AAFF-4303-BDDE-9748A4389910}" dt="2018-10-07T01:33:23.341" v="3917" actId="20577"/>
        <pc:sldMkLst>
          <pc:docMk/>
          <pc:sldMk cId="2137552718" sldId="262"/>
        </pc:sldMkLst>
        <pc:spChg chg="mod">
          <ac:chgData name="William Poole" userId="1c7edfc7a1c62968" providerId="LiveId" clId="{20350511-AAFF-4303-BDDE-9748A4389910}" dt="2018-10-07T01:05:00.827" v="2759" actId="20577"/>
          <ac:spMkLst>
            <pc:docMk/>
            <pc:sldMk cId="2137552718" sldId="262"/>
            <ac:spMk id="2" creationId="{4CC46F7A-26EC-43EF-BC52-EB32FF38BEB9}"/>
          </ac:spMkLst>
        </pc:spChg>
        <pc:graphicFrameChg chg="mod">
          <ac:chgData name="William Poole" userId="1c7edfc7a1c62968" providerId="LiveId" clId="{20350511-AAFF-4303-BDDE-9748A4389910}" dt="2018-10-07T01:33:23.341" v="3917" actId="20577"/>
          <ac:graphicFrameMkLst>
            <pc:docMk/>
            <pc:sldMk cId="2137552718" sldId="262"/>
            <ac:graphicFrameMk id="3" creationId="{E3285142-0A40-41E3-BE30-B657C902C8AE}"/>
          </ac:graphicFrameMkLst>
        </pc:graphicFrameChg>
      </pc:sldChg>
      <pc:sldChg chg="modSp add">
        <pc:chgData name="William Poole" userId="1c7edfc7a1c62968" providerId="LiveId" clId="{20350511-AAFF-4303-BDDE-9748A4389910}" dt="2018-10-07T01:46:08.574" v="4402" actId="13822"/>
        <pc:sldMkLst>
          <pc:docMk/>
          <pc:sldMk cId="1914780583" sldId="263"/>
        </pc:sldMkLst>
        <pc:spChg chg="mod">
          <ac:chgData name="William Poole" userId="1c7edfc7a1c62968" providerId="LiveId" clId="{20350511-AAFF-4303-BDDE-9748A4389910}" dt="2018-10-07T01:40:16.153" v="4107" actId="20577"/>
          <ac:spMkLst>
            <pc:docMk/>
            <pc:sldMk cId="1914780583" sldId="263"/>
            <ac:spMk id="2" creationId="{EA451DFC-B6A3-48A3-8520-DAC9F601B65E}"/>
          </ac:spMkLst>
        </pc:spChg>
        <pc:spChg chg="mod">
          <ac:chgData name="William Poole" userId="1c7edfc7a1c62968" providerId="LiveId" clId="{20350511-AAFF-4303-BDDE-9748A4389910}" dt="2018-10-07T01:40:48.264" v="4149" actId="20577"/>
          <ac:spMkLst>
            <pc:docMk/>
            <pc:sldMk cId="1914780583" sldId="263"/>
            <ac:spMk id="4" creationId="{4216C244-DE59-469E-9982-364C36AFA48D}"/>
          </ac:spMkLst>
        </pc:spChg>
        <pc:spChg chg="mod">
          <ac:chgData name="William Poole" userId="1c7edfc7a1c62968" providerId="LiveId" clId="{20350511-AAFF-4303-BDDE-9748A4389910}" dt="2018-10-07T01:40:59.261" v="4161" actId="20577"/>
          <ac:spMkLst>
            <pc:docMk/>
            <pc:sldMk cId="1914780583" sldId="263"/>
            <ac:spMk id="5" creationId="{704CF194-58CA-4590-B2FE-3B01A6EF76D2}"/>
          </ac:spMkLst>
        </pc:spChg>
        <pc:spChg chg="mod">
          <ac:chgData name="William Poole" userId="1c7edfc7a1c62968" providerId="LiveId" clId="{20350511-AAFF-4303-BDDE-9748A4389910}" dt="2018-10-07T01:46:08.574" v="4402" actId="13822"/>
          <ac:spMkLst>
            <pc:docMk/>
            <pc:sldMk cId="1914780583" sldId="263"/>
            <ac:spMk id="6" creationId="{959C3CED-599F-4B40-BD5F-1E73D08F0836}"/>
          </ac:spMkLst>
        </pc:spChg>
      </pc:sldChg>
      <pc:sldChg chg="modSp add">
        <pc:chgData name="William Poole" userId="1c7edfc7a1c62968" providerId="LiveId" clId="{20350511-AAFF-4303-BDDE-9748A4389910}" dt="2018-10-07T02:14:28.983" v="5519" actId="404"/>
        <pc:sldMkLst>
          <pc:docMk/>
          <pc:sldMk cId="2382769146" sldId="264"/>
        </pc:sldMkLst>
        <pc:spChg chg="mod">
          <ac:chgData name="William Poole" userId="1c7edfc7a1c62968" providerId="LiveId" clId="{20350511-AAFF-4303-BDDE-9748A4389910}" dt="2018-10-07T02:14:28.983" v="5519" actId="404"/>
          <ac:spMkLst>
            <pc:docMk/>
            <pc:sldMk cId="2382769146" sldId="264"/>
            <ac:spMk id="4" creationId="{4216C244-DE59-469E-9982-364C36AFA48D}"/>
          </ac:spMkLst>
        </pc:spChg>
        <pc:spChg chg="mod">
          <ac:chgData name="William Poole" userId="1c7edfc7a1c62968" providerId="LiveId" clId="{20350511-AAFF-4303-BDDE-9748A4389910}" dt="2018-10-07T01:46:13.116" v="4403" actId="13822"/>
          <ac:spMkLst>
            <pc:docMk/>
            <pc:sldMk cId="2382769146" sldId="264"/>
            <ac:spMk id="6" creationId="{959C3CED-599F-4B40-BD5F-1E73D08F0836}"/>
          </ac:spMkLst>
        </pc:spChg>
      </pc:sldChg>
      <pc:sldChg chg="modSp add">
        <pc:chgData name="William Poole" userId="1c7edfc7a1c62968" providerId="LiveId" clId="{20350511-AAFF-4303-BDDE-9748A4389910}" dt="2018-10-07T01:46:16.540" v="4404" actId="13822"/>
        <pc:sldMkLst>
          <pc:docMk/>
          <pc:sldMk cId="1717939182" sldId="265"/>
        </pc:sldMkLst>
        <pc:spChg chg="mod">
          <ac:chgData name="William Poole" userId="1c7edfc7a1c62968" providerId="LiveId" clId="{20350511-AAFF-4303-BDDE-9748A4389910}" dt="2018-10-07T01:44:57.990" v="4377" actId="404"/>
          <ac:spMkLst>
            <pc:docMk/>
            <pc:sldMk cId="1717939182" sldId="265"/>
            <ac:spMk id="4" creationId="{4216C244-DE59-469E-9982-364C36AFA48D}"/>
          </ac:spMkLst>
        </pc:spChg>
        <pc:spChg chg="mod">
          <ac:chgData name="William Poole" userId="1c7edfc7a1c62968" providerId="LiveId" clId="{20350511-AAFF-4303-BDDE-9748A4389910}" dt="2018-10-07T01:46:16.540" v="4404" actId="13822"/>
          <ac:spMkLst>
            <pc:docMk/>
            <pc:sldMk cId="1717939182" sldId="265"/>
            <ac:spMk id="6" creationId="{959C3CED-599F-4B40-BD5F-1E73D08F0836}"/>
          </ac:spMkLst>
        </pc:spChg>
      </pc:sldChg>
      <pc:sldChg chg="modSp add">
        <pc:chgData name="William Poole" userId="1c7edfc7a1c62968" providerId="LiveId" clId="{20350511-AAFF-4303-BDDE-9748A4389910}" dt="2018-10-07T01:47:56.920" v="4471" actId="255"/>
        <pc:sldMkLst>
          <pc:docMk/>
          <pc:sldMk cId="1383144026" sldId="266"/>
        </pc:sldMkLst>
        <pc:spChg chg="mod">
          <ac:chgData name="William Poole" userId="1c7edfc7a1c62968" providerId="LiveId" clId="{20350511-AAFF-4303-BDDE-9748A4389910}" dt="2018-10-07T01:44:28.270" v="4375" actId="404"/>
          <ac:spMkLst>
            <pc:docMk/>
            <pc:sldMk cId="1383144026" sldId="266"/>
            <ac:spMk id="4" creationId="{4216C244-DE59-469E-9982-364C36AFA48D}"/>
          </ac:spMkLst>
        </pc:spChg>
        <pc:spChg chg="mod">
          <ac:chgData name="William Poole" userId="1c7edfc7a1c62968" providerId="LiveId" clId="{20350511-AAFF-4303-BDDE-9748A4389910}" dt="2018-10-07T01:47:56.920" v="4471" actId="255"/>
          <ac:spMkLst>
            <pc:docMk/>
            <pc:sldMk cId="1383144026" sldId="266"/>
            <ac:spMk id="6" creationId="{959C3CED-599F-4B40-BD5F-1E73D08F0836}"/>
          </ac:spMkLst>
        </pc:spChg>
      </pc:sldChg>
      <pc:sldChg chg="modSp add">
        <pc:chgData name="William Poole" userId="1c7edfc7a1c62968" providerId="LiveId" clId="{20350511-AAFF-4303-BDDE-9748A4389910}" dt="2018-10-08T01:12:56.754" v="10270" actId="20577"/>
        <pc:sldMkLst>
          <pc:docMk/>
          <pc:sldMk cId="2251896285" sldId="267"/>
        </pc:sldMkLst>
        <pc:spChg chg="mod">
          <ac:chgData name="William Poole" userId="1c7edfc7a1c62968" providerId="LiveId" clId="{20350511-AAFF-4303-BDDE-9748A4389910}" dt="2018-10-07T02:21:14.105" v="6445" actId="1076"/>
          <ac:spMkLst>
            <pc:docMk/>
            <pc:sldMk cId="2251896285" sldId="267"/>
            <ac:spMk id="2" creationId="{48E13048-EAE7-4D8A-BF3B-AFE35C5C2097}"/>
          </ac:spMkLst>
        </pc:spChg>
        <pc:spChg chg="mod">
          <ac:chgData name="William Poole" userId="1c7edfc7a1c62968" providerId="LiveId" clId="{20350511-AAFF-4303-BDDE-9748A4389910}" dt="2018-10-08T01:12:56.754" v="10270" actId="20577"/>
          <ac:spMkLst>
            <pc:docMk/>
            <pc:sldMk cId="2251896285" sldId="267"/>
            <ac:spMk id="3" creationId="{7535E738-8805-480D-BBCB-324A99740330}"/>
          </ac:spMkLst>
        </pc:spChg>
      </pc:sldChg>
      <pc:sldChg chg="addSp delSp modSp add modTransition modAnim">
        <pc:chgData name="William Poole" userId="1c7edfc7a1c62968" providerId="LiveId" clId="{20350511-AAFF-4303-BDDE-9748A4389910}" dt="2018-10-08T01:13:32.101" v="10272" actId="14100"/>
        <pc:sldMkLst>
          <pc:docMk/>
          <pc:sldMk cId="161676871" sldId="268"/>
        </pc:sldMkLst>
        <pc:spChg chg="mod">
          <ac:chgData name="William Poole" userId="1c7edfc7a1c62968" providerId="LiveId" clId="{20350511-AAFF-4303-BDDE-9748A4389910}" dt="2018-10-07T02:21:09.930" v="6444" actId="1076"/>
          <ac:spMkLst>
            <pc:docMk/>
            <pc:sldMk cId="161676871" sldId="268"/>
            <ac:spMk id="2" creationId="{5B03A2EF-859D-4B4C-AB87-52E98EEBDFEF}"/>
          </ac:spMkLst>
        </pc:spChg>
        <pc:spChg chg="mod">
          <ac:chgData name="William Poole" userId="1c7edfc7a1c62968" providerId="LiveId" clId="{20350511-AAFF-4303-BDDE-9748A4389910}" dt="2018-10-08T01:13:07.618" v="10271" actId="20577"/>
          <ac:spMkLst>
            <pc:docMk/>
            <pc:sldMk cId="161676871" sldId="268"/>
            <ac:spMk id="3" creationId="{D4332C09-549E-4EF4-BFE7-C543F8AF7838}"/>
          </ac:spMkLst>
        </pc:spChg>
        <pc:spChg chg="add del">
          <ac:chgData name="William Poole" userId="1c7edfc7a1c62968" providerId="LiveId" clId="{20350511-AAFF-4303-BDDE-9748A4389910}" dt="2018-10-07T02:18:57.079" v="6139"/>
          <ac:spMkLst>
            <pc:docMk/>
            <pc:sldMk cId="161676871" sldId="268"/>
            <ac:spMk id="4" creationId="{005C10E8-9EE9-4449-9069-EE53F41462CC}"/>
          </ac:spMkLst>
        </pc:spChg>
        <pc:picChg chg="add del mod">
          <ac:chgData name="William Poole" userId="1c7edfc7a1c62968" providerId="LiveId" clId="{20350511-AAFF-4303-BDDE-9748A4389910}" dt="2018-10-07T02:36:41.026" v="6710" actId="478"/>
          <ac:picMkLst>
            <pc:docMk/>
            <pc:sldMk cId="161676871" sldId="268"/>
            <ac:picMk id="5" creationId="{6E347217-709F-420E-A361-26141ADB069F}"/>
          </ac:picMkLst>
        </pc:picChg>
        <pc:picChg chg="add mod modCrop">
          <ac:chgData name="William Poole" userId="1c7edfc7a1c62968" providerId="LiveId" clId="{20350511-AAFF-4303-BDDE-9748A4389910}" dt="2018-10-08T01:13:32.101" v="10272" actId="14100"/>
          <ac:picMkLst>
            <pc:docMk/>
            <pc:sldMk cId="161676871" sldId="268"/>
            <ac:picMk id="6" creationId="{49D4BEE0-A735-4E9D-A84E-3778C60A97CA}"/>
          </ac:picMkLst>
        </pc:picChg>
      </pc:sldChg>
      <pc:sldChg chg="addSp modSp add modAnim">
        <pc:chgData name="William Poole" userId="1c7edfc7a1c62968" providerId="LiveId" clId="{20350511-AAFF-4303-BDDE-9748A4389910}" dt="2018-10-07T03:00:50.221" v="7814"/>
        <pc:sldMkLst>
          <pc:docMk/>
          <pc:sldMk cId="2294343375" sldId="269"/>
        </pc:sldMkLst>
        <pc:spChg chg="mod">
          <ac:chgData name="William Poole" userId="1c7edfc7a1c62968" providerId="LiveId" clId="{20350511-AAFF-4303-BDDE-9748A4389910}" dt="2018-10-07T02:21:26.630" v="6447" actId="1076"/>
          <ac:spMkLst>
            <pc:docMk/>
            <pc:sldMk cId="2294343375" sldId="269"/>
            <ac:spMk id="2" creationId="{5B03A2EF-859D-4B4C-AB87-52E98EEBDFEF}"/>
          </ac:spMkLst>
        </pc:spChg>
        <pc:spChg chg="mod">
          <ac:chgData name="William Poole" userId="1c7edfc7a1c62968" providerId="LiveId" clId="{20350511-AAFF-4303-BDDE-9748A4389910}" dt="2018-10-07T02:45:40.754" v="6859" actId="20577"/>
          <ac:spMkLst>
            <pc:docMk/>
            <pc:sldMk cId="2294343375" sldId="269"/>
            <ac:spMk id="3" creationId="{D4332C09-549E-4EF4-BFE7-C543F8AF7838}"/>
          </ac:spMkLst>
        </pc:spChg>
        <pc:picChg chg="add mod">
          <ac:chgData name="William Poole" userId="1c7edfc7a1c62968" providerId="LiveId" clId="{20350511-AAFF-4303-BDDE-9748A4389910}" dt="2018-10-07T02:46:52.145" v="6864" actId="1076"/>
          <ac:picMkLst>
            <pc:docMk/>
            <pc:sldMk cId="2294343375" sldId="269"/>
            <ac:picMk id="4" creationId="{CABD9DEE-9456-4F99-962D-67609D57480E}"/>
          </ac:picMkLst>
        </pc:picChg>
      </pc:sldChg>
      <pc:sldChg chg="modSp add modAnim">
        <pc:chgData name="William Poole" userId="1c7edfc7a1c62968" providerId="LiveId" clId="{20350511-AAFF-4303-BDDE-9748A4389910}" dt="2018-10-08T00:56:42.190" v="10230" actId="27636"/>
        <pc:sldMkLst>
          <pc:docMk/>
          <pc:sldMk cId="3282675920" sldId="270"/>
        </pc:sldMkLst>
        <pc:spChg chg="mod">
          <ac:chgData name="William Poole" userId="1c7edfc7a1c62968" providerId="LiveId" clId="{20350511-AAFF-4303-BDDE-9748A4389910}" dt="2018-10-08T00:56:42.190" v="10230" actId="27636"/>
          <ac:spMkLst>
            <pc:docMk/>
            <pc:sldMk cId="3282675920" sldId="270"/>
            <ac:spMk id="2" creationId="{F07D4845-9B4B-430B-83F6-958A07F31D22}"/>
          </ac:spMkLst>
        </pc:spChg>
        <pc:spChg chg="mod">
          <ac:chgData name="William Poole" userId="1c7edfc7a1c62968" providerId="LiveId" clId="{20350511-AAFF-4303-BDDE-9748A4389910}" dt="2018-10-08T00:31:18.539" v="10052" actId="14100"/>
          <ac:spMkLst>
            <pc:docMk/>
            <pc:sldMk cId="3282675920" sldId="270"/>
            <ac:spMk id="3" creationId="{D9343DD6-41A1-456F-A280-BCD35D7EE8BC}"/>
          </ac:spMkLst>
        </pc:spChg>
      </pc:sldChg>
      <pc:sldChg chg="addSp delSp modSp add">
        <pc:chgData name="William Poole" userId="1c7edfc7a1c62968" providerId="LiveId" clId="{20350511-AAFF-4303-BDDE-9748A4389910}" dt="2018-10-13T20:11:32.742" v="10277" actId="207"/>
        <pc:sldMkLst>
          <pc:docMk/>
          <pc:sldMk cId="75513124" sldId="271"/>
        </pc:sldMkLst>
        <pc:spChg chg="mod">
          <ac:chgData name="William Poole" userId="1c7edfc7a1c62968" providerId="LiveId" clId="{20350511-AAFF-4303-BDDE-9748A4389910}" dt="2018-10-07T03:17:45.036" v="8561" actId="14100"/>
          <ac:spMkLst>
            <pc:docMk/>
            <pc:sldMk cId="75513124" sldId="271"/>
            <ac:spMk id="2" creationId="{2DB3B55B-9278-441E-BF1C-4A1913FBD6CD}"/>
          </ac:spMkLst>
        </pc:spChg>
        <pc:spChg chg="del">
          <ac:chgData name="William Poole" userId="1c7edfc7a1c62968" providerId="LiveId" clId="{20350511-AAFF-4303-BDDE-9748A4389910}" dt="2018-10-07T03:03:39.916" v="7855" actId="478"/>
          <ac:spMkLst>
            <pc:docMk/>
            <pc:sldMk cId="75513124" sldId="271"/>
            <ac:spMk id="3" creationId="{155337BA-3055-44E5-8BA2-D75B19EA5CB5}"/>
          </ac:spMkLst>
        </pc:spChg>
        <pc:graphicFrameChg chg="add del mod modGraphic">
          <ac:chgData name="William Poole" userId="1c7edfc7a1c62968" providerId="LiveId" clId="{20350511-AAFF-4303-BDDE-9748A4389910}" dt="2018-10-07T03:21:18.879" v="8681" actId="478"/>
          <ac:graphicFrameMkLst>
            <pc:docMk/>
            <pc:sldMk cId="75513124" sldId="271"/>
            <ac:graphicFrameMk id="4" creationId="{46117CFE-1230-40AF-91C0-D6B21BAAB836}"/>
          </ac:graphicFrameMkLst>
        </pc:graphicFrameChg>
        <pc:graphicFrameChg chg="add mod modGraphic">
          <ac:chgData name="William Poole" userId="1c7edfc7a1c62968" providerId="LiveId" clId="{20350511-AAFF-4303-BDDE-9748A4389910}" dt="2018-10-13T20:11:10.096" v="10274" actId="207"/>
          <ac:graphicFrameMkLst>
            <pc:docMk/>
            <pc:sldMk cId="75513124" sldId="271"/>
            <ac:graphicFrameMk id="5" creationId="{71DC83C3-68F3-45ED-9373-F6B62243E056}"/>
          </ac:graphicFrameMkLst>
        </pc:graphicFrameChg>
        <pc:graphicFrameChg chg="add mod modGraphic">
          <ac:chgData name="William Poole" userId="1c7edfc7a1c62968" providerId="LiveId" clId="{20350511-AAFF-4303-BDDE-9748A4389910}" dt="2018-10-13T20:11:32.742" v="10277" actId="207"/>
          <ac:graphicFrameMkLst>
            <pc:docMk/>
            <pc:sldMk cId="75513124" sldId="271"/>
            <ac:graphicFrameMk id="6" creationId="{5B4C38B6-0602-425C-B3A3-50CACBCDBF99}"/>
          </ac:graphicFrameMkLst>
        </pc:graphicFrameChg>
        <pc:graphicFrameChg chg="add mod modGraphic">
          <ac:chgData name="William Poole" userId="1c7edfc7a1c62968" providerId="LiveId" clId="{20350511-AAFF-4303-BDDE-9748A4389910}" dt="2018-10-13T20:11:02.321" v="10273" actId="207"/>
          <ac:graphicFrameMkLst>
            <pc:docMk/>
            <pc:sldMk cId="75513124" sldId="271"/>
            <ac:graphicFrameMk id="7" creationId="{DF6A5F24-6B32-49F3-B26F-C273D47A365D}"/>
          </ac:graphicFrameMkLst>
        </pc:graphicFrameChg>
      </pc:sldChg>
      <pc:sldChg chg="addSp delSp modSp add">
        <pc:chgData name="William Poole" userId="1c7edfc7a1c62968" providerId="LiveId" clId="{20350511-AAFF-4303-BDDE-9748A4389910}" dt="2018-10-07T03:52:58.890" v="9338" actId="1076"/>
        <pc:sldMkLst>
          <pc:docMk/>
          <pc:sldMk cId="1463403586" sldId="272"/>
        </pc:sldMkLst>
        <pc:spChg chg="mod">
          <ac:chgData name="William Poole" userId="1c7edfc7a1c62968" providerId="LiveId" clId="{20350511-AAFF-4303-BDDE-9748A4389910}" dt="2018-10-07T03:49:29.307" v="9316" actId="14100"/>
          <ac:spMkLst>
            <pc:docMk/>
            <pc:sldMk cId="1463403586" sldId="272"/>
            <ac:spMk id="2" creationId="{C10F5BF6-A962-4427-9483-90766925006E}"/>
          </ac:spMkLst>
        </pc:spChg>
        <pc:spChg chg="del">
          <ac:chgData name="William Poole" userId="1c7edfc7a1c62968" providerId="LiveId" clId="{20350511-AAFF-4303-BDDE-9748A4389910}" dt="2018-10-07T03:46:02.930" v="9303" actId="478"/>
          <ac:spMkLst>
            <pc:docMk/>
            <pc:sldMk cId="1463403586" sldId="272"/>
            <ac:spMk id="3" creationId="{C12A3369-203F-4740-B99D-CB8BFB55B365}"/>
          </ac:spMkLst>
        </pc:spChg>
        <pc:picChg chg="add del mod ord">
          <ac:chgData name="William Poole" userId="1c7edfc7a1c62968" providerId="LiveId" clId="{20350511-AAFF-4303-BDDE-9748A4389910}" dt="2018-10-07T03:50:29.916" v="9324" actId="478"/>
          <ac:picMkLst>
            <pc:docMk/>
            <pc:sldMk cId="1463403586" sldId="272"/>
            <ac:picMk id="4" creationId="{405E551F-B524-431E-88BB-40F86F8F5293}"/>
          </ac:picMkLst>
        </pc:picChg>
        <pc:picChg chg="add mod ord">
          <ac:chgData name="William Poole" userId="1c7edfc7a1c62968" providerId="LiveId" clId="{20350511-AAFF-4303-BDDE-9748A4389910}" dt="2018-10-07T03:49:53.437" v="9322" actId="2085"/>
          <ac:picMkLst>
            <pc:docMk/>
            <pc:sldMk cId="1463403586" sldId="272"/>
            <ac:picMk id="5" creationId="{5CF1E95F-39D6-4745-B965-CCCF90366C54}"/>
          </ac:picMkLst>
        </pc:picChg>
        <pc:picChg chg="add del mod">
          <ac:chgData name="William Poole" userId="1c7edfc7a1c62968" providerId="LiveId" clId="{20350511-AAFF-4303-BDDE-9748A4389910}" dt="2018-10-07T03:52:05.753" v="9332" actId="478"/>
          <ac:picMkLst>
            <pc:docMk/>
            <pc:sldMk cId="1463403586" sldId="272"/>
            <ac:picMk id="6" creationId="{9964A6E9-0DD6-4A4F-80B7-8BC3E5ED50B6}"/>
          </ac:picMkLst>
        </pc:picChg>
        <pc:picChg chg="add mod modCrop">
          <ac:chgData name="William Poole" userId="1c7edfc7a1c62968" providerId="LiveId" clId="{20350511-AAFF-4303-BDDE-9748A4389910}" dt="2018-10-07T03:52:58.890" v="9338" actId="1076"/>
          <ac:picMkLst>
            <pc:docMk/>
            <pc:sldMk cId="1463403586" sldId="272"/>
            <ac:picMk id="7" creationId="{89EFD8FC-B4E0-4DA1-8B82-135837DAA135}"/>
          </ac:picMkLst>
        </pc:picChg>
      </pc:sldChg>
      <pc:sldChg chg="addSp delSp modSp add">
        <pc:chgData name="William Poole" userId="1c7edfc7a1c62968" providerId="LiveId" clId="{20350511-AAFF-4303-BDDE-9748A4389910}" dt="2018-10-07T04:12:47.408" v="9451" actId="1076"/>
        <pc:sldMkLst>
          <pc:docMk/>
          <pc:sldMk cId="3748250808" sldId="273"/>
        </pc:sldMkLst>
        <pc:spChg chg="mod">
          <ac:chgData name="William Poole" userId="1c7edfc7a1c62968" providerId="LiveId" clId="{20350511-AAFF-4303-BDDE-9748A4389910}" dt="2018-10-07T04:02:48.267" v="9363" actId="14100"/>
          <ac:spMkLst>
            <pc:docMk/>
            <pc:sldMk cId="3748250808" sldId="273"/>
            <ac:spMk id="2" creationId="{1341168C-DD0B-4D15-919B-9CFD8259BFBF}"/>
          </ac:spMkLst>
        </pc:spChg>
        <pc:spChg chg="del">
          <ac:chgData name="William Poole" userId="1c7edfc7a1c62968" providerId="LiveId" clId="{20350511-AAFF-4303-BDDE-9748A4389910}" dt="2018-10-07T03:54:17.253" v="9359" actId="478"/>
          <ac:spMkLst>
            <pc:docMk/>
            <pc:sldMk cId="3748250808" sldId="273"/>
            <ac:spMk id="3" creationId="{C21DD8AC-9640-427F-8D76-619726B3AE71}"/>
          </ac:spMkLst>
        </pc:spChg>
        <pc:spChg chg="add del mod">
          <ac:chgData name="William Poole" userId="1c7edfc7a1c62968" providerId="LiveId" clId="{20350511-AAFF-4303-BDDE-9748A4389910}" dt="2018-10-07T04:10:51.542" v="9375"/>
          <ac:spMkLst>
            <pc:docMk/>
            <pc:sldMk cId="3748250808" sldId="273"/>
            <ac:spMk id="5" creationId="{E458BAF1-F21C-45D7-9DFC-AF050ACC4162}"/>
          </ac:spMkLst>
        </pc:spChg>
        <pc:spChg chg="add mod">
          <ac:chgData name="William Poole" userId="1c7edfc7a1c62968" providerId="LiveId" clId="{20350511-AAFF-4303-BDDE-9748A4389910}" dt="2018-10-07T04:12:47.408" v="9451" actId="1076"/>
          <ac:spMkLst>
            <pc:docMk/>
            <pc:sldMk cId="3748250808" sldId="273"/>
            <ac:spMk id="6" creationId="{4238AF57-4D35-41CF-A828-D14A931F7A63}"/>
          </ac:spMkLst>
        </pc:spChg>
        <pc:picChg chg="add mod modCrop">
          <ac:chgData name="William Poole" userId="1c7edfc7a1c62968" providerId="LiveId" clId="{20350511-AAFF-4303-BDDE-9748A4389910}" dt="2018-10-07T04:06:51.785" v="9367" actId="732"/>
          <ac:picMkLst>
            <pc:docMk/>
            <pc:sldMk cId="3748250808" sldId="273"/>
            <ac:picMk id="4" creationId="{6331208D-1956-40DE-A7ED-243E5B59F4AB}"/>
          </ac:picMkLst>
        </pc:picChg>
      </pc:sldChg>
      <pc:sldChg chg="addSp delSp modSp add">
        <pc:chgData name="William Poole" userId="1c7edfc7a1c62968" providerId="LiveId" clId="{20350511-AAFF-4303-BDDE-9748A4389910}" dt="2018-10-07T04:30:54.536" v="9776" actId="1076"/>
        <pc:sldMkLst>
          <pc:docMk/>
          <pc:sldMk cId="90036963" sldId="274"/>
        </pc:sldMkLst>
        <pc:spChg chg="add mod">
          <ac:chgData name="William Poole" userId="1c7edfc7a1c62968" providerId="LiveId" clId="{20350511-AAFF-4303-BDDE-9748A4389910}" dt="2018-10-07T04:11:22.912" v="9383" actId="1076"/>
          <ac:spMkLst>
            <pc:docMk/>
            <pc:sldMk cId="90036963" sldId="274"/>
            <ac:spMk id="5" creationId="{0407D895-52BF-4614-9886-02E9BDC29A98}"/>
          </ac:spMkLst>
        </pc:spChg>
        <pc:spChg chg="add mod">
          <ac:chgData name="William Poole" userId="1c7edfc7a1c62968" providerId="LiveId" clId="{20350511-AAFF-4303-BDDE-9748A4389910}" dt="2018-10-07T04:30:54.536" v="9776" actId="1076"/>
          <ac:spMkLst>
            <pc:docMk/>
            <pc:sldMk cId="90036963" sldId="274"/>
            <ac:spMk id="6" creationId="{1EF3725E-5D14-4F7E-AE61-81AAA3489031}"/>
          </ac:spMkLst>
        </pc:spChg>
        <pc:picChg chg="del">
          <ac:chgData name="William Poole" userId="1c7edfc7a1c62968" providerId="LiveId" clId="{20350511-AAFF-4303-BDDE-9748A4389910}" dt="2018-10-07T04:10:56.212" v="9377" actId="478"/>
          <ac:picMkLst>
            <pc:docMk/>
            <pc:sldMk cId="90036963" sldId="274"/>
            <ac:picMk id="4" creationId="{6331208D-1956-40DE-A7ED-243E5B59F4AB}"/>
          </ac:picMkLst>
        </pc:picChg>
      </pc:sldChg>
      <pc:sldChg chg="addSp delSp modSp add">
        <pc:chgData name="William Poole" userId="1c7edfc7a1c62968" providerId="LiveId" clId="{20350511-AAFF-4303-BDDE-9748A4389910}" dt="2018-10-07T04:28:02.792" v="9720" actId="20577"/>
        <pc:sldMkLst>
          <pc:docMk/>
          <pc:sldMk cId="111788940" sldId="275"/>
        </pc:sldMkLst>
        <pc:spChg chg="del">
          <ac:chgData name="William Poole" userId="1c7edfc7a1c62968" providerId="LiveId" clId="{20350511-AAFF-4303-BDDE-9748A4389910}" dt="2018-10-07T04:15:15.081" v="9457" actId="478"/>
          <ac:spMkLst>
            <pc:docMk/>
            <pc:sldMk cId="111788940" sldId="275"/>
            <ac:spMk id="5" creationId="{0407D895-52BF-4614-9886-02E9BDC29A98}"/>
          </ac:spMkLst>
        </pc:spChg>
        <pc:spChg chg="del mod">
          <ac:chgData name="William Poole" userId="1c7edfc7a1c62968" providerId="LiveId" clId="{20350511-AAFF-4303-BDDE-9748A4389910}" dt="2018-10-07T04:15:12.701" v="9456" actId="478"/>
          <ac:spMkLst>
            <pc:docMk/>
            <pc:sldMk cId="111788940" sldId="275"/>
            <ac:spMk id="6" creationId="{1EF3725E-5D14-4F7E-AE61-81AAA3489031}"/>
          </ac:spMkLst>
        </pc:spChg>
        <pc:spChg chg="add mod">
          <ac:chgData name="William Poole" userId="1c7edfc7a1c62968" providerId="LiveId" clId="{20350511-AAFF-4303-BDDE-9748A4389910}" dt="2018-10-07T04:28:02.792" v="9720" actId="20577"/>
          <ac:spMkLst>
            <pc:docMk/>
            <pc:sldMk cId="111788940" sldId="275"/>
            <ac:spMk id="7" creationId="{933EBEB2-D0E6-4A9F-AC95-8099CEA5A9D2}"/>
          </ac:spMkLst>
        </pc:spChg>
        <pc:picChg chg="add del mod">
          <ac:chgData name="William Poole" userId="1c7edfc7a1c62968" providerId="LiveId" clId="{20350511-AAFF-4303-BDDE-9748A4389910}" dt="2018-10-07T04:15:30.964" v="9460" actId="478"/>
          <ac:picMkLst>
            <pc:docMk/>
            <pc:sldMk cId="111788940" sldId="275"/>
            <ac:picMk id="3" creationId="{89CDE2A1-DAD4-4D20-9255-D5BDD5A484C4}"/>
          </ac:picMkLst>
        </pc:picChg>
        <pc:picChg chg="add mod">
          <ac:chgData name="William Poole" userId="1c7edfc7a1c62968" providerId="LiveId" clId="{20350511-AAFF-4303-BDDE-9748A4389910}" dt="2018-10-07T04:23:52.192" v="9511" actId="1076"/>
          <ac:picMkLst>
            <pc:docMk/>
            <pc:sldMk cId="111788940" sldId="275"/>
            <ac:picMk id="4" creationId="{CE4E01DE-EB57-4ED3-A73B-27F86996FDB1}"/>
          </ac:picMkLst>
        </pc:picChg>
      </pc:sldChg>
      <pc:sldChg chg="addSp delSp modSp add">
        <pc:chgData name="William Poole" userId="1c7edfc7a1c62968" providerId="LiveId" clId="{20350511-AAFF-4303-BDDE-9748A4389910}" dt="2018-10-08T00:35:40.835" v="10088" actId="14100"/>
        <pc:sldMkLst>
          <pc:docMk/>
          <pc:sldMk cId="3270751405" sldId="276"/>
        </pc:sldMkLst>
        <pc:spChg chg="mod">
          <ac:chgData name="William Poole" userId="1c7edfc7a1c62968" providerId="LiveId" clId="{20350511-AAFF-4303-BDDE-9748A4389910}" dt="2018-10-08T00:35:28.451" v="10084" actId="20577"/>
          <ac:spMkLst>
            <pc:docMk/>
            <pc:sldMk cId="3270751405" sldId="276"/>
            <ac:spMk id="2" creationId="{C75CB721-491F-44F3-B7A1-A017F3615142}"/>
          </ac:spMkLst>
        </pc:spChg>
        <pc:spChg chg="del">
          <ac:chgData name="William Poole" userId="1c7edfc7a1c62968" providerId="LiveId" clId="{20350511-AAFF-4303-BDDE-9748A4389910}" dt="2018-10-08T00:35:30.602" v="10085" actId="478"/>
          <ac:spMkLst>
            <pc:docMk/>
            <pc:sldMk cId="3270751405" sldId="276"/>
            <ac:spMk id="3" creationId="{DDFE16C1-CBA5-4AD6-9A78-E5B918F30DA2}"/>
          </ac:spMkLst>
        </pc:spChg>
        <pc:picChg chg="add mod">
          <ac:chgData name="William Poole" userId="1c7edfc7a1c62968" providerId="LiveId" clId="{20350511-AAFF-4303-BDDE-9748A4389910}" dt="2018-10-08T00:35:40.835" v="10088" actId="14100"/>
          <ac:picMkLst>
            <pc:docMk/>
            <pc:sldMk cId="3270751405" sldId="276"/>
            <ac:picMk id="4" creationId="{DB476474-D52A-404D-94A8-C69505879155}"/>
          </ac:picMkLst>
        </pc:picChg>
      </pc:sldChg>
      <pc:sldChg chg="addSp delSp modSp add">
        <pc:chgData name="William Poole" userId="1c7edfc7a1c62968" providerId="LiveId" clId="{20350511-AAFF-4303-BDDE-9748A4389910}" dt="2018-10-08T00:37:06.572" v="10094" actId="1076"/>
        <pc:sldMkLst>
          <pc:docMk/>
          <pc:sldMk cId="839749696" sldId="277"/>
        </pc:sldMkLst>
        <pc:picChg chg="add mod modCrop">
          <ac:chgData name="William Poole" userId="1c7edfc7a1c62968" providerId="LiveId" clId="{20350511-AAFF-4303-BDDE-9748A4389910}" dt="2018-10-08T00:37:06.572" v="10094" actId="1076"/>
          <ac:picMkLst>
            <pc:docMk/>
            <pc:sldMk cId="839749696" sldId="277"/>
            <ac:picMk id="3" creationId="{0145F047-C288-4A6C-8E56-A508CDAB5BD0}"/>
          </ac:picMkLst>
        </pc:picChg>
        <pc:picChg chg="del">
          <ac:chgData name="William Poole" userId="1c7edfc7a1c62968" providerId="LiveId" clId="{20350511-AAFF-4303-BDDE-9748A4389910}" dt="2018-10-08T00:36:54.590" v="10090" actId="478"/>
          <ac:picMkLst>
            <pc:docMk/>
            <pc:sldMk cId="839749696" sldId="277"/>
            <ac:picMk id="4" creationId="{DB476474-D52A-404D-94A8-C69505879155}"/>
          </ac:picMkLst>
        </pc:picChg>
      </pc:sldChg>
      <pc:sldChg chg="addSp delSp modSp add">
        <pc:chgData name="William Poole" userId="1c7edfc7a1c62968" providerId="LiveId" clId="{20350511-AAFF-4303-BDDE-9748A4389910}" dt="2018-10-08T00:53:18.646" v="10107" actId="1076"/>
        <pc:sldMkLst>
          <pc:docMk/>
          <pc:sldMk cId="29552869" sldId="278"/>
        </pc:sldMkLst>
        <pc:picChg chg="del">
          <ac:chgData name="William Poole" userId="1c7edfc7a1c62968" providerId="LiveId" clId="{20350511-AAFF-4303-BDDE-9748A4389910}" dt="2018-10-08T00:37:22.328" v="10096" actId="478"/>
          <ac:picMkLst>
            <pc:docMk/>
            <pc:sldMk cId="29552869" sldId="278"/>
            <ac:picMk id="3" creationId="{0145F047-C288-4A6C-8E56-A508CDAB5BD0}"/>
          </ac:picMkLst>
        </pc:picChg>
        <pc:picChg chg="add del mod">
          <ac:chgData name="William Poole" userId="1c7edfc7a1c62968" providerId="LiveId" clId="{20350511-AAFF-4303-BDDE-9748A4389910}" dt="2018-10-08T00:37:51.206" v="10101" actId="478"/>
          <ac:picMkLst>
            <pc:docMk/>
            <pc:sldMk cId="29552869" sldId="278"/>
            <ac:picMk id="4" creationId="{6DCE94E6-8FC6-489C-BF73-01072F52E39F}"/>
          </ac:picMkLst>
        </pc:picChg>
        <pc:picChg chg="add del">
          <ac:chgData name="William Poole" userId="1c7edfc7a1c62968" providerId="LiveId" clId="{20350511-AAFF-4303-BDDE-9748A4389910}" dt="2018-10-08T00:49:48.577" v="10103"/>
          <ac:picMkLst>
            <pc:docMk/>
            <pc:sldMk cId="29552869" sldId="278"/>
            <ac:picMk id="5" creationId="{910B8B28-3825-4A76-A40F-D4941AEA8896}"/>
          </ac:picMkLst>
        </pc:picChg>
        <pc:picChg chg="add mod">
          <ac:chgData name="William Poole" userId="1c7edfc7a1c62968" providerId="LiveId" clId="{20350511-AAFF-4303-BDDE-9748A4389910}" dt="2018-10-08T00:53:18.646" v="10107" actId="1076"/>
          <ac:picMkLst>
            <pc:docMk/>
            <pc:sldMk cId="29552869" sldId="278"/>
            <ac:picMk id="6" creationId="{B79ABEDC-FF96-4046-AF9E-350F8F358854}"/>
          </ac:picMkLst>
        </pc:picChg>
      </pc:sldChg>
      <pc:sldChg chg="modSp add">
        <pc:chgData name="William Poole" userId="1c7edfc7a1c62968" providerId="LiveId" clId="{20350511-AAFF-4303-BDDE-9748A4389910}" dt="2018-10-08T00:59:15.715" v="10231" actId="20577"/>
        <pc:sldMkLst>
          <pc:docMk/>
          <pc:sldMk cId="847278514" sldId="279"/>
        </pc:sldMkLst>
        <pc:spChg chg="mod">
          <ac:chgData name="William Poole" userId="1c7edfc7a1c62968" providerId="LiveId" clId="{20350511-AAFF-4303-BDDE-9748A4389910}" dt="2018-10-08T00:56:17.164" v="10180" actId="14100"/>
          <ac:spMkLst>
            <pc:docMk/>
            <pc:sldMk cId="847278514" sldId="279"/>
            <ac:spMk id="2" creationId="{2DB3B55B-9278-441E-BF1C-4A1913FBD6CD}"/>
          </ac:spMkLst>
        </pc:spChg>
        <pc:graphicFrameChg chg="modGraphic">
          <ac:chgData name="William Poole" userId="1c7edfc7a1c62968" providerId="LiveId" clId="{20350511-AAFF-4303-BDDE-9748A4389910}" dt="2018-10-08T00:59:15.715" v="10231" actId="20577"/>
          <ac:graphicFrameMkLst>
            <pc:docMk/>
            <pc:sldMk cId="847278514" sldId="279"/>
            <ac:graphicFrameMk id="7" creationId="{DF6A5F24-6B32-49F3-B26F-C273D47A365D}"/>
          </ac:graphicFrameMkLst>
        </pc:graphicFrameChg>
      </pc:sldChg>
      <pc:sldChg chg="addSp delSp modSp add modAnim">
        <pc:chgData name="William Poole" userId="1c7edfc7a1c62968" providerId="LiveId" clId="{20350511-AAFF-4303-BDDE-9748A4389910}" dt="2018-10-08T01:07:18.464" v="10260"/>
        <pc:sldMkLst>
          <pc:docMk/>
          <pc:sldMk cId="3764020314" sldId="285"/>
        </pc:sldMkLst>
        <pc:spChg chg="del">
          <ac:chgData name="William Poole" userId="1c7edfc7a1c62968" providerId="LiveId" clId="{20350511-AAFF-4303-BDDE-9748A4389910}" dt="2018-10-08T01:06:03.689" v="10240" actId="478"/>
          <ac:spMkLst>
            <pc:docMk/>
            <pc:sldMk cId="3764020314" sldId="285"/>
            <ac:spMk id="2" creationId="{00000000-0000-0000-0000-000000000000}"/>
          </ac:spMkLst>
        </pc:spChg>
        <pc:spChg chg="add del mod">
          <ac:chgData name="William Poole" userId="1c7edfc7a1c62968" providerId="LiveId" clId="{20350511-AAFF-4303-BDDE-9748A4389910}" dt="2018-10-08T01:06:05.365" v="10241" actId="478"/>
          <ac:spMkLst>
            <pc:docMk/>
            <pc:sldMk cId="3764020314" sldId="285"/>
            <ac:spMk id="5" creationId="{A220BE42-93FE-4D01-A581-4D854C3DA85A}"/>
          </ac:spMkLst>
        </pc:spChg>
        <pc:spChg chg="add mod">
          <ac:chgData name="William Poole" userId="1c7edfc7a1c62968" providerId="LiveId" clId="{20350511-AAFF-4303-BDDE-9748A4389910}" dt="2018-10-08T01:06:32.069" v="10257" actId="20577"/>
          <ac:spMkLst>
            <pc:docMk/>
            <pc:sldMk cId="3764020314" sldId="285"/>
            <ac:spMk id="51" creationId="{6A939438-9B5E-4E85-83B6-A68C3FD67FA9}"/>
          </ac:spMkLst>
        </pc:spChg>
        <pc:graphicFrameChg chg="del modGraphic">
          <ac:chgData name="William Poole" userId="1c7edfc7a1c62968" providerId="LiveId" clId="{20350511-AAFF-4303-BDDE-9748A4389910}" dt="2018-10-08T01:06:10.105" v="10243" actId="478"/>
          <ac:graphicFrameMkLst>
            <pc:docMk/>
            <pc:sldMk cId="3764020314" sldId="285"/>
            <ac:graphicFrameMk id="4" creationId="{00000000-0000-0000-0000-000000000000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FE873-3A3A-4571-A0E8-7734D91152D2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72087E-3121-4C93-B7FA-3228D9C0FED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5400" b="1" dirty="0"/>
            <a:t>Mixture</a:t>
          </a:r>
        </a:p>
      </dgm:t>
    </dgm:pt>
    <dgm:pt modelId="{B26A5C68-F69D-4EDA-A506-82D2D785856C}" type="parTrans" cxnId="{F27B6AAA-5799-4602-99CA-FF1D113D1924}">
      <dgm:prSet/>
      <dgm:spPr/>
      <dgm:t>
        <a:bodyPr/>
        <a:lstStyle/>
        <a:p>
          <a:endParaRPr lang="en-US"/>
        </a:p>
      </dgm:t>
    </dgm:pt>
    <dgm:pt modelId="{409ED3CB-6E13-4C08-A228-7B9433C90523}" type="sibTrans" cxnId="{F27B6AAA-5799-4602-99CA-FF1D113D1924}">
      <dgm:prSet/>
      <dgm:spPr/>
      <dgm:t>
        <a:bodyPr/>
        <a:lstStyle/>
        <a:p>
          <a:endParaRPr lang="en-US"/>
        </a:p>
      </dgm:t>
    </dgm:pt>
    <dgm:pt modelId="{FA2EC555-6D9C-4019-ACB9-E70EF7990BE6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400" dirty="0"/>
            <a:t>Default Mechanisms</a:t>
          </a:r>
        </a:p>
      </dgm:t>
    </dgm:pt>
    <dgm:pt modelId="{74CAF47A-7605-43EE-AABB-A7F18AF5681F}" type="parTrans" cxnId="{5EEA9A6E-9B50-4D93-A416-725393215D96}">
      <dgm:prSet/>
      <dgm:spPr/>
      <dgm:t>
        <a:bodyPr/>
        <a:lstStyle/>
        <a:p>
          <a:endParaRPr lang="en-US"/>
        </a:p>
      </dgm:t>
    </dgm:pt>
    <dgm:pt modelId="{8CD91606-B840-4E17-AA84-52A98AE4CF37}" type="sibTrans" cxnId="{5EEA9A6E-9B50-4D93-A416-725393215D96}">
      <dgm:prSet/>
      <dgm:spPr/>
      <dgm:t>
        <a:bodyPr/>
        <a:lstStyle/>
        <a:p>
          <a:endParaRPr lang="en-US"/>
        </a:p>
      </dgm:t>
    </dgm:pt>
    <dgm:pt modelId="{BB31AC90-6D81-4A97-B79C-036A64235BF3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2400" dirty="0"/>
            <a:t>Default Components</a:t>
          </a:r>
        </a:p>
      </dgm:t>
    </dgm:pt>
    <dgm:pt modelId="{EBAE03C6-DAFA-49ED-BC1C-028940B85535}" type="parTrans" cxnId="{BFA2C19D-2B2C-415C-8C9A-B05753E16998}">
      <dgm:prSet/>
      <dgm:spPr/>
      <dgm:t>
        <a:bodyPr/>
        <a:lstStyle/>
        <a:p>
          <a:endParaRPr lang="en-US"/>
        </a:p>
      </dgm:t>
    </dgm:pt>
    <dgm:pt modelId="{A991C14E-56BE-472B-BB03-160D6343FEA9}" type="sibTrans" cxnId="{BFA2C19D-2B2C-415C-8C9A-B05753E16998}">
      <dgm:prSet/>
      <dgm:spPr/>
      <dgm:t>
        <a:bodyPr/>
        <a:lstStyle/>
        <a:p>
          <a:endParaRPr lang="en-US"/>
        </a:p>
      </dgm:t>
    </dgm:pt>
    <dgm:pt modelId="{E2DDD13B-4906-4841-BD4B-B9529B37C946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5400" b="1" dirty="0"/>
            <a:t>Components</a:t>
          </a:r>
        </a:p>
      </dgm:t>
    </dgm:pt>
    <dgm:pt modelId="{359634C7-2110-4900-9CFB-FDC5D476A8C8}" type="parTrans" cxnId="{410FBE6A-CA23-41F9-8CB2-7427806E0DC6}">
      <dgm:prSet/>
      <dgm:spPr/>
      <dgm:t>
        <a:bodyPr/>
        <a:lstStyle/>
        <a:p>
          <a:endParaRPr lang="en-US"/>
        </a:p>
      </dgm:t>
    </dgm:pt>
    <dgm:pt modelId="{DED29AF7-DF65-4C26-8A6A-F036CF10D396}" type="sibTrans" cxnId="{410FBE6A-CA23-41F9-8CB2-7427806E0DC6}">
      <dgm:prSet/>
      <dgm:spPr/>
      <dgm:t>
        <a:bodyPr/>
        <a:lstStyle/>
        <a:p>
          <a:endParaRPr lang="en-US"/>
        </a:p>
      </dgm:t>
    </dgm:pt>
    <dgm:pt modelId="{447A451D-9161-4116-8D7A-AF349AF0CC0D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000" dirty="0"/>
            <a:t> Component-specific Mechanism “types” inherited from mixture or user-overwritten</a:t>
          </a:r>
        </a:p>
      </dgm:t>
    </dgm:pt>
    <dgm:pt modelId="{EAF67829-C4E0-43F6-94D4-598EA00FBD52}" type="parTrans" cxnId="{37557FE3-DAF8-4270-9662-9803CD491BA1}">
      <dgm:prSet/>
      <dgm:spPr/>
      <dgm:t>
        <a:bodyPr/>
        <a:lstStyle/>
        <a:p>
          <a:endParaRPr lang="en-US"/>
        </a:p>
      </dgm:t>
    </dgm:pt>
    <dgm:pt modelId="{B27C66EC-A3A9-46E5-9B80-BD256134BC39}" type="sibTrans" cxnId="{37557FE3-DAF8-4270-9662-9803CD491BA1}">
      <dgm:prSet/>
      <dgm:spPr/>
      <dgm:t>
        <a:bodyPr/>
        <a:lstStyle/>
        <a:p>
          <a:endParaRPr lang="en-US"/>
        </a:p>
      </dgm:t>
    </dgm:pt>
    <dgm:pt modelId="{F784920F-1DA3-4AD9-A8FD-4DA5B297F871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2000" dirty="0"/>
            <a:t>Parameters: inherited from the mixture or user-overwritten</a:t>
          </a:r>
        </a:p>
      </dgm:t>
    </dgm:pt>
    <dgm:pt modelId="{38692138-CCAF-453F-AA39-691D4E4D314C}" type="parTrans" cxnId="{DC2DB549-5CCF-445A-AB2B-062D87CDCDB2}">
      <dgm:prSet/>
      <dgm:spPr/>
      <dgm:t>
        <a:bodyPr/>
        <a:lstStyle/>
        <a:p>
          <a:endParaRPr lang="en-US"/>
        </a:p>
      </dgm:t>
    </dgm:pt>
    <dgm:pt modelId="{421DD6F2-0E7E-43C9-A61F-B13CEEB8DA2E}" type="sibTrans" cxnId="{DC2DB549-5CCF-445A-AB2B-062D87CDCDB2}">
      <dgm:prSet/>
      <dgm:spPr/>
      <dgm:t>
        <a:bodyPr/>
        <a:lstStyle/>
        <a:p>
          <a:endParaRPr lang="en-US"/>
        </a:p>
      </dgm:t>
    </dgm:pt>
    <dgm:pt modelId="{1422A8DA-7D97-474A-B80A-CB354D576216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/>
            <a:t>Mechanisms</a:t>
          </a:r>
        </a:p>
      </dgm:t>
    </dgm:pt>
    <dgm:pt modelId="{63D47448-BC5B-4FB5-8964-DE6AF5F64D04}" type="parTrans" cxnId="{61DEC71A-8072-4ADE-824E-71C801255B7B}">
      <dgm:prSet/>
      <dgm:spPr/>
      <dgm:t>
        <a:bodyPr/>
        <a:lstStyle/>
        <a:p>
          <a:endParaRPr lang="en-US"/>
        </a:p>
      </dgm:t>
    </dgm:pt>
    <dgm:pt modelId="{11A2C5B2-94E0-4EBF-A13D-9718C4A9F081}" type="sibTrans" cxnId="{61DEC71A-8072-4ADE-824E-71C801255B7B}">
      <dgm:prSet/>
      <dgm:spPr/>
      <dgm:t>
        <a:bodyPr/>
        <a:lstStyle/>
        <a:p>
          <a:endParaRPr lang="en-US"/>
        </a:p>
      </dgm:t>
    </dgm:pt>
    <dgm:pt modelId="{BDDEECD5-7E0E-48EB-B531-D4E59C52B1CE}">
      <dgm:prSet phldrT="[Text]"/>
      <dgm:spPr>
        <a:solidFill>
          <a:schemeClr val="accent4">
            <a:lumMod val="60000"/>
            <a:lumOff val="40000"/>
            <a:alpha val="9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dirty="0"/>
            <a:t>Reaction schemas called by components</a:t>
          </a:r>
        </a:p>
      </dgm:t>
    </dgm:pt>
    <dgm:pt modelId="{715BAFFC-9AB5-4BC5-8097-D88D37453A09}" type="parTrans" cxnId="{D3969E2A-96DF-43E2-8326-1502B811A05A}">
      <dgm:prSet/>
      <dgm:spPr/>
      <dgm:t>
        <a:bodyPr/>
        <a:lstStyle/>
        <a:p>
          <a:endParaRPr lang="en-US"/>
        </a:p>
      </dgm:t>
    </dgm:pt>
    <dgm:pt modelId="{7836B7E1-C646-4BBE-9509-59B0A89E9599}" type="sibTrans" cxnId="{D3969E2A-96DF-43E2-8326-1502B811A05A}">
      <dgm:prSet/>
      <dgm:spPr/>
      <dgm:t>
        <a:bodyPr/>
        <a:lstStyle/>
        <a:p>
          <a:endParaRPr lang="en-US"/>
        </a:p>
      </dgm:t>
    </dgm:pt>
    <dgm:pt modelId="{1559EBDC-8759-4A78-A999-0FFDB374891E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2400" dirty="0"/>
            <a:t>Default Parameters</a:t>
          </a:r>
        </a:p>
      </dgm:t>
    </dgm:pt>
    <dgm:pt modelId="{A4871073-6744-4BC6-96F2-985B2A4F4B03}" type="parTrans" cxnId="{58BAA712-9EA8-4541-BE52-7FA6C0747679}">
      <dgm:prSet/>
      <dgm:spPr/>
      <dgm:t>
        <a:bodyPr/>
        <a:lstStyle/>
        <a:p>
          <a:endParaRPr lang="en-US"/>
        </a:p>
      </dgm:t>
    </dgm:pt>
    <dgm:pt modelId="{A31B076F-1DDB-44E3-A772-3A15C6BC6719}" type="sibTrans" cxnId="{58BAA712-9EA8-4541-BE52-7FA6C0747679}">
      <dgm:prSet/>
      <dgm:spPr/>
      <dgm:t>
        <a:bodyPr/>
        <a:lstStyle/>
        <a:p>
          <a:endParaRPr lang="en-US"/>
        </a:p>
      </dgm:t>
    </dgm:pt>
    <dgm:pt modelId="{D5921AA9-86C4-4349-A9A2-655F2EFF4DE2}">
      <dgm:prSet phldrT="[Text]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/>
            <a:t>Parameters inherited from components</a:t>
          </a:r>
        </a:p>
      </dgm:t>
    </dgm:pt>
    <dgm:pt modelId="{698E4C12-2D87-4A03-9E55-295B87C840B2}" type="parTrans" cxnId="{44000705-E357-429D-85CD-4D3BE6139B3E}">
      <dgm:prSet/>
      <dgm:spPr/>
      <dgm:t>
        <a:bodyPr/>
        <a:lstStyle/>
        <a:p>
          <a:endParaRPr lang="en-US"/>
        </a:p>
      </dgm:t>
    </dgm:pt>
    <dgm:pt modelId="{4C592370-2745-473B-ABED-F425849AE432}" type="sibTrans" cxnId="{44000705-E357-429D-85CD-4D3BE6139B3E}">
      <dgm:prSet/>
      <dgm:spPr/>
      <dgm:t>
        <a:bodyPr/>
        <a:lstStyle/>
        <a:p>
          <a:endParaRPr lang="en-US"/>
        </a:p>
      </dgm:t>
    </dgm:pt>
    <dgm:pt modelId="{1B49A01C-0F43-469F-89D5-9CA1EFC304F8}" type="pres">
      <dgm:prSet presAssocID="{D20FE873-3A3A-4571-A0E8-7734D91152D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2ABB370-2ACB-480D-B707-9A9A0872EBC6}" type="pres">
      <dgm:prSet presAssocID="{D20FE873-3A3A-4571-A0E8-7734D91152D2}" presName="outerBox" presStyleCnt="0"/>
      <dgm:spPr/>
    </dgm:pt>
    <dgm:pt modelId="{63B983F7-668F-42DE-8292-11A15551A5D6}" type="pres">
      <dgm:prSet presAssocID="{D20FE873-3A3A-4571-A0E8-7734D91152D2}" presName="outerBoxParent" presStyleLbl="node1" presStyleIdx="0" presStyleCnt="3" custLinFactNeighborX="-100"/>
      <dgm:spPr/>
    </dgm:pt>
    <dgm:pt modelId="{97913F60-BD10-4D0E-A599-893279C99F8F}" type="pres">
      <dgm:prSet presAssocID="{D20FE873-3A3A-4571-A0E8-7734D91152D2}" presName="outerBoxChildren" presStyleCnt="0"/>
      <dgm:spPr/>
    </dgm:pt>
    <dgm:pt modelId="{701ECE22-511D-4155-817F-3D587F521A8B}" type="pres">
      <dgm:prSet presAssocID="{FA2EC555-6D9C-4019-ACB9-E70EF7990BE6}" presName="oChild" presStyleLbl="fgAcc1" presStyleIdx="0" presStyleCnt="7" custScaleX="139234" custLinFactY="-4888" custLinFactNeighborX="18677" custLinFactNeighborY="-100000">
        <dgm:presLayoutVars>
          <dgm:bulletEnabled val="1"/>
        </dgm:presLayoutVars>
      </dgm:prSet>
      <dgm:spPr/>
    </dgm:pt>
    <dgm:pt modelId="{8BFF086B-5F76-4E36-A980-C582116D2443}" type="pres">
      <dgm:prSet presAssocID="{8CD91606-B840-4E17-AA84-52A98AE4CF37}" presName="outerSibTrans" presStyleCnt="0"/>
      <dgm:spPr/>
    </dgm:pt>
    <dgm:pt modelId="{6F9F7168-ED58-4895-8B42-20317A31AC6E}" type="pres">
      <dgm:prSet presAssocID="{1559EBDC-8759-4A78-A999-0FFDB374891E}" presName="oChild" presStyleLbl="fgAcc1" presStyleIdx="1" presStyleCnt="7" custScaleX="139234" custLinFactY="-4888" custLinFactNeighborX="18677" custLinFactNeighborY="-100000">
        <dgm:presLayoutVars>
          <dgm:bulletEnabled val="1"/>
        </dgm:presLayoutVars>
      </dgm:prSet>
      <dgm:spPr/>
    </dgm:pt>
    <dgm:pt modelId="{C885BCB0-3F93-494E-BAAC-F9CFBF5B75C9}" type="pres">
      <dgm:prSet presAssocID="{A31B076F-1DDB-44E3-A772-3A15C6BC6719}" presName="outerSibTrans" presStyleCnt="0"/>
      <dgm:spPr/>
    </dgm:pt>
    <dgm:pt modelId="{1CC8EA96-43FB-403C-8E33-987CBA543B8D}" type="pres">
      <dgm:prSet presAssocID="{BB31AC90-6D81-4A97-B79C-036A64235BF3}" presName="oChild" presStyleLbl="fgAcc1" presStyleIdx="2" presStyleCnt="7" custScaleX="139234" custLinFactY="-4888" custLinFactNeighborX="18677" custLinFactNeighborY="-100000">
        <dgm:presLayoutVars>
          <dgm:bulletEnabled val="1"/>
        </dgm:presLayoutVars>
      </dgm:prSet>
      <dgm:spPr/>
    </dgm:pt>
    <dgm:pt modelId="{269B1CBE-695B-4F0B-8291-B31272164717}" type="pres">
      <dgm:prSet presAssocID="{D20FE873-3A3A-4571-A0E8-7734D91152D2}" presName="middleBox" presStyleCnt="0"/>
      <dgm:spPr/>
    </dgm:pt>
    <dgm:pt modelId="{66174910-2DB2-46AE-BE63-74B02BEA2C1E}" type="pres">
      <dgm:prSet presAssocID="{D20FE873-3A3A-4571-A0E8-7734D91152D2}" presName="middleBoxParent" presStyleLbl="node1" presStyleIdx="1" presStyleCnt="3" custScaleX="92506" custScaleY="108792" custLinFactNeighborX="2712" custLinFactNeighborY="-4918"/>
      <dgm:spPr/>
    </dgm:pt>
    <dgm:pt modelId="{43DDA6F1-8CAF-42D4-A803-964E1C55DFAF}" type="pres">
      <dgm:prSet presAssocID="{D20FE873-3A3A-4571-A0E8-7734D91152D2}" presName="middleBoxChildren" presStyleCnt="0"/>
      <dgm:spPr/>
    </dgm:pt>
    <dgm:pt modelId="{FEEF2FDE-E873-4122-959A-B51F8A6EC247}" type="pres">
      <dgm:prSet presAssocID="{447A451D-9161-4116-8D7A-AF349AF0CC0D}" presName="mChild" presStyleLbl="fgAcc1" presStyleIdx="3" presStyleCnt="7" custScaleX="167403" custScaleY="1553004" custLinFactY="-451416" custLinFactNeighborX="64564" custLinFactNeighborY="-500000">
        <dgm:presLayoutVars>
          <dgm:bulletEnabled val="1"/>
        </dgm:presLayoutVars>
      </dgm:prSet>
      <dgm:spPr/>
    </dgm:pt>
    <dgm:pt modelId="{1ADBC024-06C1-4260-A5BA-4791F16BB0E8}" type="pres">
      <dgm:prSet presAssocID="{B27C66EC-A3A9-46E5-9B80-BD256134BC39}" presName="middleSibTrans" presStyleCnt="0"/>
      <dgm:spPr/>
    </dgm:pt>
    <dgm:pt modelId="{228D35E2-43F0-4EE6-B9FF-D94C9E9BF623}" type="pres">
      <dgm:prSet presAssocID="{F784920F-1DA3-4AD9-A8FD-4DA5B297F871}" presName="mChild" presStyleLbl="fgAcc1" presStyleIdx="4" presStyleCnt="7" custScaleX="167403" custScaleY="1553004" custLinFactY="-29996" custLinFactNeighborX="66500" custLinFactNeighborY="-100000">
        <dgm:presLayoutVars>
          <dgm:bulletEnabled val="1"/>
        </dgm:presLayoutVars>
      </dgm:prSet>
      <dgm:spPr/>
    </dgm:pt>
    <dgm:pt modelId="{DE2DE5E8-9CE2-4C20-986E-68F52B4F6A64}" type="pres">
      <dgm:prSet presAssocID="{D20FE873-3A3A-4571-A0E8-7734D91152D2}" presName="centerBox" presStyleCnt="0"/>
      <dgm:spPr/>
    </dgm:pt>
    <dgm:pt modelId="{3881B744-B51B-4117-AE67-BEE9CCE5493C}" type="pres">
      <dgm:prSet presAssocID="{D20FE873-3A3A-4571-A0E8-7734D91152D2}" presName="centerBoxParent" presStyleLbl="node1" presStyleIdx="2" presStyleCnt="3" custScaleX="74073" custScaleY="129865" custLinFactNeighborX="13342" custLinFactNeighborY="-14495"/>
      <dgm:spPr/>
    </dgm:pt>
    <dgm:pt modelId="{BE583E98-6DB4-4250-8C5B-F3580FD3AD8D}" type="pres">
      <dgm:prSet presAssocID="{D20FE873-3A3A-4571-A0E8-7734D91152D2}" presName="centerBoxChildren" presStyleCnt="0"/>
      <dgm:spPr/>
    </dgm:pt>
    <dgm:pt modelId="{A351AC88-315C-400C-8CF6-6636A1424A3A}" type="pres">
      <dgm:prSet presAssocID="{BDDEECD5-7E0E-48EB-B531-D4E59C52B1CE}" presName="cChild" presStyleLbl="fgAcc1" presStyleIdx="5" presStyleCnt="7" custScaleX="100861" custScaleY="74467" custLinFactX="59648" custLinFactNeighborX="100000" custLinFactNeighborY="-75492">
        <dgm:presLayoutVars>
          <dgm:bulletEnabled val="1"/>
        </dgm:presLayoutVars>
      </dgm:prSet>
      <dgm:spPr/>
    </dgm:pt>
    <dgm:pt modelId="{890D63C0-1736-4313-8349-3ADF58D7576B}" type="pres">
      <dgm:prSet presAssocID="{7836B7E1-C646-4BBE-9509-59B0A89E9599}" presName="centerSibTrans" presStyleCnt="0"/>
      <dgm:spPr/>
    </dgm:pt>
    <dgm:pt modelId="{795F6EFF-9655-4184-8D6F-60814004651C}" type="pres">
      <dgm:prSet presAssocID="{D5921AA9-86C4-4349-A9A2-655F2EFF4DE2}" presName="cChild" presStyleLbl="fgAcc1" presStyleIdx="6" presStyleCnt="7" custScaleY="74467" custLinFactX="-37943" custLinFactNeighborX="-100000" custLinFactNeighborY="9053">
        <dgm:presLayoutVars>
          <dgm:bulletEnabled val="1"/>
        </dgm:presLayoutVars>
      </dgm:prSet>
      <dgm:spPr/>
    </dgm:pt>
  </dgm:ptLst>
  <dgm:cxnLst>
    <dgm:cxn modelId="{44000705-E357-429D-85CD-4D3BE6139B3E}" srcId="{1422A8DA-7D97-474A-B80A-CB354D576216}" destId="{D5921AA9-86C4-4349-A9A2-655F2EFF4DE2}" srcOrd="1" destOrd="0" parTransId="{698E4C12-2D87-4A03-9E55-295B87C840B2}" sibTransId="{4C592370-2745-473B-ABED-F425849AE432}"/>
    <dgm:cxn modelId="{8870C211-33DE-4FB9-8448-C2960E28F713}" type="presOf" srcId="{0472087E-3121-4C93-B7FA-3228D9C0FED9}" destId="{63B983F7-668F-42DE-8292-11A15551A5D6}" srcOrd="0" destOrd="0" presId="urn:microsoft.com/office/officeart/2005/8/layout/target2"/>
    <dgm:cxn modelId="{58BAA712-9EA8-4541-BE52-7FA6C0747679}" srcId="{0472087E-3121-4C93-B7FA-3228D9C0FED9}" destId="{1559EBDC-8759-4A78-A999-0FFDB374891E}" srcOrd="1" destOrd="0" parTransId="{A4871073-6744-4BC6-96F2-985B2A4F4B03}" sibTransId="{A31B076F-1DDB-44E3-A772-3A15C6BC6719}"/>
    <dgm:cxn modelId="{74CF1114-EF85-4692-8F03-3CC1A802C662}" type="presOf" srcId="{BDDEECD5-7E0E-48EB-B531-D4E59C52B1CE}" destId="{A351AC88-315C-400C-8CF6-6636A1424A3A}" srcOrd="0" destOrd="0" presId="urn:microsoft.com/office/officeart/2005/8/layout/target2"/>
    <dgm:cxn modelId="{61DEC71A-8072-4ADE-824E-71C801255B7B}" srcId="{D20FE873-3A3A-4571-A0E8-7734D91152D2}" destId="{1422A8DA-7D97-474A-B80A-CB354D576216}" srcOrd="2" destOrd="0" parTransId="{63D47448-BC5B-4FB5-8964-DE6AF5F64D04}" sibTransId="{11A2C5B2-94E0-4EBF-A13D-9718C4A9F081}"/>
    <dgm:cxn modelId="{D3969E2A-96DF-43E2-8326-1502B811A05A}" srcId="{1422A8DA-7D97-474A-B80A-CB354D576216}" destId="{BDDEECD5-7E0E-48EB-B531-D4E59C52B1CE}" srcOrd="0" destOrd="0" parTransId="{715BAFFC-9AB5-4BC5-8097-D88D37453A09}" sibTransId="{7836B7E1-C646-4BBE-9509-59B0A89E9599}"/>
    <dgm:cxn modelId="{68D16233-733E-4D20-B6D7-6E7187601050}" type="presOf" srcId="{BB31AC90-6D81-4A97-B79C-036A64235BF3}" destId="{1CC8EA96-43FB-403C-8E33-987CBA543B8D}" srcOrd="0" destOrd="0" presId="urn:microsoft.com/office/officeart/2005/8/layout/target2"/>
    <dgm:cxn modelId="{195DA03B-CB93-4471-8A66-1EFD48A99882}" type="presOf" srcId="{FA2EC555-6D9C-4019-ACB9-E70EF7990BE6}" destId="{701ECE22-511D-4155-817F-3D587F521A8B}" srcOrd="0" destOrd="0" presId="urn:microsoft.com/office/officeart/2005/8/layout/target2"/>
    <dgm:cxn modelId="{9098B33C-6667-4484-AD65-A8BB87E05DF7}" type="presOf" srcId="{447A451D-9161-4116-8D7A-AF349AF0CC0D}" destId="{FEEF2FDE-E873-4122-959A-B51F8A6EC247}" srcOrd="0" destOrd="0" presId="urn:microsoft.com/office/officeart/2005/8/layout/target2"/>
    <dgm:cxn modelId="{9A41A043-3D9D-45C4-ACA8-3C6D871E4AA7}" type="presOf" srcId="{F784920F-1DA3-4AD9-A8FD-4DA5B297F871}" destId="{228D35E2-43F0-4EE6-B9FF-D94C9E9BF623}" srcOrd="0" destOrd="0" presId="urn:microsoft.com/office/officeart/2005/8/layout/target2"/>
    <dgm:cxn modelId="{DC2DB549-5CCF-445A-AB2B-062D87CDCDB2}" srcId="{E2DDD13B-4906-4841-BD4B-B9529B37C946}" destId="{F784920F-1DA3-4AD9-A8FD-4DA5B297F871}" srcOrd="1" destOrd="0" parTransId="{38692138-CCAF-453F-AA39-691D4E4D314C}" sibTransId="{421DD6F2-0E7E-43C9-A61F-B13CEEB8DA2E}"/>
    <dgm:cxn modelId="{410FBE6A-CA23-41F9-8CB2-7427806E0DC6}" srcId="{D20FE873-3A3A-4571-A0E8-7734D91152D2}" destId="{E2DDD13B-4906-4841-BD4B-B9529B37C946}" srcOrd="1" destOrd="0" parTransId="{359634C7-2110-4900-9CFB-FDC5D476A8C8}" sibTransId="{DED29AF7-DF65-4C26-8A6A-F036CF10D396}"/>
    <dgm:cxn modelId="{5EEA9A6E-9B50-4D93-A416-725393215D96}" srcId="{0472087E-3121-4C93-B7FA-3228D9C0FED9}" destId="{FA2EC555-6D9C-4019-ACB9-E70EF7990BE6}" srcOrd="0" destOrd="0" parTransId="{74CAF47A-7605-43EE-AABB-A7F18AF5681F}" sibTransId="{8CD91606-B840-4E17-AA84-52A98AE4CF37}"/>
    <dgm:cxn modelId="{AB3B9A52-32EC-4F79-BEE5-6D4D3E59E0B3}" type="presOf" srcId="{1422A8DA-7D97-474A-B80A-CB354D576216}" destId="{3881B744-B51B-4117-AE67-BEE9CCE5493C}" srcOrd="0" destOrd="0" presId="urn:microsoft.com/office/officeart/2005/8/layout/target2"/>
    <dgm:cxn modelId="{0C492B78-06F8-41CB-8F3A-89818DF8A87B}" type="presOf" srcId="{D20FE873-3A3A-4571-A0E8-7734D91152D2}" destId="{1B49A01C-0F43-469F-89D5-9CA1EFC304F8}" srcOrd="0" destOrd="0" presId="urn:microsoft.com/office/officeart/2005/8/layout/target2"/>
    <dgm:cxn modelId="{2CB94293-BE33-4741-AE70-9C9593270719}" type="presOf" srcId="{1559EBDC-8759-4A78-A999-0FFDB374891E}" destId="{6F9F7168-ED58-4895-8B42-20317A31AC6E}" srcOrd="0" destOrd="0" presId="urn:microsoft.com/office/officeart/2005/8/layout/target2"/>
    <dgm:cxn modelId="{E6115196-CAD9-47B1-A4F7-6F1C71A1EDF2}" type="presOf" srcId="{E2DDD13B-4906-4841-BD4B-B9529B37C946}" destId="{66174910-2DB2-46AE-BE63-74B02BEA2C1E}" srcOrd="0" destOrd="0" presId="urn:microsoft.com/office/officeart/2005/8/layout/target2"/>
    <dgm:cxn modelId="{BFA2C19D-2B2C-415C-8C9A-B05753E16998}" srcId="{0472087E-3121-4C93-B7FA-3228D9C0FED9}" destId="{BB31AC90-6D81-4A97-B79C-036A64235BF3}" srcOrd="2" destOrd="0" parTransId="{EBAE03C6-DAFA-49ED-BC1C-028940B85535}" sibTransId="{A991C14E-56BE-472B-BB03-160D6343FEA9}"/>
    <dgm:cxn modelId="{F27B6AAA-5799-4602-99CA-FF1D113D1924}" srcId="{D20FE873-3A3A-4571-A0E8-7734D91152D2}" destId="{0472087E-3121-4C93-B7FA-3228D9C0FED9}" srcOrd="0" destOrd="0" parTransId="{B26A5C68-F69D-4EDA-A506-82D2D785856C}" sibTransId="{409ED3CB-6E13-4C08-A228-7B9433C90523}"/>
    <dgm:cxn modelId="{37557FE3-DAF8-4270-9662-9803CD491BA1}" srcId="{E2DDD13B-4906-4841-BD4B-B9529B37C946}" destId="{447A451D-9161-4116-8D7A-AF349AF0CC0D}" srcOrd="0" destOrd="0" parTransId="{EAF67829-C4E0-43F6-94D4-598EA00FBD52}" sibTransId="{B27C66EC-A3A9-46E5-9B80-BD256134BC39}"/>
    <dgm:cxn modelId="{7F6BD5E3-2DBA-4AE6-A2B8-AF57A5C1928A}" type="presOf" srcId="{D5921AA9-86C4-4349-A9A2-655F2EFF4DE2}" destId="{795F6EFF-9655-4184-8D6F-60814004651C}" srcOrd="0" destOrd="0" presId="urn:microsoft.com/office/officeart/2005/8/layout/target2"/>
    <dgm:cxn modelId="{2EF752BC-6766-4E38-AA52-4DCC8DABE422}" type="presParOf" srcId="{1B49A01C-0F43-469F-89D5-9CA1EFC304F8}" destId="{62ABB370-2ACB-480D-B707-9A9A0872EBC6}" srcOrd="0" destOrd="0" presId="urn:microsoft.com/office/officeart/2005/8/layout/target2"/>
    <dgm:cxn modelId="{A789BFAE-C437-4508-89CE-8A90201ABBAF}" type="presParOf" srcId="{62ABB370-2ACB-480D-B707-9A9A0872EBC6}" destId="{63B983F7-668F-42DE-8292-11A15551A5D6}" srcOrd="0" destOrd="0" presId="urn:microsoft.com/office/officeart/2005/8/layout/target2"/>
    <dgm:cxn modelId="{91F233FF-4337-4B31-A8A2-00E7537DA24F}" type="presParOf" srcId="{62ABB370-2ACB-480D-B707-9A9A0872EBC6}" destId="{97913F60-BD10-4D0E-A599-893279C99F8F}" srcOrd="1" destOrd="0" presId="urn:microsoft.com/office/officeart/2005/8/layout/target2"/>
    <dgm:cxn modelId="{52BDCCD7-4D5D-4928-B825-023353671CAC}" type="presParOf" srcId="{97913F60-BD10-4D0E-A599-893279C99F8F}" destId="{701ECE22-511D-4155-817F-3D587F521A8B}" srcOrd="0" destOrd="0" presId="urn:microsoft.com/office/officeart/2005/8/layout/target2"/>
    <dgm:cxn modelId="{E31F7ACB-398F-4FF1-845B-B7E1250C1E92}" type="presParOf" srcId="{97913F60-BD10-4D0E-A599-893279C99F8F}" destId="{8BFF086B-5F76-4E36-A980-C582116D2443}" srcOrd="1" destOrd="0" presId="urn:microsoft.com/office/officeart/2005/8/layout/target2"/>
    <dgm:cxn modelId="{58CFA61D-9D19-40F3-991D-0AC0CAEDA9DC}" type="presParOf" srcId="{97913F60-BD10-4D0E-A599-893279C99F8F}" destId="{6F9F7168-ED58-4895-8B42-20317A31AC6E}" srcOrd="2" destOrd="0" presId="urn:microsoft.com/office/officeart/2005/8/layout/target2"/>
    <dgm:cxn modelId="{B7101241-8A60-4E5E-92B5-6080A98F473A}" type="presParOf" srcId="{97913F60-BD10-4D0E-A599-893279C99F8F}" destId="{C885BCB0-3F93-494E-BAAC-F9CFBF5B75C9}" srcOrd="3" destOrd="0" presId="urn:microsoft.com/office/officeart/2005/8/layout/target2"/>
    <dgm:cxn modelId="{BBDEE6AE-BE69-4E0B-A841-8388F03D157F}" type="presParOf" srcId="{97913F60-BD10-4D0E-A599-893279C99F8F}" destId="{1CC8EA96-43FB-403C-8E33-987CBA543B8D}" srcOrd="4" destOrd="0" presId="urn:microsoft.com/office/officeart/2005/8/layout/target2"/>
    <dgm:cxn modelId="{5430538B-C69C-422E-B279-413D68421C89}" type="presParOf" srcId="{1B49A01C-0F43-469F-89D5-9CA1EFC304F8}" destId="{269B1CBE-695B-4F0B-8291-B31272164717}" srcOrd="1" destOrd="0" presId="urn:microsoft.com/office/officeart/2005/8/layout/target2"/>
    <dgm:cxn modelId="{4390B9C7-2B18-482E-A0E2-5C6E448AE913}" type="presParOf" srcId="{269B1CBE-695B-4F0B-8291-B31272164717}" destId="{66174910-2DB2-46AE-BE63-74B02BEA2C1E}" srcOrd="0" destOrd="0" presId="urn:microsoft.com/office/officeart/2005/8/layout/target2"/>
    <dgm:cxn modelId="{4E975F7D-C007-4C64-8738-B57783A62FBC}" type="presParOf" srcId="{269B1CBE-695B-4F0B-8291-B31272164717}" destId="{43DDA6F1-8CAF-42D4-A803-964E1C55DFAF}" srcOrd="1" destOrd="0" presId="urn:microsoft.com/office/officeart/2005/8/layout/target2"/>
    <dgm:cxn modelId="{8F726F9D-4B16-4E2C-B5B5-961CB308E2EE}" type="presParOf" srcId="{43DDA6F1-8CAF-42D4-A803-964E1C55DFAF}" destId="{FEEF2FDE-E873-4122-959A-B51F8A6EC247}" srcOrd="0" destOrd="0" presId="urn:microsoft.com/office/officeart/2005/8/layout/target2"/>
    <dgm:cxn modelId="{3623CF6C-10D8-4BA4-9BFA-AC1114F9484C}" type="presParOf" srcId="{43DDA6F1-8CAF-42D4-A803-964E1C55DFAF}" destId="{1ADBC024-06C1-4260-A5BA-4791F16BB0E8}" srcOrd="1" destOrd="0" presId="urn:microsoft.com/office/officeart/2005/8/layout/target2"/>
    <dgm:cxn modelId="{5B209984-6C20-409E-A2B1-BD098D66D34B}" type="presParOf" srcId="{43DDA6F1-8CAF-42D4-A803-964E1C55DFAF}" destId="{228D35E2-43F0-4EE6-B9FF-D94C9E9BF623}" srcOrd="2" destOrd="0" presId="urn:microsoft.com/office/officeart/2005/8/layout/target2"/>
    <dgm:cxn modelId="{5C255487-5FC2-4F43-911D-A899D81D58B7}" type="presParOf" srcId="{1B49A01C-0F43-469F-89D5-9CA1EFC304F8}" destId="{DE2DE5E8-9CE2-4C20-986E-68F52B4F6A64}" srcOrd="2" destOrd="0" presId="urn:microsoft.com/office/officeart/2005/8/layout/target2"/>
    <dgm:cxn modelId="{9F133041-B6C2-483C-8CFA-A6DD6E7893BF}" type="presParOf" srcId="{DE2DE5E8-9CE2-4C20-986E-68F52B4F6A64}" destId="{3881B744-B51B-4117-AE67-BEE9CCE5493C}" srcOrd="0" destOrd="0" presId="urn:microsoft.com/office/officeart/2005/8/layout/target2"/>
    <dgm:cxn modelId="{DBC615AC-C0B4-4A41-BD76-0ED7A52E11DD}" type="presParOf" srcId="{DE2DE5E8-9CE2-4C20-986E-68F52B4F6A64}" destId="{BE583E98-6DB4-4250-8C5B-F3580FD3AD8D}" srcOrd="1" destOrd="0" presId="urn:microsoft.com/office/officeart/2005/8/layout/target2"/>
    <dgm:cxn modelId="{AA4E2795-F6C8-4546-9950-929C1DB3E6E9}" type="presParOf" srcId="{BE583E98-6DB4-4250-8C5B-F3580FD3AD8D}" destId="{A351AC88-315C-400C-8CF6-6636A1424A3A}" srcOrd="0" destOrd="0" presId="urn:microsoft.com/office/officeart/2005/8/layout/target2"/>
    <dgm:cxn modelId="{0D08C4DD-9CA6-4B07-8F48-90823E1391BF}" type="presParOf" srcId="{BE583E98-6DB4-4250-8C5B-F3580FD3AD8D}" destId="{890D63C0-1736-4313-8349-3ADF58D7576B}" srcOrd="1" destOrd="0" presId="urn:microsoft.com/office/officeart/2005/8/layout/target2"/>
    <dgm:cxn modelId="{7CA01A6D-DABB-40BB-8399-530532ED28A1}" type="presParOf" srcId="{BE583E98-6DB4-4250-8C5B-F3580FD3AD8D}" destId="{795F6EFF-9655-4184-8D6F-60814004651C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FE873-3A3A-4571-A0E8-7734D91152D2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72087E-3121-4C93-B7FA-3228D9C0FED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5400" b="1" dirty="0"/>
            <a:t>Cell Extract</a:t>
          </a:r>
        </a:p>
      </dgm:t>
    </dgm:pt>
    <dgm:pt modelId="{B26A5C68-F69D-4EDA-A506-82D2D785856C}" type="parTrans" cxnId="{F27B6AAA-5799-4602-99CA-FF1D113D1924}">
      <dgm:prSet/>
      <dgm:spPr/>
      <dgm:t>
        <a:bodyPr/>
        <a:lstStyle/>
        <a:p>
          <a:endParaRPr lang="en-US"/>
        </a:p>
      </dgm:t>
    </dgm:pt>
    <dgm:pt modelId="{409ED3CB-6E13-4C08-A228-7B9433C90523}" type="sibTrans" cxnId="{F27B6AAA-5799-4602-99CA-FF1D113D1924}">
      <dgm:prSet/>
      <dgm:spPr/>
      <dgm:t>
        <a:bodyPr/>
        <a:lstStyle/>
        <a:p>
          <a:endParaRPr lang="en-US"/>
        </a:p>
      </dgm:t>
    </dgm:pt>
    <dgm:pt modelId="{FA2EC555-6D9C-4019-ACB9-E70EF7990BE6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>
            <a:lnSpc>
              <a:spcPct val="100000"/>
            </a:lnSpc>
            <a:buNone/>
          </a:pPr>
          <a:r>
            <a:rPr lang="en-US" sz="1600" b="1" dirty="0">
              <a:latin typeface="+mn-lt"/>
            </a:rPr>
            <a:t>Mechanisms: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Transcription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Translation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mRNA Degradation</a:t>
          </a:r>
        </a:p>
      </dgm:t>
    </dgm:pt>
    <dgm:pt modelId="{74CAF47A-7605-43EE-AABB-A7F18AF5681F}" type="parTrans" cxnId="{5EEA9A6E-9B50-4D93-A416-725393215D96}">
      <dgm:prSet/>
      <dgm:spPr/>
      <dgm:t>
        <a:bodyPr/>
        <a:lstStyle/>
        <a:p>
          <a:endParaRPr lang="en-US"/>
        </a:p>
      </dgm:t>
    </dgm:pt>
    <dgm:pt modelId="{8CD91606-B840-4E17-AA84-52A98AE4CF37}" type="sibTrans" cxnId="{5EEA9A6E-9B50-4D93-A416-725393215D96}">
      <dgm:prSet/>
      <dgm:spPr/>
      <dgm:t>
        <a:bodyPr/>
        <a:lstStyle/>
        <a:p>
          <a:endParaRPr lang="en-US"/>
        </a:p>
      </dgm:t>
    </dgm:pt>
    <dgm:pt modelId="{BB31AC90-6D81-4A97-B79C-036A64235BF3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>
              <a:latin typeface="+mn-lt"/>
            </a:rPr>
            <a:t>Components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•Ribosomes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•Polymerases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 err="1">
              <a:latin typeface="+mn-lt"/>
              <a:cs typeface="Times New Roman" panose="02020603050405020304" pitchFamily="18" charset="0"/>
            </a:rPr>
            <a:t>RNAases</a:t>
          </a:r>
          <a:endParaRPr lang="en-US" sz="1600" dirty="0">
            <a:latin typeface="+mn-lt"/>
          </a:endParaRPr>
        </a:p>
      </dgm:t>
    </dgm:pt>
    <dgm:pt modelId="{EBAE03C6-DAFA-49ED-BC1C-028940B85535}" type="parTrans" cxnId="{BFA2C19D-2B2C-415C-8C9A-B05753E16998}">
      <dgm:prSet/>
      <dgm:spPr/>
      <dgm:t>
        <a:bodyPr/>
        <a:lstStyle/>
        <a:p>
          <a:endParaRPr lang="en-US"/>
        </a:p>
      </dgm:t>
    </dgm:pt>
    <dgm:pt modelId="{A991C14E-56BE-472B-BB03-160D6343FEA9}" type="sibTrans" cxnId="{BFA2C19D-2B2C-415C-8C9A-B05753E16998}">
      <dgm:prSet/>
      <dgm:spPr/>
      <dgm:t>
        <a:bodyPr/>
        <a:lstStyle/>
        <a:p>
          <a:endParaRPr lang="en-US"/>
        </a:p>
      </dgm:t>
    </dgm:pt>
    <dgm:pt modelId="{E2DDD13B-4906-4841-BD4B-B9529B37C946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5400" b="1" dirty="0" err="1"/>
            <a:t>PLac</a:t>
          </a:r>
          <a:r>
            <a:rPr lang="en-US" sz="5400" b="1" dirty="0"/>
            <a:t>-GFP Assembly</a:t>
          </a:r>
        </a:p>
      </dgm:t>
    </dgm:pt>
    <dgm:pt modelId="{359634C7-2110-4900-9CFB-FDC5D476A8C8}" type="parTrans" cxnId="{410FBE6A-CA23-41F9-8CB2-7427806E0DC6}">
      <dgm:prSet/>
      <dgm:spPr/>
      <dgm:t>
        <a:bodyPr/>
        <a:lstStyle/>
        <a:p>
          <a:endParaRPr lang="en-US"/>
        </a:p>
      </dgm:t>
    </dgm:pt>
    <dgm:pt modelId="{DED29AF7-DF65-4C26-8A6A-F036CF10D396}" type="sibTrans" cxnId="{410FBE6A-CA23-41F9-8CB2-7427806E0DC6}">
      <dgm:prSet/>
      <dgm:spPr/>
      <dgm:t>
        <a:bodyPr/>
        <a:lstStyle/>
        <a:p>
          <a:endParaRPr lang="en-US"/>
        </a:p>
      </dgm:t>
    </dgm:pt>
    <dgm:pt modelId="{447A451D-9161-4116-8D7A-AF349AF0CC0D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/>
            <a:t>Inherits:</a:t>
          </a:r>
          <a:r>
            <a:rPr lang="en-US" sz="1600" b="0" dirty="0"/>
            <a:t> Translation, mRNA Degradation</a:t>
          </a:r>
        </a:p>
        <a:p>
          <a:pPr algn="l"/>
          <a:r>
            <a:rPr lang="en-US" sz="1600" b="1" dirty="0"/>
            <a:t>Overwrites: </a:t>
          </a:r>
          <a:r>
            <a:rPr lang="en-US" sz="1600" b="0" dirty="0"/>
            <a:t>Transcription with Repressed Transcription</a:t>
          </a:r>
          <a:endParaRPr lang="en-US" sz="1600" b="1" dirty="0"/>
        </a:p>
      </dgm:t>
    </dgm:pt>
    <dgm:pt modelId="{EAF67829-C4E0-43F6-94D4-598EA00FBD52}" type="parTrans" cxnId="{37557FE3-DAF8-4270-9662-9803CD491BA1}">
      <dgm:prSet/>
      <dgm:spPr/>
      <dgm:t>
        <a:bodyPr/>
        <a:lstStyle/>
        <a:p>
          <a:endParaRPr lang="en-US"/>
        </a:p>
      </dgm:t>
    </dgm:pt>
    <dgm:pt modelId="{B27C66EC-A3A9-46E5-9B80-BD256134BC39}" type="sibTrans" cxnId="{37557FE3-DAF8-4270-9662-9803CD491BA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84920F-1DA3-4AD9-A8FD-4DA5B297F871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Inherits: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𝑡𝑥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𝑡𝑙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𝑅𝑁𝐴</m:t>
                      </m:r>
                    </m:sub>
                  </m:sSub>
                </m:oMath>
              </a14:m>
              <a:endParaRPr lang="en-US" sz="1600" b="0" dirty="0">
                <a:latin typeface="+mn-lt"/>
                <a:cs typeface="Times New Roman" panose="02020603050405020304" pitchFamily="18" charset="0"/>
              </a:endParaRPr>
            </a:p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Loads: </a:t>
              </a:r>
              <a:r>
                <a:rPr lang="en-US" sz="1600" b="0" dirty="0">
                  <a:latin typeface="+mn-lt"/>
                  <a:cs typeface="Times New Roman" panose="02020603050405020304" pitchFamily="18" charset="0"/>
                </a:rPr>
                <a:t>Promoter and RBS Binding Constants</a:t>
              </a:r>
              <a:endParaRPr lang="en-US" sz="1600" b="1" dirty="0">
                <a:latin typeface="+mn-lt"/>
                <a:cs typeface="Times New Roman" panose="02020603050405020304" pitchFamily="18" charset="0"/>
              </a:endParaRPr>
            </a:p>
          </dgm:t>
        </dgm:pt>
      </mc:Choice>
      <mc:Fallback xmlns="">
        <dgm:pt modelId="{F784920F-1DA3-4AD9-A8FD-4DA5B297F871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Inherits: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𝑘_𝑡𝑥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𝑘_𝑡𝑙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𝛿_𝑅𝑁𝐴</a:t>
              </a:r>
              <a:endParaRPr lang="en-US" sz="1600" b="0" dirty="0">
                <a:latin typeface="+mn-lt"/>
                <a:cs typeface="Times New Roman" panose="02020603050405020304" pitchFamily="18" charset="0"/>
              </a:endParaRPr>
            </a:p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Loads: </a:t>
              </a:r>
              <a:r>
                <a:rPr lang="en-US" sz="1600" b="0" dirty="0">
                  <a:latin typeface="+mn-lt"/>
                  <a:cs typeface="Times New Roman" panose="02020603050405020304" pitchFamily="18" charset="0"/>
                </a:rPr>
                <a:t>Promoter and RBS Binding Constants</a:t>
              </a:r>
              <a:endParaRPr lang="en-US" sz="1600" b="1" dirty="0">
                <a:latin typeface="+mn-lt"/>
                <a:cs typeface="Times New Roman" panose="02020603050405020304" pitchFamily="18" charset="0"/>
              </a:endParaRPr>
            </a:p>
          </dgm:t>
        </dgm:pt>
      </mc:Fallback>
    </mc:AlternateContent>
    <dgm:pt modelId="{38692138-CCAF-453F-AA39-691D4E4D314C}" type="parTrans" cxnId="{DC2DB549-5CCF-445A-AB2B-062D87CDCDB2}">
      <dgm:prSet/>
      <dgm:spPr/>
      <dgm:t>
        <a:bodyPr/>
        <a:lstStyle/>
        <a:p>
          <a:endParaRPr lang="en-US"/>
        </a:p>
      </dgm:t>
    </dgm:pt>
    <dgm:pt modelId="{421DD6F2-0E7E-43C9-A61F-B13CEEB8DA2E}" type="sibTrans" cxnId="{DC2DB549-5CCF-445A-AB2B-062D87CDCDB2}">
      <dgm:prSet/>
      <dgm:spPr/>
      <dgm:t>
        <a:bodyPr/>
        <a:lstStyle/>
        <a:p>
          <a:endParaRPr lang="en-US"/>
        </a:p>
      </dgm:t>
    </dgm:pt>
    <dgm:pt modelId="{1422A8DA-7D97-474A-B80A-CB354D576216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800" b="1" dirty="0"/>
            <a:t>Repressed Transcription</a:t>
          </a:r>
        </a:p>
      </dgm:t>
    </dgm:pt>
    <dgm:pt modelId="{63D47448-BC5B-4FB5-8964-DE6AF5F64D04}" type="parTrans" cxnId="{61DEC71A-8072-4ADE-824E-71C801255B7B}">
      <dgm:prSet/>
      <dgm:spPr/>
      <dgm:t>
        <a:bodyPr/>
        <a:lstStyle/>
        <a:p>
          <a:endParaRPr lang="en-US"/>
        </a:p>
      </dgm:t>
    </dgm:pt>
    <dgm:pt modelId="{11A2C5B2-94E0-4EBF-A13D-9718C4A9F081}" type="sibTrans" cxnId="{61DEC71A-8072-4ADE-824E-71C801255B7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DDEECD5-7E0E-48EB-B531-D4E59C52B1CE}">
          <dgm:prSet phldrT="[Text]"/>
          <dgm:spPr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b="1" dirty="0"/>
                <a:t>Input Species: </a:t>
              </a:r>
              <a:r>
                <a:rPr lang="en-US" dirty="0"/>
                <a:t>Gene G, Repressor R, Transcript T</a:t>
              </a:r>
            </a:p>
            <a:p>
              <a:pPr algn="l"/>
              <a:r>
                <a:rPr lang="en-US" b="1" dirty="0"/>
                <a:t>Input Parameters: </a:t>
              </a:r>
              <a:r>
                <a:rPr lang="en-US" dirty="0"/>
                <a:t>binding rates, transcription rate</a:t>
              </a:r>
            </a:p>
            <a:p>
              <a:pPr algn="l"/>
              <a:r>
                <a:rPr lang="en-US" b="1" dirty="0"/>
                <a:t>Outputs Reactions:</a:t>
              </a:r>
            </a:p>
            <a:p>
              <a:pPr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m:oMathPara>
              </a14:m>
              <a:endParaRPr lang="en-US" b="0" dirty="0">
                <a:ea typeface="Cambria Math" panose="02040503050406030204" pitchFamily="18" charset="0"/>
              </a:endParaRPr>
            </a:p>
            <a:p>
              <a:pPr algn="ctr"/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+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𝑅𝑁𝐴𝑃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⇌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𝐺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: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𝑅𝑁𝐴𝑃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𝐺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𝑇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𝑅𝑁𝐴𝑃</m:t>
                  </m:r>
                </m:oMath>
              </a14:m>
              <a:r>
                <a:rPr lang="en-US" dirty="0"/>
                <a:t> </a:t>
              </a:r>
            </a:p>
          </dgm:t>
        </dgm:pt>
      </mc:Choice>
      <mc:Fallback xmlns="">
        <dgm:pt modelId="{BDDEECD5-7E0E-48EB-B531-D4E59C52B1CE}">
          <dgm:prSet phldrT="[Text]"/>
          <dgm:spPr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b="1" dirty="0"/>
                <a:t>Input Species: </a:t>
              </a:r>
              <a:r>
                <a:rPr lang="en-US" dirty="0"/>
                <a:t>Gene G, Repressor R, Transcript T</a:t>
              </a:r>
            </a:p>
            <a:p>
              <a:pPr algn="l"/>
              <a:r>
                <a:rPr lang="en-US" b="1" dirty="0"/>
                <a:t>Input Parameters: </a:t>
              </a:r>
              <a:r>
                <a:rPr lang="en-US" dirty="0"/>
                <a:t>binding rates, transcription rate</a:t>
              </a:r>
            </a:p>
            <a:p>
              <a:pPr algn="l"/>
              <a:r>
                <a:rPr lang="en-US" b="1" dirty="0"/>
                <a:t>Outputs Reactions:</a:t>
              </a:r>
            </a:p>
            <a:p>
              <a:pPr algn="l"/>
              <a:r>
                <a:rPr lang="en-US" b="0" i="0">
                  <a:latin typeface="Cambria Math" panose="02040503050406030204" pitchFamily="18" charset="0"/>
                </a:rPr>
                <a:t>𝐺+𝑛𝑅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⇌𝐺:𝑅</a:t>
              </a:r>
              <a:endParaRPr lang="en-US" b="0" dirty="0">
                <a:ea typeface="Cambria Math" panose="02040503050406030204" pitchFamily="18" charset="0"/>
              </a:endParaRPr>
            </a:p>
            <a:p>
              <a:pPr algn="ctr"/>
              <a:r>
                <a:rPr lang="en-US" b="0" i="0">
                  <a:latin typeface="Cambria Math" panose="02040503050406030204" pitchFamily="18" charset="0"/>
                </a:rPr>
                <a:t>𝐺+𝑅𝑁𝐴𝑃 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⇌𝐺:𝑅𝑁𝐴𝑃→𝐺+𝑇+𝑅𝑁𝐴𝑃</a:t>
              </a:r>
              <a:r>
                <a:rPr lang="en-US" dirty="0"/>
                <a:t> </a:t>
              </a:r>
            </a:p>
          </dgm:t>
        </dgm:pt>
      </mc:Fallback>
    </mc:AlternateContent>
    <dgm:pt modelId="{715BAFFC-9AB5-4BC5-8097-D88D37453A09}" type="parTrans" cxnId="{D3969E2A-96DF-43E2-8326-1502B811A05A}">
      <dgm:prSet/>
      <dgm:spPr/>
      <dgm:t>
        <a:bodyPr/>
        <a:lstStyle/>
        <a:p>
          <a:endParaRPr lang="en-US"/>
        </a:p>
      </dgm:t>
    </dgm:pt>
    <dgm:pt modelId="{7836B7E1-C646-4BBE-9509-59B0A89E9599}" type="sibTrans" cxnId="{D3969E2A-96DF-43E2-8326-1502B811A05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559EBDC-8759-4A78-A999-0FFDB374891E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</a:rPr>
                <a:t>Parameters: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Machinery Concentrations (e.g.  [Ribosome], [RNAP])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𝑡𝑥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𝑡𝑙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𝑅𝑁𝐴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etc. </a:t>
              </a:r>
              <a:endParaRPr lang="en-US" sz="1600" b="1" dirty="0">
                <a:latin typeface="+mn-lt"/>
              </a:endParaRPr>
            </a:p>
          </dgm:t>
        </dgm:pt>
      </mc:Choice>
      <mc:Fallback xmlns="">
        <dgm:pt modelId="{1559EBDC-8759-4A78-A999-0FFDB374891E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</a:rPr>
                <a:t>Parameters: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Machinery Concentrations (e.g.  [Ribosome], [RNAP])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𝑘_𝑡𝑥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𝑘_𝑡𝑙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𝛿_𝑅𝑁𝐴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etc. </a:t>
              </a:r>
              <a:endParaRPr lang="en-US" sz="1600" b="1" dirty="0">
                <a:latin typeface="+mn-lt"/>
              </a:endParaRPr>
            </a:p>
          </dgm:t>
        </dgm:pt>
      </mc:Fallback>
    </mc:AlternateContent>
    <dgm:pt modelId="{A4871073-6744-4BC6-96F2-985B2A4F4B03}" type="parTrans" cxnId="{58BAA712-9EA8-4541-BE52-7FA6C0747679}">
      <dgm:prSet/>
      <dgm:spPr/>
      <dgm:t>
        <a:bodyPr/>
        <a:lstStyle/>
        <a:p>
          <a:endParaRPr lang="en-US"/>
        </a:p>
      </dgm:t>
    </dgm:pt>
    <dgm:pt modelId="{A31B076F-1DDB-44E3-A772-3A15C6BC6719}" type="sibTrans" cxnId="{58BAA712-9EA8-4541-BE52-7FA6C0747679}">
      <dgm:prSet/>
      <dgm:spPr/>
      <dgm:t>
        <a:bodyPr/>
        <a:lstStyle/>
        <a:p>
          <a:endParaRPr lang="en-US"/>
        </a:p>
      </dgm:t>
    </dgm:pt>
    <dgm:pt modelId="{1B49A01C-0F43-469F-89D5-9CA1EFC304F8}" type="pres">
      <dgm:prSet presAssocID="{D20FE873-3A3A-4571-A0E8-7734D91152D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2ABB370-2ACB-480D-B707-9A9A0872EBC6}" type="pres">
      <dgm:prSet presAssocID="{D20FE873-3A3A-4571-A0E8-7734D91152D2}" presName="outerBox" presStyleCnt="0"/>
      <dgm:spPr/>
    </dgm:pt>
    <dgm:pt modelId="{63B983F7-668F-42DE-8292-11A15551A5D6}" type="pres">
      <dgm:prSet presAssocID="{D20FE873-3A3A-4571-A0E8-7734D91152D2}" presName="outerBoxParent" presStyleLbl="node1" presStyleIdx="0" presStyleCnt="3" custLinFactNeighborX="-100"/>
      <dgm:spPr/>
    </dgm:pt>
    <dgm:pt modelId="{97913F60-BD10-4D0E-A599-893279C99F8F}" type="pres">
      <dgm:prSet presAssocID="{D20FE873-3A3A-4571-A0E8-7734D91152D2}" presName="outerBoxChildren" presStyleCnt="0"/>
      <dgm:spPr/>
    </dgm:pt>
    <dgm:pt modelId="{701ECE22-511D-4155-817F-3D587F521A8B}" type="pres">
      <dgm:prSet presAssocID="{FA2EC555-6D9C-4019-ACB9-E70EF7990BE6}" presName="oChild" presStyleLbl="fgAcc1" presStyleIdx="0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8BFF086B-5F76-4E36-A980-C582116D2443}" type="pres">
      <dgm:prSet presAssocID="{8CD91606-B840-4E17-AA84-52A98AE4CF37}" presName="outerSibTrans" presStyleCnt="0"/>
      <dgm:spPr/>
    </dgm:pt>
    <dgm:pt modelId="{6F9F7168-ED58-4895-8B42-20317A31AC6E}" type="pres">
      <dgm:prSet presAssocID="{1559EBDC-8759-4A78-A999-0FFDB374891E}" presName="oChild" presStyleLbl="fgAcc1" presStyleIdx="1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C885BCB0-3F93-494E-BAAC-F9CFBF5B75C9}" type="pres">
      <dgm:prSet presAssocID="{A31B076F-1DDB-44E3-A772-3A15C6BC6719}" presName="outerSibTrans" presStyleCnt="0"/>
      <dgm:spPr/>
    </dgm:pt>
    <dgm:pt modelId="{1CC8EA96-43FB-403C-8E33-987CBA543B8D}" type="pres">
      <dgm:prSet presAssocID="{BB31AC90-6D81-4A97-B79C-036A64235BF3}" presName="oChild" presStyleLbl="fgAcc1" presStyleIdx="2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269B1CBE-695B-4F0B-8291-B31272164717}" type="pres">
      <dgm:prSet presAssocID="{D20FE873-3A3A-4571-A0E8-7734D91152D2}" presName="middleBox" presStyleCnt="0"/>
      <dgm:spPr/>
    </dgm:pt>
    <dgm:pt modelId="{66174910-2DB2-46AE-BE63-74B02BEA2C1E}" type="pres">
      <dgm:prSet presAssocID="{D20FE873-3A3A-4571-A0E8-7734D91152D2}" presName="middleBoxParent" presStyleLbl="node1" presStyleIdx="1" presStyleCnt="3" custScaleX="92506" custScaleY="108792" custLinFactNeighborX="2712" custLinFactNeighborY="-4918"/>
      <dgm:spPr/>
    </dgm:pt>
    <dgm:pt modelId="{43DDA6F1-8CAF-42D4-A803-964E1C55DFAF}" type="pres">
      <dgm:prSet presAssocID="{D20FE873-3A3A-4571-A0E8-7734D91152D2}" presName="middleBoxChildren" presStyleCnt="0"/>
      <dgm:spPr/>
    </dgm:pt>
    <dgm:pt modelId="{FEEF2FDE-E873-4122-959A-B51F8A6EC247}" type="pres">
      <dgm:prSet presAssocID="{447A451D-9161-4116-8D7A-AF349AF0CC0D}" presName="mChild" presStyleLbl="fgAcc1" presStyleIdx="3" presStyleCnt="6" custScaleX="167403" custScaleY="1553004" custLinFactY="-451416" custLinFactNeighborX="64564" custLinFactNeighborY="-500000">
        <dgm:presLayoutVars>
          <dgm:bulletEnabled val="1"/>
        </dgm:presLayoutVars>
      </dgm:prSet>
      <dgm:spPr/>
    </dgm:pt>
    <dgm:pt modelId="{1ADBC024-06C1-4260-A5BA-4791F16BB0E8}" type="pres">
      <dgm:prSet presAssocID="{B27C66EC-A3A9-46E5-9B80-BD256134BC39}" presName="middleSibTrans" presStyleCnt="0"/>
      <dgm:spPr/>
    </dgm:pt>
    <dgm:pt modelId="{228D35E2-43F0-4EE6-B9FF-D94C9E9BF623}" type="pres">
      <dgm:prSet presAssocID="{F784920F-1DA3-4AD9-A8FD-4DA5B297F871}" presName="mChild" presStyleLbl="fgAcc1" presStyleIdx="4" presStyleCnt="6" custScaleX="167403" custScaleY="1553004" custLinFactY="-29996" custLinFactNeighborX="66500" custLinFactNeighborY="-100000">
        <dgm:presLayoutVars>
          <dgm:bulletEnabled val="1"/>
        </dgm:presLayoutVars>
      </dgm:prSet>
      <dgm:spPr/>
    </dgm:pt>
    <dgm:pt modelId="{DE2DE5E8-9CE2-4C20-986E-68F52B4F6A64}" type="pres">
      <dgm:prSet presAssocID="{D20FE873-3A3A-4571-A0E8-7734D91152D2}" presName="centerBox" presStyleCnt="0"/>
      <dgm:spPr/>
    </dgm:pt>
    <dgm:pt modelId="{3881B744-B51B-4117-AE67-BEE9CCE5493C}" type="pres">
      <dgm:prSet presAssocID="{D20FE873-3A3A-4571-A0E8-7734D91152D2}" presName="centerBoxParent" presStyleLbl="node1" presStyleIdx="2" presStyleCnt="3" custScaleX="74073" custScaleY="129865" custLinFactNeighborX="13342" custLinFactNeighborY="-14495"/>
      <dgm:spPr/>
    </dgm:pt>
    <dgm:pt modelId="{BE583E98-6DB4-4250-8C5B-F3580FD3AD8D}" type="pres">
      <dgm:prSet presAssocID="{D20FE873-3A3A-4571-A0E8-7734D91152D2}" presName="centerBoxChildren" presStyleCnt="0"/>
      <dgm:spPr/>
    </dgm:pt>
    <dgm:pt modelId="{A351AC88-315C-400C-8CF6-6636A1424A3A}" type="pres">
      <dgm:prSet presAssocID="{BDDEECD5-7E0E-48EB-B531-D4E59C52B1CE}" presName="cChild" presStyleLbl="fgAcc1" presStyleIdx="5" presStyleCnt="6" custScaleX="69932" custScaleY="213410" custLinFactNeighborX="28997" custLinFactNeighborY="-45296">
        <dgm:presLayoutVars>
          <dgm:bulletEnabled val="1"/>
        </dgm:presLayoutVars>
      </dgm:prSet>
      <dgm:spPr/>
    </dgm:pt>
  </dgm:ptLst>
  <dgm:cxnLst>
    <dgm:cxn modelId="{8870C211-33DE-4FB9-8448-C2960E28F713}" type="presOf" srcId="{0472087E-3121-4C93-B7FA-3228D9C0FED9}" destId="{63B983F7-668F-42DE-8292-11A15551A5D6}" srcOrd="0" destOrd="0" presId="urn:microsoft.com/office/officeart/2005/8/layout/target2"/>
    <dgm:cxn modelId="{58BAA712-9EA8-4541-BE52-7FA6C0747679}" srcId="{0472087E-3121-4C93-B7FA-3228D9C0FED9}" destId="{1559EBDC-8759-4A78-A999-0FFDB374891E}" srcOrd="1" destOrd="0" parTransId="{A4871073-6744-4BC6-96F2-985B2A4F4B03}" sibTransId="{A31B076F-1DDB-44E3-A772-3A15C6BC6719}"/>
    <dgm:cxn modelId="{74CF1114-EF85-4692-8F03-3CC1A802C662}" type="presOf" srcId="{BDDEECD5-7E0E-48EB-B531-D4E59C52B1CE}" destId="{A351AC88-315C-400C-8CF6-6636A1424A3A}" srcOrd="0" destOrd="0" presId="urn:microsoft.com/office/officeart/2005/8/layout/target2"/>
    <dgm:cxn modelId="{61DEC71A-8072-4ADE-824E-71C801255B7B}" srcId="{D20FE873-3A3A-4571-A0E8-7734D91152D2}" destId="{1422A8DA-7D97-474A-B80A-CB354D576216}" srcOrd="2" destOrd="0" parTransId="{63D47448-BC5B-4FB5-8964-DE6AF5F64D04}" sibTransId="{11A2C5B2-94E0-4EBF-A13D-9718C4A9F081}"/>
    <dgm:cxn modelId="{D3969E2A-96DF-43E2-8326-1502B811A05A}" srcId="{1422A8DA-7D97-474A-B80A-CB354D576216}" destId="{BDDEECD5-7E0E-48EB-B531-D4E59C52B1CE}" srcOrd="0" destOrd="0" parTransId="{715BAFFC-9AB5-4BC5-8097-D88D37453A09}" sibTransId="{7836B7E1-C646-4BBE-9509-59B0A89E9599}"/>
    <dgm:cxn modelId="{68D16233-733E-4D20-B6D7-6E7187601050}" type="presOf" srcId="{BB31AC90-6D81-4A97-B79C-036A64235BF3}" destId="{1CC8EA96-43FB-403C-8E33-987CBA543B8D}" srcOrd="0" destOrd="0" presId="urn:microsoft.com/office/officeart/2005/8/layout/target2"/>
    <dgm:cxn modelId="{195DA03B-CB93-4471-8A66-1EFD48A99882}" type="presOf" srcId="{FA2EC555-6D9C-4019-ACB9-E70EF7990BE6}" destId="{701ECE22-511D-4155-817F-3D587F521A8B}" srcOrd="0" destOrd="0" presId="urn:microsoft.com/office/officeart/2005/8/layout/target2"/>
    <dgm:cxn modelId="{9098B33C-6667-4484-AD65-A8BB87E05DF7}" type="presOf" srcId="{447A451D-9161-4116-8D7A-AF349AF0CC0D}" destId="{FEEF2FDE-E873-4122-959A-B51F8A6EC247}" srcOrd="0" destOrd="0" presId="urn:microsoft.com/office/officeart/2005/8/layout/target2"/>
    <dgm:cxn modelId="{9A41A043-3D9D-45C4-ACA8-3C6D871E4AA7}" type="presOf" srcId="{F784920F-1DA3-4AD9-A8FD-4DA5B297F871}" destId="{228D35E2-43F0-4EE6-B9FF-D94C9E9BF623}" srcOrd="0" destOrd="0" presId="urn:microsoft.com/office/officeart/2005/8/layout/target2"/>
    <dgm:cxn modelId="{DC2DB549-5CCF-445A-AB2B-062D87CDCDB2}" srcId="{E2DDD13B-4906-4841-BD4B-B9529B37C946}" destId="{F784920F-1DA3-4AD9-A8FD-4DA5B297F871}" srcOrd="1" destOrd="0" parTransId="{38692138-CCAF-453F-AA39-691D4E4D314C}" sibTransId="{421DD6F2-0E7E-43C9-A61F-B13CEEB8DA2E}"/>
    <dgm:cxn modelId="{410FBE6A-CA23-41F9-8CB2-7427806E0DC6}" srcId="{D20FE873-3A3A-4571-A0E8-7734D91152D2}" destId="{E2DDD13B-4906-4841-BD4B-B9529B37C946}" srcOrd="1" destOrd="0" parTransId="{359634C7-2110-4900-9CFB-FDC5D476A8C8}" sibTransId="{DED29AF7-DF65-4C26-8A6A-F036CF10D396}"/>
    <dgm:cxn modelId="{5EEA9A6E-9B50-4D93-A416-725393215D96}" srcId="{0472087E-3121-4C93-B7FA-3228D9C0FED9}" destId="{FA2EC555-6D9C-4019-ACB9-E70EF7990BE6}" srcOrd="0" destOrd="0" parTransId="{74CAF47A-7605-43EE-AABB-A7F18AF5681F}" sibTransId="{8CD91606-B840-4E17-AA84-52A98AE4CF37}"/>
    <dgm:cxn modelId="{AB3B9A52-32EC-4F79-BEE5-6D4D3E59E0B3}" type="presOf" srcId="{1422A8DA-7D97-474A-B80A-CB354D576216}" destId="{3881B744-B51B-4117-AE67-BEE9CCE5493C}" srcOrd="0" destOrd="0" presId="urn:microsoft.com/office/officeart/2005/8/layout/target2"/>
    <dgm:cxn modelId="{0C492B78-06F8-41CB-8F3A-89818DF8A87B}" type="presOf" srcId="{D20FE873-3A3A-4571-A0E8-7734D91152D2}" destId="{1B49A01C-0F43-469F-89D5-9CA1EFC304F8}" srcOrd="0" destOrd="0" presId="urn:microsoft.com/office/officeart/2005/8/layout/target2"/>
    <dgm:cxn modelId="{2CB94293-BE33-4741-AE70-9C9593270719}" type="presOf" srcId="{1559EBDC-8759-4A78-A999-0FFDB374891E}" destId="{6F9F7168-ED58-4895-8B42-20317A31AC6E}" srcOrd="0" destOrd="0" presId="urn:microsoft.com/office/officeart/2005/8/layout/target2"/>
    <dgm:cxn modelId="{E6115196-CAD9-47B1-A4F7-6F1C71A1EDF2}" type="presOf" srcId="{E2DDD13B-4906-4841-BD4B-B9529B37C946}" destId="{66174910-2DB2-46AE-BE63-74B02BEA2C1E}" srcOrd="0" destOrd="0" presId="urn:microsoft.com/office/officeart/2005/8/layout/target2"/>
    <dgm:cxn modelId="{BFA2C19D-2B2C-415C-8C9A-B05753E16998}" srcId="{0472087E-3121-4C93-B7FA-3228D9C0FED9}" destId="{BB31AC90-6D81-4A97-B79C-036A64235BF3}" srcOrd="2" destOrd="0" parTransId="{EBAE03C6-DAFA-49ED-BC1C-028940B85535}" sibTransId="{A991C14E-56BE-472B-BB03-160D6343FEA9}"/>
    <dgm:cxn modelId="{F27B6AAA-5799-4602-99CA-FF1D113D1924}" srcId="{D20FE873-3A3A-4571-A0E8-7734D91152D2}" destId="{0472087E-3121-4C93-B7FA-3228D9C0FED9}" srcOrd="0" destOrd="0" parTransId="{B26A5C68-F69D-4EDA-A506-82D2D785856C}" sibTransId="{409ED3CB-6E13-4C08-A228-7B9433C90523}"/>
    <dgm:cxn modelId="{37557FE3-DAF8-4270-9662-9803CD491BA1}" srcId="{E2DDD13B-4906-4841-BD4B-B9529B37C946}" destId="{447A451D-9161-4116-8D7A-AF349AF0CC0D}" srcOrd="0" destOrd="0" parTransId="{EAF67829-C4E0-43F6-94D4-598EA00FBD52}" sibTransId="{B27C66EC-A3A9-46E5-9B80-BD256134BC39}"/>
    <dgm:cxn modelId="{2EF752BC-6766-4E38-AA52-4DCC8DABE422}" type="presParOf" srcId="{1B49A01C-0F43-469F-89D5-9CA1EFC304F8}" destId="{62ABB370-2ACB-480D-B707-9A9A0872EBC6}" srcOrd="0" destOrd="0" presId="urn:microsoft.com/office/officeart/2005/8/layout/target2"/>
    <dgm:cxn modelId="{A789BFAE-C437-4508-89CE-8A90201ABBAF}" type="presParOf" srcId="{62ABB370-2ACB-480D-B707-9A9A0872EBC6}" destId="{63B983F7-668F-42DE-8292-11A15551A5D6}" srcOrd="0" destOrd="0" presId="urn:microsoft.com/office/officeart/2005/8/layout/target2"/>
    <dgm:cxn modelId="{91F233FF-4337-4B31-A8A2-00E7537DA24F}" type="presParOf" srcId="{62ABB370-2ACB-480D-B707-9A9A0872EBC6}" destId="{97913F60-BD10-4D0E-A599-893279C99F8F}" srcOrd="1" destOrd="0" presId="urn:microsoft.com/office/officeart/2005/8/layout/target2"/>
    <dgm:cxn modelId="{52BDCCD7-4D5D-4928-B825-023353671CAC}" type="presParOf" srcId="{97913F60-BD10-4D0E-A599-893279C99F8F}" destId="{701ECE22-511D-4155-817F-3D587F521A8B}" srcOrd="0" destOrd="0" presId="urn:microsoft.com/office/officeart/2005/8/layout/target2"/>
    <dgm:cxn modelId="{E31F7ACB-398F-4FF1-845B-B7E1250C1E92}" type="presParOf" srcId="{97913F60-BD10-4D0E-A599-893279C99F8F}" destId="{8BFF086B-5F76-4E36-A980-C582116D2443}" srcOrd="1" destOrd="0" presId="urn:microsoft.com/office/officeart/2005/8/layout/target2"/>
    <dgm:cxn modelId="{58CFA61D-9D19-40F3-991D-0AC0CAEDA9DC}" type="presParOf" srcId="{97913F60-BD10-4D0E-A599-893279C99F8F}" destId="{6F9F7168-ED58-4895-8B42-20317A31AC6E}" srcOrd="2" destOrd="0" presId="urn:microsoft.com/office/officeart/2005/8/layout/target2"/>
    <dgm:cxn modelId="{B7101241-8A60-4E5E-92B5-6080A98F473A}" type="presParOf" srcId="{97913F60-BD10-4D0E-A599-893279C99F8F}" destId="{C885BCB0-3F93-494E-BAAC-F9CFBF5B75C9}" srcOrd="3" destOrd="0" presId="urn:microsoft.com/office/officeart/2005/8/layout/target2"/>
    <dgm:cxn modelId="{BBDEE6AE-BE69-4E0B-A841-8388F03D157F}" type="presParOf" srcId="{97913F60-BD10-4D0E-A599-893279C99F8F}" destId="{1CC8EA96-43FB-403C-8E33-987CBA543B8D}" srcOrd="4" destOrd="0" presId="urn:microsoft.com/office/officeart/2005/8/layout/target2"/>
    <dgm:cxn modelId="{5430538B-C69C-422E-B279-413D68421C89}" type="presParOf" srcId="{1B49A01C-0F43-469F-89D5-9CA1EFC304F8}" destId="{269B1CBE-695B-4F0B-8291-B31272164717}" srcOrd="1" destOrd="0" presId="urn:microsoft.com/office/officeart/2005/8/layout/target2"/>
    <dgm:cxn modelId="{4390B9C7-2B18-482E-A0E2-5C6E448AE913}" type="presParOf" srcId="{269B1CBE-695B-4F0B-8291-B31272164717}" destId="{66174910-2DB2-46AE-BE63-74B02BEA2C1E}" srcOrd="0" destOrd="0" presId="urn:microsoft.com/office/officeart/2005/8/layout/target2"/>
    <dgm:cxn modelId="{4E975F7D-C007-4C64-8738-B57783A62FBC}" type="presParOf" srcId="{269B1CBE-695B-4F0B-8291-B31272164717}" destId="{43DDA6F1-8CAF-42D4-A803-964E1C55DFAF}" srcOrd="1" destOrd="0" presId="urn:microsoft.com/office/officeart/2005/8/layout/target2"/>
    <dgm:cxn modelId="{8F726F9D-4B16-4E2C-B5B5-961CB308E2EE}" type="presParOf" srcId="{43DDA6F1-8CAF-42D4-A803-964E1C55DFAF}" destId="{FEEF2FDE-E873-4122-959A-B51F8A6EC247}" srcOrd="0" destOrd="0" presId="urn:microsoft.com/office/officeart/2005/8/layout/target2"/>
    <dgm:cxn modelId="{3623CF6C-10D8-4BA4-9BFA-AC1114F9484C}" type="presParOf" srcId="{43DDA6F1-8CAF-42D4-A803-964E1C55DFAF}" destId="{1ADBC024-06C1-4260-A5BA-4791F16BB0E8}" srcOrd="1" destOrd="0" presId="urn:microsoft.com/office/officeart/2005/8/layout/target2"/>
    <dgm:cxn modelId="{5B209984-6C20-409E-A2B1-BD098D66D34B}" type="presParOf" srcId="{43DDA6F1-8CAF-42D4-A803-964E1C55DFAF}" destId="{228D35E2-43F0-4EE6-B9FF-D94C9E9BF623}" srcOrd="2" destOrd="0" presId="urn:microsoft.com/office/officeart/2005/8/layout/target2"/>
    <dgm:cxn modelId="{5C255487-5FC2-4F43-911D-A899D81D58B7}" type="presParOf" srcId="{1B49A01C-0F43-469F-89D5-9CA1EFC304F8}" destId="{DE2DE5E8-9CE2-4C20-986E-68F52B4F6A64}" srcOrd="2" destOrd="0" presId="urn:microsoft.com/office/officeart/2005/8/layout/target2"/>
    <dgm:cxn modelId="{9F133041-B6C2-483C-8CFA-A6DD6E7893BF}" type="presParOf" srcId="{DE2DE5E8-9CE2-4C20-986E-68F52B4F6A64}" destId="{3881B744-B51B-4117-AE67-BEE9CCE5493C}" srcOrd="0" destOrd="0" presId="urn:microsoft.com/office/officeart/2005/8/layout/target2"/>
    <dgm:cxn modelId="{DBC615AC-C0B4-4A41-BD76-0ED7A52E11DD}" type="presParOf" srcId="{DE2DE5E8-9CE2-4C20-986E-68F52B4F6A64}" destId="{BE583E98-6DB4-4250-8C5B-F3580FD3AD8D}" srcOrd="1" destOrd="0" presId="urn:microsoft.com/office/officeart/2005/8/layout/target2"/>
    <dgm:cxn modelId="{AA4E2795-F6C8-4546-9950-929C1DB3E6E9}" type="presParOf" srcId="{BE583E98-6DB4-4250-8C5B-F3580FD3AD8D}" destId="{A351AC88-315C-400C-8CF6-6636A1424A3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0FE873-3A3A-4571-A0E8-7734D91152D2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72087E-3121-4C93-B7FA-3228D9C0FED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5400" b="1" dirty="0"/>
            <a:t>Cell Extract</a:t>
          </a:r>
        </a:p>
      </dgm:t>
    </dgm:pt>
    <dgm:pt modelId="{B26A5C68-F69D-4EDA-A506-82D2D785856C}" type="parTrans" cxnId="{F27B6AAA-5799-4602-99CA-FF1D113D1924}">
      <dgm:prSet/>
      <dgm:spPr/>
      <dgm:t>
        <a:bodyPr/>
        <a:lstStyle/>
        <a:p>
          <a:endParaRPr lang="en-US"/>
        </a:p>
      </dgm:t>
    </dgm:pt>
    <dgm:pt modelId="{409ED3CB-6E13-4C08-A228-7B9433C90523}" type="sibTrans" cxnId="{F27B6AAA-5799-4602-99CA-FF1D113D1924}">
      <dgm:prSet/>
      <dgm:spPr/>
      <dgm:t>
        <a:bodyPr/>
        <a:lstStyle/>
        <a:p>
          <a:endParaRPr lang="en-US"/>
        </a:p>
      </dgm:t>
    </dgm:pt>
    <dgm:pt modelId="{FA2EC555-6D9C-4019-ACB9-E70EF7990BE6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>
            <a:lnSpc>
              <a:spcPct val="100000"/>
            </a:lnSpc>
            <a:buNone/>
          </a:pPr>
          <a:r>
            <a:rPr lang="en-US" sz="1600" b="1" dirty="0">
              <a:latin typeface="+mn-lt"/>
            </a:rPr>
            <a:t>Mechanisms: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Transcription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Translation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mRNA Degradation</a:t>
          </a:r>
        </a:p>
      </dgm:t>
    </dgm:pt>
    <dgm:pt modelId="{74CAF47A-7605-43EE-AABB-A7F18AF5681F}" type="parTrans" cxnId="{5EEA9A6E-9B50-4D93-A416-725393215D96}">
      <dgm:prSet/>
      <dgm:spPr/>
      <dgm:t>
        <a:bodyPr/>
        <a:lstStyle/>
        <a:p>
          <a:endParaRPr lang="en-US"/>
        </a:p>
      </dgm:t>
    </dgm:pt>
    <dgm:pt modelId="{8CD91606-B840-4E17-AA84-52A98AE4CF37}" type="sibTrans" cxnId="{5EEA9A6E-9B50-4D93-A416-725393215D96}">
      <dgm:prSet/>
      <dgm:spPr/>
      <dgm:t>
        <a:bodyPr/>
        <a:lstStyle/>
        <a:p>
          <a:endParaRPr lang="en-US"/>
        </a:p>
      </dgm:t>
    </dgm:pt>
    <dgm:pt modelId="{BB31AC90-6D81-4A97-B79C-036A64235BF3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>
              <a:latin typeface="+mn-lt"/>
            </a:rPr>
            <a:t>Components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•Ribosomes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•Polymerases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 err="1">
              <a:latin typeface="+mn-lt"/>
              <a:cs typeface="Times New Roman" panose="02020603050405020304" pitchFamily="18" charset="0"/>
            </a:rPr>
            <a:t>RNAases</a:t>
          </a:r>
          <a:endParaRPr lang="en-US" sz="1600" dirty="0">
            <a:latin typeface="+mn-lt"/>
          </a:endParaRPr>
        </a:p>
      </dgm:t>
    </dgm:pt>
    <dgm:pt modelId="{EBAE03C6-DAFA-49ED-BC1C-028940B85535}" type="parTrans" cxnId="{BFA2C19D-2B2C-415C-8C9A-B05753E16998}">
      <dgm:prSet/>
      <dgm:spPr/>
      <dgm:t>
        <a:bodyPr/>
        <a:lstStyle/>
        <a:p>
          <a:endParaRPr lang="en-US"/>
        </a:p>
      </dgm:t>
    </dgm:pt>
    <dgm:pt modelId="{A991C14E-56BE-472B-BB03-160D6343FEA9}" type="sibTrans" cxnId="{BFA2C19D-2B2C-415C-8C9A-B05753E16998}">
      <dgm:prSet/>
      <dgm:spPr/>
      <dgm:t>
        <a:bodyPr/>
        <a:lstStyle/>
        <a:p>
          <a:endParaRPr lang="en-US"/>
        </a:p>
      </dgm:t>
    </dgm:pt>
    <dgm:pt modelId="{E2DDD13B-4906-4841-BD4B-B9529B37C946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5400" b="1" dirty="0" err="1"/>
            <a:t>PLac</a:t>
          </a:r>
          <a:r>
            <a:rPr lang="en-US" sz="5400" b="1" dirty="0"/>
            <a:t>-GFP Assembly</a:t>
          </a:r>
        </a:p>
      </dgm:t>
    </dgm:pt>
    <dgm:pt modelId="{359634C7-2110-4900-9CFB-FDC5D476A8C8}" type="parTrans" cxnId="{410FBE6A-CA23-41F9-8CB2-7427806E0DC6}">
      <dgm:prSet/>
      <dgm:spPr/>
      <dgm:t>
        <a:bodyPr/>
        <a:lstStyle/>
        <a:p>
          <a:endParaRPr lang="en-US"/>
        </a:p>
      </dgm:t>
    </dgm:pt>
    <dgm:pt modelId="{DED29AF7-DF65-4C26-8A6A-F036CF10D396}" type="sibTrans" cxnId="{410FBE6A-CA23-41F9-8CB2-7427806E0DC6}">
      <dgm:prSet/>
      <dgm:spPr/>
      <dgm:t>
        <a:bodyPr/>
        <a:lstStyle/>
        <a:p>
          <a:endParaRPr lang="en-US"/>
        </a:p>
      </dgm:t>
    </dgm:pt>
    <dgm:pt modelId="{447A451D-9161-4116-8D7A-AF349AF0CC0D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/>
            <a:t>Inherits:</a:t>
          </a:r>
          <a:r>
            <a:rPr lang="en-US" sz="1600" b="0" dirty="0"/>
            <a:t> Translation, mRNA Degradation</a:t>
          </a:r>
        </a:p>
        <a:p>
          <a:pPr algn="l"/>
          <a:r>
            <a:rPr lang="en-US" sz="1600" b="1" dirty="0"/>
            <a:t>Overwrites: </a:t>
          </a:r>
          <a:r>
            <a:rPr lang="en-US" sz="1600" b="0" dirty="0"/>
            <a:t>Transcription with Repressed Transcription</a:t>
          </a:r>
          <a:endParaRPr lang="en-US" sz="1600" b="1" dirty="0"/>
        </a:p>
      </dgm:t>
    </dgm:pt>
    <dgm:pt modelId="{EAF67829-C4E0-43F6-94D4-598EA00FBD52}" type="parTrans" cxnId="{37557FE3-DAF8-4270-9662-9803CD491BA1}">
      <dgm:prSet/>
      <dgm:spPr/>
      <dgm:t>
        <a:bodyPr/>
        <a:lstStyle/>
        <a:p>
          <a:endParaRPr lang="en-US"/>
        </a:p>
      </dgm:t>
    </dgm:pt>
    <dgm:pt modelId="{B27C66EC-A3A9-46E5-9B80-BD256134BC39}" type="sibTrans" cxnId="{37557FE3-DAF8-4270-9662-9803CD491BA1}">
      <dgm:prSet/>
      <dgm:spPr/>
      <dgm:t>
        <a:bodyPr/>
        <a:lstStyle/>
        <a:p>
          <a:endParaRPr lang="en-US"/>
        </a:p>
      </dgm:t>
    </dgm:pt>
    <dgm:pt modelId="{F784920F-1DA3-4AD9-A8FD-4DA5B297F871}">
      <dgm:prSet phldrT="[Text]" custT="1"/>
      <dgm:spPr>
        <a:blipFill>
          <a:blip xmlns:r="http://schemas.openxmlformats.org/officeDocument/2006/relationships" r:embed="rId1"/>
          <a:stretch>
            <a:fillRect l="-911"/>
          </a:stretch>
        </a:blip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8692138-CCAF-453F-AA39-691D4E4D314C}" type="parTrans" cxnId="{DC2DB549-5CCF-445A-AB2B-062D87CDCDB2}">
      <dgm:prSet/>
      <dgm:spPr/>
      <dgm:t>
        <a:bodyPr/>
        <a:lstStyle/>
        <a:p>
          <a:endParaRPr lang="en-US"/>
        </a:p>
      </dgm:t>
    </dgm:pt>
    <dgm:pt modelId="{421DD6F2-0E7E-43C9-A61F-B13CEEB8DA2E}" type="sibTrans" cxnId="{DC2DB549-5CCF-445A-AB2B-062D87CDCDB2}">
      <dgm:prSet/>
      <dgm:spPr/>
      <dgm:t>
        <a:bodyPr/>
        <a:lstStyle/>
        <a:p>
          <a:endParaRPr lang="en-US"/>
        </a:p>
      </dgm:t>
    </dgm:pt>
    <dgm:pt modelId="{1422A8DA-7D97-474A-B80A-CB354D576216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800" b="1" dirty="0"/>
            <a:t>Repressed Transcription</a:t>
          </a:r>
        </a:p>
      </dgm:t>
    </dgm:pt>
    <dgm:pt modelId="{63D47448-BC5B-4FB5-8964-DE6AF5F64D04}" type="parTrans" cxnId="{61DEC71A-8072-4ADE-824E-71C801255B7B}">
      <dgm:prSet/>
      <dgm:spPr/>
      <dgm:t>
        <a:bodyPr/>
        <a:lstStyle/>
        <a:p>
          <a:endParaRPr lang="en-US"/>
        </a:p>
      </dgm:t>
    </dgm:pt>
    <dgm:pt modelId="{11A2C5B2-94E0-4EBF-A13D-9718C4A9F081}" type="sibTrans" cxnId="{61DEC71A-8072-4ADE-824E-71C801255B7B}">
      <dgm:prSet/>
      <dgm:spPr/>
      <dgm:t>
        <a:bodyPr/>
        <a:lstStyle/>
        <a:p>
          <a:endParaRPr lang="en-US"/>
        </a:p>
      </dgm:t>
    </dgm:pt>
    <dgm:pt modelId="{BDDEECD5-7E0E-48EB-B531-D4E59C52B1CE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15BAFFC-9AB5-4BC5-8097-D88D37453A09}" type="parTrans" cxnId="{D3969E2A-96DF-43E2-8326-1502B811A05A}">
      <dgm:prSet/>
      <dgm:spPr/>
      <dgm:t>
        <a:bodyPr/>
        <a:lstStyle/>
        <a:p>
          <a:endParaRPr lang="en-US"/>
        </a:p>
      </dgm:t>
    </dgm:pt>
    <dgm:pt modelId="{7836B7E1-C646-4BBE-9509-59B0A89E9599}" type="sibTrans" cxnId="{D3969E2A-96DF-43E2-8326-1502B811A05A}">
      <dgm:prSet/>
      <dgm:spPr/>
      <dgm:t>
        <a:bodyPr/>
        <a:lstStyle/>
        <a:p>
          <a:endParaRPr lang="en-US"/>
        </a:p>
      </dgm:t>
    </dgm:pt>
    <dgm:pt modelId="{1559EBDC-8759-4A78-A999-0FFDB374891E}">
      <dgm:prSet phldrT="[Text]" custT="1"/>
      <dgm:spPr>
        <a:blipFill>
          <a:blip xmlns:r="http://schemas.openxmlformats.org/officeDocument/2006/relationships" r:embed="rId3"/>
          <a:stretch>
            <a:fillRect l="-850" t="-6103" b="-9390"/>
          </a:stretch>
        </a:blip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871073-6744-4BC6-96F2-985B2A4F4B03}" type="parTrans" cxnId="{58BAA712-9EA8-4541-BE52-7FA6C0747679}">
      <dgm:prSet/>
      <dgm:spPr/>
      <dgm:t>
        <a:bodyPr/>
        <a:lstStyle/>
        <a:p>
          <a:endParaRPr lang="en-US"/>
        </a:p>
      </dgm:t>
    </dgm:pt>
    <dgm:pt modelId="{A31B076F-1DDB-44E3-A772-3A15C6BC6719}" type="sibTrans" cxnId="{58BAA712-9EA8-4541-BE52-7FA6C0747679}">
      <dgm:prSet/>
      <dgm:spPr/>
      <dgm:t>
        <a:bodyPr/>
        <a:lstStyle/>
        <a:p>
          <a:endParaRPr lang="en-US"/>
        </a:p>
      </dgm:t>
    </dgm:pt>
    <dgm:pt modelId="{1B49A01C-0F43-469F-89D5-9CA1EFC304F8}" type="pres">
      <dgm:prSet presAssocID="{D20FE873-3A3A-4571-A0E8-7734D91152D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2ABB370-2ACB-480D-B707-9A9A0872EBC6}" type="pres">
      <dgm:prSet presAssocID="{D20FE873-3A3A-4571-A0E8-7734D91152D2}" presName="outerBox" presStyleCnt="0"/>
      <dgm:spPr/>
    </dgm:pt>
    <dgm:pt modelId="{63B983F7-668F-42DE-8292-11A15551A5D6}" type="pres">
      <dgm:prSet presAssocID="{D20FE873-3A3A-4571-A0E8-7734D91152D2}" presName="outerBoxParent" presStyleLbl="node1" presStyleIdx="0" presStyleCnt="3" custLinFactNeighborX="-100"/>
      <dgm:spPr/>
    </dgm:pt>
    <dgm:pt modelId="{97913F60-BD10-4D0E-A599-893279C99F8F}" type="pres">
      <dgm:prSet presAssocID="{D20FE873-3A3A-4571-A0E8-7734D91152D2}" presName="outerBoxChildren" presStyleCnt="0"/>
      <dgm:spPr/>
    </dgm:pt>
    <dgm:pt modelId="{701ECE22-511D-4155-817F-3D587F521A8B}" type="pres">
      <dgm:prSet presAssocID="{FA2EC555-6D9C-4019-ACB9-E70EF7990BE6}" presName="oChild" presStyleLbl="fgAcc1" presStyleIdx="0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8BFF086B-5F76-4E36-A980-C582116D2443}" type="pres">
      <dgm:prSet presAssocID="{8CD91606-B840-4E17-AA84-52A98AE4CF37}" presName="outerSibTrans" presStyleCnt="0"/>
      <dgm:spPr/>
    </dgm:pt>
    <dgm:pt modelId="{6F9F7168-ED58-4895-8B42-20317A31AC6E}" type="pres">
      <dgm:prSet presAssocID="{1559EBDC-8759-4A78-A999-0FFDB374891E}" presName="oChild" presStyleLbl="fgAcc1" presStyleIdx="1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C885BCB0-3F93-494E-BAAC-F9CFBF5B75C9}" type="pres">
      <dgm:prSet presAssocID="{A31B076F-1DDB-44E3-A772-3A15C6BC6719}" presName="outerSibTrans" presStyleCnt="0"/>
      <dgm:spPr/>
    </dgm:pt>
    <dgm:pt modelId="{1CC8EA96-43FB-403C-8E33-987CBA543B8D}" type="pres">
      <dgm:prSet presAssocID="{BB31AC90-6D81-4A97-B79C-036A64235BF3}" presName="oChild" presStyleLbl="fgAcc1" presStyleIdx="2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269B1CBE-695B-4F0B-8291-B31272164717}" type="pres">
      <dgm:prSet presAssocID="{D20FE873-3A3A-4571-A0E8-7734D91152D2}" presName="middleBox" presStyleCnt="0"/>
      <dgm:spPr/>
    </dgm:pt>
    <dgm:pt modelId="{66174910-2DB2-46AE-BE63-74B02BEA2C1E}" type="pres">
      <dgm:prSet presAssocID="{D20FE873-3A3A-4571-A0E8-7734D91152D2}" presName="middleBoxParent" presStyleLbl="node1" presStyleIdx="1" presStyleCnt="3" custScaleX="92506" custScaleY="108792" custLinFactNeighborX="2712" custLinFactNeighborY="-4918"/>
      <dgm:spPr/>
    </dgm:pt>
    <dgm:pt modelId="{43DDA6F1-8CAF-42D4-A803-964E1C55DFAF}" type="pres">
      <dgm:prSet presAssocID="{D20FE873-3A3A-4571-A0E8-7734D91152D2}" presName="middleBoxChildren" presStyleCnt="0"/>
      <dgm:spPr/>
    </dgm:pt>
    <dgm:pt modelId="{FEEF2FDE-E873-4122-959A-B51F8A6EC247}" type="pres">
      <dgm:prSet presAssocID="{447A451D-9161-4116-8D7A-AF349AF0CC0D}" presName="mChild" presStyleLbl="fgAcc1" presStyleIdx="3" presStyleCnt="6" custScaleX="167403" custScaleY="1553004" custLinFactY="-451416" custLinFactNeighborX="64564" custLinFactNeighborY="-500000">
        <dgm:presLayoutVars>
          <dgm:bulletEnabled val="1"/>
        </dgm:presLayoutVars>
      </dgm:prSet>
      <dgm:spPr/>
    </dgm:pt>
    <dgm:pt modelId="{1ADBC024-06C1-4260-A5BA-4791F16BB0E8}" type="pres">
      <dgm:prSet presAssocID="{B27C66EC-A3A9-46E5-9B80-BD256134BC39}" presName="middleSibTrans" presStyleCnt="0"/>
      <dgm:spPr/>
    </dgm:pt>
    <dgm:pt modelId="{228D35E2-43F0-4EE6-B9FF-D94C9E9BF623}" type="pres">
      <dgm:prSet presAssocID="{F784920F-1DA3-4AD9-A8FD-4DA5B297F871}" presName="mChild" presStyleLbl="fgAcc1" presStyleIdx="4" presStyleCnt="6" custScaleX="167403" custScaleY="1553004" custLinFactY="-29996" custLinFactNeighborX="66500" custLinFactNeighborY="-100000">
        <dgm:presLayoutVars>
          <dgm:bulletEnabled val="1"/>
        </dgm:presLayoutVars>
      </dgm:prSet>
      <dgm:spPr/>
    </dgm:pt>
    <dgm:pt modelId="{DE2DE5E8-9CE2-4C20-986E-68F52B4F6A64}" type="pres">
      <dgm:prSet presAssocID="{D20FE873-3A3A-4571-A0E8-7734D91152D2}" presName="centerBox" presStyleCnt="0"/>
      <dgm:spPr/>
    </dgm:pt>
    <dgm:pt modelId="{3881B744-B51B-4117-AE67-BEE9CCE5493C}" type="pres">
      <dgm:prSet presAssocID="{D20FE873-3A3A-4571-A0E8-7734D91152D2}" presName="centerBoxParent" presStyleLbl="node1" presStyleIdx="2" presStyleCnt="3" custScaleX="74073" custScaleY="129865" custLinFactNeighborX="13342" custLinFactNeighborY="-14495"/>
      <dgm:spPr/>
    </dgm:pt>
    <dgm:pt modelId="{BE583E98-6DB4-4250-8C5B-F3580FD3AD8D}" type="pres">
      <dgm:prSet presAssocID="{D20FE873-3A3A-4571-A0E8-7734D91152D2}" presName="centerBoxChildren" presStyleCnt="0"/>
      <dgm:spPr/>
    </dgm:pt>
    <dgm:pt modelId="{A351AC88-315C-400C-8CF6-6636A1424A3A}" type="pres">
      <dgm:prSet presAssocID="{BDDEECD5-7E0E-48EB-B531-D4E59C52B1CE}" presName="cChild" presStyleLbl="fgAcc1" presStyleIdx="5" presStyleCnt="6" custScaleX="69932" custScaleY="213410" custLinFactNeighborX="28997" custLinFactNeighborY="-45296">
        <dgm:presLayoutVars>
          <dgm:bulletEnabled val="1"/>
        </dgm:presLayoutVars>
      </dgm:prSet>
      <dgm:spPr/>
    </dgm:pt>
  </dgm:ptLst>
  <dgm:cxnLst>
    <dgm:cxn modelId="{8870C211-33DE-4FB9-8448-C2960E28F713}" type="presOf" srcId="{0472087E-3121-4C93-B7FA-3228D9C0FED9}" destId="{63B983F7-668F-42DE-8292-11A15551A5D6}" srcOrd="0" destOrd="0" presId="urn:microsoft.com/office/officeart/2005/8/layout/target2"/>
    <dgm:cxn modelId="{58BAA712-9EA8-4541-BE52-7FA6C0747679}" srcId="{0472087E-3121-4C93-B7FA-3228D9C0FED9}" destId="{1559EBDC-8759-4A78-A999-0FFDB374891E}" srcOrd="1" destOrd="0" parTransId="{A4871073-6744-4BC6-96F2-985B2A4F4B03}" sibTransId="{A31B076F-1DDB-44E3-A772-3A15C6BC6719}"/>
    <dgm:cxn modelId="{74CF1114-EF85-4692-8F03-3CC1A802C662}" type="presOf" srcId="{BDDEECD5-7E0E-48EB-B531-D4E59C52B1CE}" destId="{A351AC88-315C-400C-8CF6-6636A1424A3A}" srcOrd="0" destOrd="0" presId="urn:microsoft.com/office/officeart/2005/8/layout/target2"/>
    <dgm:cxn modelId="{61DEC71A-8072-4ADE-824E-71C801255B7B}" srcId="{D20FE873-3A3A-4571-A0E8-7734D91152D2}" destId="{1422A8DA-7D97-474A-B80A-CB354D576216}" srcOrd="2" destOrd="0" parTransId="{63D47448-BC5B-4FB5-8964-DE6AF5F64D04}" sibTransId="{11A2C5B2-94E0-4EBF-A13D-9718C4A9F081}"/>
    <dgm:cxn modelId="{D3969E2A-96DF-43E2-8326-1502B811A05A}" srcId="{1422A8DA-7D97-474A-B80A-CB354D576216}" destId="{BDDEECD5-7E0E-48EB-B531-D4E59C52B1CE}" srcOrd="0" destOrd="0" parTransId="{715BAFFC-9AB5-4BC5-8097-D88D37453A09}" sibTransId="{7836B7E1-C646-4BBE-9509-59B0A89E9599}"/>
    <dgm:cxn modelId="{68D16233-733E-4D20-B6D7-6E7187601050}" type="presOf" srcId="{BB31AC90-6D81-4A97-B79C-036A64235BF3}" destId="{1CC8EA96-43FB-403C-8E33-987CBA543B8D}" srcOrd="0" destOrd="0" presId="urn:microsoft.com/office/officeart/2005/8/layout/target2"/>
    <dgm:cxn modelId="{195DA03B-CB93-4471-8A66-1EFD48A99882}" type="presOf" srcId="{FA2EC555-6D9C-4019-ACB9-E70EF7990BE6}" destId="{701ECE22-511D-4155-817F-3D587F521A8B}" srcOrd="0" destOrd="0" presId="urn:microsoft.com/office/officeart/2005/8/layout/target2"/>
    <dgm:cxn modelId="{9098B33C-6667-4484-AD65-A8BB87E05DF7}" type="presOf" srcId="{447A451D-9161-4116-8D7A-AF349AF0CC0D}" destId="{FEEF2FDE-E873-4122-959A-B51F8A6EC247}" srcOrd="0" destOrd="0" presId="urn:microsoft.com/office/officeart/2005/8/layout/target2"/>
    <dgm:cxn modelId="{9A41A043-3D9D-45C4-ACA8-3C6D871E4AA7}" type="presOf" srcId="{F784920F-1DA3-4AD9-A8FD-4DA5B297F871}" destId="{228D35E2-43F0-4EE6-B9FF-D94C9E9BF623}" srcOrd="0" destOrd="0" presId="urn:microsoft.com/office/officeart/2005/8/layout/target2"/>
    <dgm:cxn modelId="{DC2DB549-5CCF-445A-AB2B-062D87CDCDB2}" srcId="{E2DDD13B-4906-4841-BD4B-B9529B37C946}" destId="{F784920F-1DA3-4AD9-A8FD-4DA5B297F871}" srcOrd="1" destOrd="0" parTransId="{38692138-CCAF-453F-AA39-691D4E4D314C}" sibTransId="{421DD6F2-0E7E-43C9-A61F-B13CEEB8DA2E}"/>
    <dgm:cxn modelId="{410FBE6A-CA23-41F9-8CB2-7427806E0DC6}" srcId="{D20FE873-3A3A-4571-A0E8-7734D91152D2}" destId="{E2DDD13B-4906-4841-BD4B-B9529B37C946}" srcOrd="1" destOrd="0" parTransId="{359634C7-2110-4900-9CFB-FDC5D476A8C8}" sibTransId="{DED29AF7-DF65-4C26-8A6A-F036CF10D396}"/>
    <dgm:cxn modelId="{5EEA9A6E-9B50-4D93-A416-725393215D96}" srcId="{0472087E-3121-4C93-B7FA-3228D9C0FED9}" destId="{FA2EC555-6D9C-4019-ACB9-E70EF7990BE6}" srcOrd="0" destOrd="0" parTransId="{74CAF47A-7605-43EE-AABB-A7F18AF5681F}" sibTransId="{8CD91606-B840-4E17-AA84-52A98AE4CF37}"/>
    <dgm:cxn modelId="{AB3B9A52-32EC-4F79-BEE5-6D4D3E59E0B3}" type="presOf" srcId="{1422A8DA-7D97-474A-B80A-CB354D576216}" destId="{3881B744-B51B-4117-AE67-BEE9CCE5493C}" srcOrd="0" destOrd="0" presId="urn:microsoft.com/office/officeart/2005/8/layout/target2"/>
    <dgm:cxn modelId="{0C492B78-06F8-41CB-8F3A-89818DF8A87B}" type="presOf" srcId="{D20FE873-3A3A-4571-A0E8-7734D91152D2}" destId="{1B49A01C-0F43-469F-89D5-9CA1EFC304F8}" srcOrd="0" destOrd="0" presId="urn:microsoft.com/office/officeart/2005/8/layout/target2"/>
    <dgm:cxn modelId="{2CB94293-BE33-4741-AE70-9C9593270719}" type="presOf" srcId="{1559EBDC-8759-4A78-A999-0FFDB374891E}" destId="{6F9F7168-ED58-4895-8B42-20317A31AC6E}" srcOrd="0" destOrd="0" presId="urn:microsoft.com/office/officeart/2005/8/layout/target2"/>
    <dgm:cxn modelId="{E6115196-CAD9-47B1-A4F7-6F1C71A1EDF2}" type="presOf" srcId="{E2DDD13B-4906-4841-BD4B-B9529B37C946}" destId="{66174910-2DB2-46AE-BE63-74B02BEA2C1E}" srcOrd="0" destOrd="0" presId="urn:microsoft.com/office/officeart/2005/8/layout/target2"/>
    <dgm:cxn modelId="{BFA2C19D-2B2C-415C-8C9A-B05753E16998}" srcId="{0472087E-3121-4C93-B7FA-3228D9C0FED9}" destId="{BB31AC90-6D81-4A97-B79C-036A64235BF3}" srcOrd="2" destOrd="0" parTransId="{EBAE03C6-DAFA-49ED-BC1C-028940B85535}" sibTransId="{A991C14E-56BE-472B-BB03-160D6343FEA9}"/>
    <dgm:cxn modelId="{F27B6AAA-5799-4602-99CA-FF1D113D1924}" srcId="{D20FE873-3A3A-4571-A0E8-7734D91152D2}" destId="{0472087E-3121-4C93-B7FA-3228D9C0FED9}" srcOrd="0" destOrd="0" parTransId="{B26A5C68-F69D-4EDA-A506-82D2D785856C}" sibTransId="{409ED3CB-6E13-4C08-A228-7B9433C90523}"/>
    <dgm:cxn modelId="{37557FE3-DAF8-4270-9662-9803CD491BA1}" srcId="{E2DDD13B-4906-4841-BD4B-B9529B37C946}" destId="{447A451D-9161-4116-8D7A-AF349AF0CC0D}" srcOrd="0" destOrd="0" parTransId="{EAF67829-C4E0-43F6-94D4-598EA00FBD52}" sibTransId="{B27C66EC-A3A9-46E5-9B80-BD256134BC39}"/>
    <dgm:cxn modelId="{2EF752BC-6766-4E38-AA52-4DCC8DABE422}" type="presParOf" srcId="{1B49A01C-0F43-469F-89D5-9CA1EFC304F8}" destId="{62ABB370-2ACB-480D-B707-9A9A0872EBC6}" srcOrd="0" destOrd="0" presId="urn:microsoft.com/office/officeart/2005/8/layout/target2"/>
    <dgm:cxn modelId="{A789BFAE-C437-4508-89CE-8A90201ABBAF}" type="presParOf" srcId="{62ABB370-2ACB-480D-B707-9A9A0872EBC6}" destId="{63B983F7-668F-42DE-8292-11A15551A5D6}" srcOrd="0" destOrd="0" presId="urn:microsoft.com/office/officeart/2005/8/layout/target2"/>
    <dgm:cxn modelId="{91F233FF-4337-4B31-A8A2-00E7537DA24F}" type="presParOf" srcId="{62ABB370-2ACB-480D-B707-9A9A0872EBC6}" destId="{97913F60-BD10-4D0E-A599-893279C99F8F}" srcOrd="1" destOrd="0" presId="urn:microsoft.com/office/officeart/2005/8/layout/target2"/>
    <dgm:cxn modelId="{52BDCCD7-4D5D-4928-B825-023353671CAC}" type="presParOf" srcId="{97913F60-BD10-4D0E-A599-893279C99F8F}" destId="{701ECE22-511D-4155-817F-3D587F521A8B}" srcOrd="0" destOrd="0" presId="urn:microsoft.com/office/officeart/2005/8/layout/target2"/>
    <dgm:cxn modelId="{E31F7ACB-398F-4FF1-845B-B7E1250C1E92}" type="presParOf" srcId="{97913F60-BD10-4D0E-A599-893279C99F8F}" destId="{8BFF086B-5F76-4E36-A980-C582116D2443}" srcOrd="1" destOrd="0" presId="urn:microsoft.com/office/officeart/2005/8/layout/target2"/>
    <dgm:cxn modelId="{58CFA61D-9D19-40F3-991D-0AC0CAEDA9DC}" type="presParOf" srcId="{97913F60-BD10-4D0E-A599-893279C99F8F}" destId="{6F9F7168-ED58-4895-8B42-20317A31AC6E}" srcOrd="2" destOrd="0" presId="urn:microsoft.com/office/officeart/2005/8/layout/target2"/>
    <dgm:cxn modelId="{B7101241-8A60-4E5E-92B5-6080A98F473A}" type="presParOf" srcId="{97913F60-BD10-4D0E-A599-893279C99F8F}" destId="{C885BCB0-3F93-494E-BAAC-F9CFBF5B75C9}" srcOrd="3" destOrd="0" presId="urn:microsoft.com/office/officeart/2005/8/layout/target2"/>
    <dgm:cxn modelId="{BBDEE6AE-BE69-4E0B-A841-8388F03D157F}" type="presParOf" srcId="{97913F60-BD10-4D0E-A599-893279C99F8F}" destId="{1CC8EA96-43FB-403C-8E33-987CBA543B8D}" srcOrd="4" destOrd="0" presId="urn:microsoft.com/office/officeart/2005/8/layout/target2"/>
    <dgm:cxn modelId="{5430538B-C69C-422E-B279-413D68421C89}" type="presParOf" srcId="{1B49A01C-0F43-469F-89D5-9CA1EFC304F8}" destId="{269B1CBE-695B-4F0B-8291-B31272164717}" srcOrd="1" destOrd="0" presId="urn:microsoft.com/office/officeart/2005/8/layout/target2"/>
    <dgm:cxn modelId="{4390B9C7-2B18-482E-A0E2-5C6E448AE913}" type="presParOf" srcId="{269B1CBE-695B-4F0B-8291-B31272164717}" destId="{66174910-2DB2-46AE-BE63-74B02BEA2C1E}" srcOrd="0" destOrd="0" presId="urn:microsoft.com/office/officeart/2005/8/layout/target2"/>
    <dgm:cxn modelId="{4E975F7D-C007-4C64-8738-B57783A62FBC}" type="presParOf" srcId="{269B1CBE-695B-4F0B-8291-B31272164717}" destId="{43DDA6F1-8CAF-42D4-A803-964E1C55DFAF}" srcOrd="1" destOrd="0" presId="urn:microsoft.com/office/officeart/2005/8/layout/target2"/>
    <dgm:cxn modelId="{8F726F9D-4B16-4E2C-B5B5-961CB308E2EE}" type="presParOf" srcId="{43DDA6F1-8CAF-42D4-A803-964E1C55DFAF}" destId="{FEEF2FDE-E873-4122-959A-B51F8A6EC247}" srcOrd="0" destOrd="0" presId="urn:microsoft.com/office/officeart/2005/8/layout/target2"/>
    <dgm:cxn modelId="{3623CF6C-10D8-4BA4-9BFA-AC1114F9484C}" type="presParOf" srcId="{43DDA6F1-8CAF-42D4-A803-964E1C55DFAF}" destId="{1ADBC024-06C1-4260-A5BA-4791F16BB0E8}" srcOrd="1" destOrd="0" presId="urn:microsoft.com/office/officeart/2005/8/layout/target2"/>
    <dgm:cxn modelId="{5B209984-6C20-409E-A2B1-BD098D66D34B}" type="presParOf" srcId="{43DDA6F1-8CAF-42D4-A803-964E1C55DFAF}" destId="{228D35E2-43F0-4EE6-B9FF-D94C9E9BF623}" srcOrd="2" destOrd="0" presId="urn:microsoft.com/office/officeart/2005/8/layout/target2"/>
    <dgm:cxn modelId="{5C255487-5FC2-4F43-911D-A899D81D58B7}" type="presParOf" srcId="{1B49A01C-0F43-469F-89D5-9CA1EFC304F8}" destId="{DE2DE5E8-9CE2-4C20-986E-68F52B4F6A64}" srcOrd="2" destOrd="0" presId="urn:microsoft.com/office/officeart/2005/8/layout/target2"/>
    <dgm:cxn modelId="{9F133041-B6C2-483C-8CFA-A6DD6E7893BF}" type="presParOf" srcId="{DE2DE5E8-9CE2-4C20-986E-68F52B4F6A64}" destId="{3881B744-B51B-4117-AE67-BEE9CCE5493C}" srcOrd="0" destOrd="0" presId="urn:microsoft.com/office/officeart/2005/8/layout/target2"/>
    <dgm:cxn modelId="{DBC615AC-C0B4-4A41-BD76-0ED7A52E11DD}" type="presParOf" srcId="{DE2DE5E8-9CE2-4C20-986E-68F52B4F6A64}" destId="{BE583E98-6DB4-4250-8C5B-F3580FD3AD8D}" srcOrd="1" destOrd="0" presId="urn:microsoft.com/office/officeart/2005/8/layout/target2"/>
    <dgm:cxn modelId="{AA4E2795-F6C8-4546-9950-929C1DB3E6E9}" type="presParOf" srcId="{BE583E98-6DB4-4250-8C5B-F3580FD3AD8D}" destId="{A351AC88-315C-400C-8CF6-6636A1424A3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83F7-668F-42DE-8292-11A15551A5D6}">
      <dsp:nvSpPr>
        <dsp:cNvPr id="0" name=""/>
        <dsp:cNvSpPr/>
      </dsp:nvSpPr>
      <dsp:spPr>
        <a:xfrm>
          <a:off x="0" y="0"/>
          <a:ext cx="10266738" cy="5670678"/>
        </a:xfrm>
        <a:prstGeom prst="roundRect">
          <a:avLst>
            <a:gd name="adj" fmla="val 85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440107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Mixture</a:t>
          </a:r>
        </a:p>
      </dsp:txBody>
      <dsp:txXfrm>
        <a:off x="141175" y="141175"/>
        <a:ext cx="9984388" cy="5388328"/>
      </dsp:txXfrm>
    </dsp:sp>
    <dsp:sp modelId="{701ECE22-511D-4155-817F-3D587F521A8B}">
      <dsp:nvSpPr>
        <dsp:cNvPr id="0" name=""/>
        <dsp:cNvSpPr/>
      </dsp:nvSpPr>
      <dsp:spPr>
        <a:xfrm>
          <a:off x="242192" y="1304662"/>
          <a:ext cx="2144218" cy="1288916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 Mechanisms</a:t>
          </a:r>
        </a:p>
      </dsp:txBody>
      <dsp:txXfrm>
        <a:off x="281831" y="1344301"/>
        <a:ext cx="2064940" cy="1209638"/>
      </dsp:txXfrm>
    </dsp:sp>
    <dsp:sp modelId="{6F9F7168-ED58-4895-8B42-20317A31AC6E}">
      <dsp:nvSpPr>
        <dsp:cNvPr id="0" name=""/>
        <dsp:cNvSpPr/>
      </dsp:nvSpPr>
      <dsp:spPr>
        <a:xfrm>
          <a:off x="242192" y="2643583"/>
          <a:ext cx="2144218" cy="1288916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 Parameters</a:t>
          </a:r>
        </a:p>
      </dsp:txBody>
      <dsp:txXfrm>
        <a:off x="281831" y="2683222"/>
        <a:ext cx="2064940" cy="1209638"/>
      </dsp:txXfrm>
    </dsp:sp>
    <dsp:sp modelId="{1CC8EA96-43FB-403C-8E33-987CBA543B8D}">
      <dsp:nvSpPr>
        <dsp:cNvPr id="0" name=""/>
        <dsp:cNvSpPr/>
      </dsp:nvSpPr>
      <dsp:spPr>
        <a:xfrm>
          <a:off x="242192" y="3982505"/>
          <a:ext cx="2144218" cy="1288916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 Components</a:t>
          </a:r>
        </a:p>
      </dsp:txBody>
      <dsp:txXfrm>
        <a:off x="281831" y="4022144"/>
        <a:ext cx="2064940" cy="1209638"/>
      </dsp:txXfrm>
    </dsp:sp>
    <dsp:sp modelId="{66174910-2DB2-46AE-BE63-74B02BEA2C1E}">
      <dsp:nvSpPr>
        <dsp:cNvPr id="0" name=""/>
        <dsp:cNvSpPr/>
      </dsp:nvSpPr>
      <dsp:spPr>
        <a:xfrm>
          <a:off x="2567272" y="1047952"/>
          <a:ext cx="7360445" cy="431847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52061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Components</a:t>
          </a:r>
        </a:p>
      </dsp:txBody>
      <dsp:txXfrm>
        <a:off x="2700080" y="1180760"/>
        <a:ext cx="7094829" cy="4052854"/>
      </dsp:txXfrm>
    </dsp:sp>
    <dsp:sp modelId="{FEEF2FDE-E873-4122-959A-B51F8A6EC247}">
      <dsp:nvSpPr>
        <dsp:cNvPr id="0" name=""/>
        <dsp:cNvSpPr/>
      </dsp:nvSpPr>
      <dsp:spPr>
        <a:xfrm>
          <a:off x="2743394" y="2451481"/>
          <a:ext cx="2663958" cy="1137992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Component-specific Mechanism “types” inherited from mixture or user-overwritten</a:t>
          </a:r>
        </a:p>
      </dsp:txBody>
      <dsp:txXfrm>
        <a:off x="2778391" y="2486478"/>
        <a:ext cx="2593964" cy="1067998"/>
      </dsp:txXfrm>
    </dsp:sp>
    <dsp:sp modelId="{228D35E2-43F0-4EE6-B9FF-D94C9E9BF623}">
      <dsp:nvSpPr>
        <dsp:cNvPr id="0" name=""/>
        <dsp:cNvSpPr/>
      </dsp:nvSpPr>
      <dsp:spPr>
        <a:xfrm>
          <a:off x="2774202" y="3922997"/>
          <a:ext cx="2663958" cy="113799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Parameters: inherited from the mixture or user-overwritten</a:t>
          </a:r>
        </a:p>
      </dsp:txBody>
      <dsp:txXfrm>
        <a:off x="2809199" y="3957994"/>
        <a:ext cx="2593964" cy="1067998"/>
      </dsp:txXfrm>
    </dsp:sp>
    <dsp:sp modelId="{3881B744-B51B-4117-AE67-BEE9CCE5493C}">
      <dsp:nvSpPr>
        <dsp:cNvPr id="0" name=""/>
        <dsp:cNvSpPr/>
      </dsp:nvSpPr>
      <dsp:spPr>
        <a:xfrm>
          <a:off x="5554259" y="2167843"/>
          <a:ext cx="4220708" cy="2945690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1280313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Mechanisms</a:t>
          </a:r>
        </a:p>
      </dsp:txBody>
      <dsp:txXfrm>
        <a:off x="5644849" y="2258433"/>
        <a:ext cx="4039528" cy="2764510"/>
      </dsp:txXfrm>
    </dsp:sp>
    <dsp:sp modelId="{A351AC88-315C-400C-8CF6-6636A1424A3A}">
      <dsp:nvSpPr>
        <dsp:cNvPr id="0" name=""/>
        <dsp:cNvSpPr/>
      </dsp:nvSpPr>
      <dsp:spPr>
        <a:xfrm>
          <a:off x="5857843" y="3215808"/>
          <a:ext cx="2679220" cy="760101"/>
        </a:xfrm>
        <a:prstGeom prst="roundRect">
          <a:avLst>
            <a:gd name="adj" fmla="val 105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Reaction schemas called by components</a:t>
          </a:r>
        </a:p>
      </dsp:txBody>
      <dsp:txXfrm>
        <a:off x="5881219" y="3239184"/>
        <a:ext cx="2632468" cy="713349"/>
      </dsp:txXfrm>
    </dsp:sp>
    <dsp:sp modelId="{795F6EFF-9655-4184-8D6F-60814004651C}">
      <dsp:nvSpPr>
        <dsp:cNvPr id="0" name=""/>
        <dsp:cNvSpPr/>
      </dsp:nvSpPr>
      <dsp:spPr>
        <a:xfrm>
          <a:off x="5869134" y="4078777"/>
          <a:ext cx="2656349" cy="760101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Parameters inherited from components</a:t>
          </a:r>
        </a:p>
      </dsp:txBody>
      <dsp:txXfrm>
        <a:off x="5892510" y="4102153"/>
        <a:ext cx="2609597" cy="713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83F7-668F-42DE-8292-11A15551A5D6}">
      <dsp:nvSpPr>
        <dsp:cNvPr id="0" name=""/>
        <dsp:cNvSpPr/>
      </dsp:nvSpPr>
      <dsp:spPr>
        <a:xfrm>
          <a:off x="0" y="0"/>
          <a:ext cx="10266738" cy="5670678"/>
        </a:xfrm>
        <a:prstGeom prst="roundRect">
          <a:avLst>
            <a:gd name="adj" fmla="val 85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440107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Cell Extract</a:t>
          </a:r>
        </a:p>
      </dsp:txBody>
      <dsp:txXfrm>
        <a:off x="141175" y="141175"/>
        <a:ext cx="9984388" cy="5388328"/>
      </dsp:txXfrm>
    </dsp:sp>
    <dsp:sp modelId="{701ECE22-511D-4155-817F-3D587F521A8B}">
      <dsp:nvSpPr>
        <dsp:cNvPr id="0" name=""/>
        <dsp:cNvSpPr/>
      </dsp:nvSpPr>
      <dsp:spPr>
        <a:xfrm>
          <a:off x="242192" y="1304662"/>
          <a:ext cx="2144218" cy="1288916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</a:rPr>
            <a:t>Mechanisms: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>
              <a:latin typeface="+mn-lt"/>
            </a:rPr>
            <a:t>Transcription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>
              <a:latin typeface="+mn-lt"/>
            </a:rPr>
            <a:t>Translation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>
              <a:latin typeface="+mn-lt"/>
            </a:rPr>
            <a:t>mRNA Degradation</a:t>
          </a:r>
        </a:p>
      </dsp:txBody>
      <dsp:txXfrm>
        <a:off x="281831" y="1344301"/>
        <a:ext cx="2064940" cy="1209638"/>
      </dsp:txXfrm>
    </dsp:sp>
    <dsp:sp modelId="{6F9F7168-ED58-4895-8B42-20317A31AC6E}">
      <dsp:nvSpPr>
        <dsp:cNvPr id="0" name=""/>
        <dsp:cNvSpPr/>
      </dsp:nvSpPr>
      <dsp:spPr>
        <a:xfrm>
          <a:off x="242192" y="2643583"/>
          <a:ext cx="2144218" cy="1288916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</a:rPr>
            <a:t>Parameters: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 Machinery Concentrations (e.g.  [Ribosome], [RNAP])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𝑡𝑥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𝑡𝑙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𝑅𝑁𝐴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etc. </a:t>
          </a:r>
          <a:endParaRPr lang="en-US" sz="1600" b="1" kern="1200" dirty="0">
            <a:latin typeface="+mn-lt"/>
          </a:endParaRPr>
        </a:p>
      </dsp:txBody>
      <dsp:txXfrm>
        <a:off x="281831" y="2683222"/>
        <a:ext cx="2064940" cy="1209638"/>
      </dsp:txXfrm>
    </dsp:sp>
    <dsp:sp modelId="{1CC8EA96-43FB-403C-8E33-987CBA543B8D}">
      <dsp:nvSpPr>
        <dsp:cNvPr id="0" name=""/>
        <dsp:cNvSpPr/>
      </dsp:nvSpPr>
      <dsp:spPr>
        <a:xfrm>
          <a:off x="242192" y="3982505"/>
          <a:ext cx="2144218" cy="1288916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</a:rPr>
            <a:t>Components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•Ribosomes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•Polymerases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 err="1">
              <a:latin typeface="+mn-lt"/>
              <a:cs typeface="Times New Roman" panose="02020603050405020304" pitchFamily="18" charset="0"/>
            </a:rPr>
            <a:t>RNAases</a:t>
          </a:r>
          <a:endParaRPr lang="en-US" sz="1600" kern="1200" dirty="0">
            <a:latin typeface="+mn-lt"/>
          </a:endParaRPr>
        </a:p>
      </dsp:txBody>
      <dsp:txXfrm>
        <a:off x="281831" y="4022144"/>
        <a:ext cx="2064940" cy="1209638"/>
      </dsp:txXfrm>
    </dsp:sp>
    <dsp:sp modelId="{66174910-2DB2-46AE-BE63-74B02BEA2C1E}">
      <dsp:nvSpPr>
        <dsp:cNvPr id="0" name=""/>
        <dsp:cNvSpPr/>
      </dsp:nvSpPr>
      <dsp:spPr>
        <a:xfrm>
          <a:off x="2567272" y="1047952"/>
          <a:ext cx="7360445" cy="431847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52061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 err="1"/>
            <a:t>PLac</a:t>
          </a:r>
          <a:r>
            <a:rPr lang="en-US" sz="5400" b="1" kern="1200" dirty="0"/>
            <a:t>-GFP Assembly</a:t>
          </a:r>
        </a:p>
      </dsp:txBody>
      <dsp:txXfrm>
        <a:off x="2700080" y="1180760"/>
        <a:ext cx="7094829" cy="4052854"/>
      </dsp:txXfrm>
    </dsp:sp>
    <dsp:sp modelId="{FEEF2FDE-E873-4122-959A-B51F8A6EC247}">
      <dsp:nvSpPr>
        <dsp:cNvPr id="0" name=""/>
        <dsp:cNvSpPr/>
      </dsp:nvSpPr>
      <dsp:spPr>
        <a:xfrm>
          <a:off x="2743394" y="2451481"/>
          <a:ext cx="2663958" cy="1137992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Inherits:</a:t>
          </a:r>
          <a:r>
            <a:rPr lang="en-US" sz="1600" b="0" kern="1200" dirty="0"/>
            <a:t> Translation, mRNA Degradation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Overwrites: </a:t>
          </a:r>
          <a:r>
            <a:rPr lang="en-US" sz="1600" b="0" kern="1200" dirty="0"/>
            <a:t>Transcription with Repressed Transcription</a:t>
          </a:r>
          <a:endParaRPr lang="en-US" sz="1600" b="1" kern="1200" dirty="0"/>
        </a:p>
      </dsp:txBody>
      <dsp:txXfrm>
        <a:off x="2778391" y="2486478"/>
        <a:ext cx="2593964" cy="1067998"/>
      </dsp:txXfrm>
    </dsp:sp>
    <dsp:sp modelId="{228D35E2-43F0-4EE6-B9FF-D94C9E9BF623}">
      <dsp:nvSpPr>
        <dsp:cNvPr id="0" name=""/>
        <dsp:cNvSpPr/>
      </dsp:nvSpPr>
      <dsp:spPr>
        <a:xfrm>
          <a:off x="2774202" y="3922997"/>
          <a:ext cx="2663958" cy="113799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Inherits: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𝑡𝑥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𝑡𝑙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𝑅𝑁𝐴</m:t>
                  </m:r>
                </m:sub>
              </m:sSub>
            </m:oMath>
          </a14:m>
          <a:endParaRPr lang="en-US" sz="1600" b="0" kern="1200" dirty="0">
            <a:latin typeface="+mn-lt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Loads: </a:t>
          </a:r>
          <a:r>
            <a:rPr lang="en-US" sz="1600" b="0" kern="1200" dirty="0">
              <a:latin typeface="+mn-lt"/>
              <a:cs typeface="Times New Roman" panose="02020603050405020304" pitchFamily="18" charset="0"/>
            </a:rPr>
            <a:t>Promoter and RBS Binding Constants</a:t>
          </a:r>
          <a:endParaRPr lang="en-US" sz="1600" b="1" kern="1200" dirty="0">
            <a:latin typeface="+mn-lt"/>
            <a:cs typeface="Times New Roman" panose="02020603050405020304" pitchFamily="18" charset="0"/>
          </a:endParaRPr>
        </a:p>
      </dsp:txBody>
      <dsp:txXfrm>
        <a:off x="2809199" y="3957994"/>
        <a:ext cx="2593964" cy="1067998"/>
      </dsp:txXfrm>
    </dsp:sp>
    <dsp:sp modelId="{3881B744-B51B-4117-AE67-BEE9CCE5493C}">
      <dsp:nvSpPr>
        <dsp:cNvPr id="0" name=""/>
        <dsp:cNvSpPr/>
      </dsp:nvSpPr>
      <dsp:spPr>
        <a:xfrm>
          <a:off x="5554259" y="2167843"/>
          <a:ext cx="4220708" cy="2945690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280313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Repressed Transcription</a:t>
          </a:r>
        </a:p>
      </dsp:txBody>
      <dsp:txXfrm>
        <a:off x="5644849" y="2258433"/>
        <a:ext cx="4039528" cy="2764510"/>
      </dsp:txXfrm>
    </dsp:sp>
    <dsp:sp modelId="{A351AC88-315C-400C-8CF6-6636A1424A3A}">
      <dsp:nvSpPr>
        <dsp:cNvPr id="0" name=""/>
        <dsp:cNvSpPr/>
      </dsp:nvSpPr>
      <dsp:spPr>
        <a:xfrm>
          <a:off x="5767460" y="2814914"/>
          <a:ext cx="3785515" cy="2178322"/>
        </a:xfrm>
        <a:prstGeom prst="roundRect">
          <a:avLst>
            <a:gd name="adj" fmla="val 105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Input Species: </a:t>
          </a:r>
          <a:r>
            <a:rPr lang="en-US" sz="1500" kern="1200" dirty="0"/>
            <a:t>Gene G, Repressor R, Transcript 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Input Parameters: </a:t>
          </a:r>
          <a:r>
            <a:rPr lang="en-US" sz="1500" kern="1200" dirty="0"/>
            <a:t>binding rates, transcription rate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Outputs Reactions: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500" b="0" i="1" kern="1200" smtClean="0">
                    <a:latin typeface="Cambria Math" panose="02040503050406030204" pitchFamily="18" charset="0"/>
                  </a:rPr>
                  <m:t>𝐺</m:t>
                </m:r>
                <m:r>
                  <a:rPr lang="en-US" sz="15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1500" b="0" i="1" kern="1200" smtClean="0">
                    <a:latin typeface="Cambria Math" panose="02040503050406030204" pitchFamily="18" charset="0"/>
                  </a:rPr>
                  <m:t>𝑛𝑅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⇌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𝐺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: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𝑅</m:t>
                </m:r>
              </m:oMath>
            </m:oMathPara>
          </a14:m>
          <a:endParaRPr lang="en-US" sz="1500" b="0" kern="1200" dirty="0">
            <a:ea typeface="Cambria Math" panose="02040503050406030204" pitchFamily="18" charset="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5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sz="15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US" sz="1500" b="0" i="1" kern="1200" smtClean="0">
                  <a:latin typeface="Cambria Math" panose="02040503050406030204" pitchFamily="18" charset="0"/>
                </a:rPr>
                <m:t>𝑅𝑁𝐴𝑃</m:t>
              </m:r>
              <m:r>
                <a:rPr lang="en-US" sz="1500" b="0" i="1" kern="1200" smtClean="0">
                  <a:latin typeface="Cambria Math" panose="02040503050406030204" pitchFamily="18" charset="0"/>
                </a:rPr>
                <m:t> ⇌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𝐺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: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𝑅𝑁𝐴𝑃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𝐺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+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𝑇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+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𝑅𝑁𝐴𝑃</m:t>
              </m:r>
            </m:oMath>
          </a14:m>
          <a:r>
            <a:rPr lang="en-US" sz="1500" kern="1200" dirty="0"/>
            <a:t> </a:t>
          </a:r>
        </a:p>
      </dsp:txBody>
      <dsp:txXfrm>
        <a:off x="5834451" y="2881905"/>
        <a:ext cx="3651533" cy="204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EFAB-A2E6-4500-B479-43D63C0D5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63698-0511-42FA-B555-258DDC661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FD23B-8BD1-46C1-9901-97167DD9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20E6-ED2D-4DCF-8D1A-9CF207F7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6807-2226-40E8-BA0E-5CD8668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BFE7-F332-452C-A65D-FF3BF03F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2A4EB-118A-427A-AD61-4E046C00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B2FA3-CC57-42BF-9F6E-169CDA1A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21C6-CAB4-48A3-AE06-84964E16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A596-ED65-4400-A5DF-0A5E18C5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4C436-E0C8-4867-B83A-ACD156597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42718-EC1D-4BD3-A2F8-627B5DDE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E565-4CE9-43E3-B0BF-901443A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06F-AC2B-45F9-99EF-567CDF57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A133-8A6A-4EEB-A252-35086F54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23F9-922C-4BDE-B3C2-EECBBE9C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1CED-6D7B-421E-AE51-CD8968AB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AB89-1B88-451C-BFAC-7773D252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631E3-E47A-4200-AA8A-55EC4F48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98FC-F97C-40BC-A326-A09D68E2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BDF-8E0E-4BB5-8672-0A05455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AE94F-953B-49DE-98EE-A4FAF8EC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5E99-0473-4AE0-963E-C75AB3C9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8800-3D5B-4F33-9DE4-8B3D8C9F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120E-BA6A-41D4-8129-E4B7D33F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F7C2-8271-476D-A77B-78DF6B93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C342-8FD9-43D6-8425-082D6E08F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554B9-5B82-4BEC-B279-290A83861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0B44-CF56-4584-9A66-EA199293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7ACC-29B4-46DE-BB9E-137B5426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E80C-5CCF-4955-BAFF-FC42F59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B29E-7253-47B7-8589-EDCEE034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2B52-FE09-4B87-8680-9F04361C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1C150-D893-470C-BFEC-1D1F1567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8E657-D173-4953-B020-39CB2081A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2839A-312C-42D4-AA89-3B30CCD9C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71224-5A4C-4A33-91B0-FDF1CCF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BDCB2-E0BA-4177-95BF-1CB317B8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FF914-15D6-4309-ADE4-E888992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EA2F-60A5-4548-BE5F-9A88DEDF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19BD4-4BDD-45F2-8FD3-59BE4510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7F5F-5868-4777-8975-2BEC10E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2A16D-E6D5-40FA-A547-3FA4D727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F1D2-08D3-49E2-B603-D0B6382D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06CA-9EA9-4023-8E99-5B9C1CDA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4145A-01B6-41F9-B5C3-86DE20F2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FFDD-EF13-4BAA-8181-CA73F08B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18C4-6290-4B17-A1BB-CDAECB0F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EB821-7397-44E5-B348-A5924A94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57F7-156B-4516-87CE-91F2B3D0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BF27-FBFF-4375-90DB-6CBC2C26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1D748-07F4-47CF-9CAE-8238A50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8D16-3D43-44B1-AFE1-D836A558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CEB1B-BD33-4876-99A2-3D2837748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F9E7F-DD07-48E3-97B0-00C99EFF1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C7E0-1CC6-4822-9CC6-FCCB5AC8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60FD3-C9D9-4E95-ABB7-DDDFF755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7089-D9A3-4D27-85BF-D1AF7153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75373-1EC4-46BF-A725-013E0CA2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660E-E8B9-4145-BBED-CB1B9433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8FE4-7E42-4ADE-8844-ADA5F8F01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C5F8-0961-4399-B366-CE6CBDDB7DE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D97A-15C1-4355-B32F-4EF20EF8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C89D-6269-4C77-8340-6FB96E603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BBDA-CC9B-4BCD-BEA0-FB9A5776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500" b="1" dirty="0" err="1"/>
              <a:t>TXTLsim</a:t>
            </a:r>
            <a:r>
              <a:rPr lang="en-US" sz="11500" b="1" dirty="0"/>
              <a:t>-Python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19AE-466A-4432-8A6C-200EE16EB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19099"/>
          </a:xfrm>
        </p:spPr>
        <p:txBody>
          <a:bodyPr>
            <a:normAutofit/>
          </a:bodyPr>
          <a:lstStyle/>
          <a:p>
            <a:r>
              <a:rPr lang="en-US" dirty="0"/>
              <a:t>[I’m in search of a better name, please help!]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William Poole</a:t>
            </a:r>
          </a:p>
          <a:p>
            <a:r>
              <a:rPr lang="en-US" dirty="0"/>
              <a:t>Murray Lab Meeting 10-8-18</a:t>
            </a:r>
          </a:p>
        </p:txBody>
      </p:sp>
    </p:spTree>
    <p:extLst>
      <p:ext uri="{BB962C8B-B14F-4D97-AF65-F5344CB8AC3E}">
        <p14:creationId xmlns:p14="http://schemas.microsoft.com/office/powerpoint/2010/main" val="115169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048-EAE7-4D8A-BF3B-AFE35C5C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Mechanism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E738-8805-480D-BBCB-324A9974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445106"/>
          </a:xfrm>
        </p:spPr>
        <p:txBody>
          <a:bodyPr/>
          <a:lstStyle/>
          <a:p>
            <a:r>
              <a:rPr lang="en-US" sz="3200" dirty="0"/>
              <a:t>Component Subclasses know their mechanisms</a:t>
            </a:r>
          </a:p>
          <a:p>
            <a:pPr lvl="1"/>
            <a:r>
              <a:rPr lang="en-US" sz="2800" dirty="0"/>
              <a:t>e.g. a Promoter knows it needs ‘transcription’</a:t>
            </a:r>
          </a:p>
          <a:p>
            <a:pPr lvl="1"/>
            <a:endParaRPr lang="en-US" sz="2800" dirty="0"/>
          </a:p>
          <a:p>
            <a:r>
              <a:rPr lang="en-US" sz="3200" dirty="0"/>
              <a:t>Mechanism Hierarchy (Higher Takes Precedent)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3200" dirty="0"/>
              <a:t>Custom Component Mechanisms</a:t>
            </a:r>
          </a:p>
          <a:p>
            <a:pPr marL="0" indent="0">
              <a:buNone/>
            </a:pPr>
            <a:r>
              <a:rPr lang="en-US" sz="3200" dirty="0"/>
              <a:t>			Default Component Mechanisms</a:t>
            </a:r>
          </a:p>
          <a:p>
            <a:pPr marL="0" indent="0">
              <a:buNone/>
            </a:pPr>
            <a:r>
              <a:rPr lang="en-US" sz="3200" dirty="0"/>
              <a:t>				Custom Mixture Mechanisms</a:t>
            </a:r>
          </a:p>
          <a:p>
            <a:pPr marL="0" indent="0">
              <a:buNone/>
            </a:pPr>
            <a:r>
              <a:rPr lang="en-US" sz="3200" dirty="0"/>
              <a:t>					Default Mixture Mechanisms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9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2EF-859D-4B4C-AB87-52E98EEB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CRN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2C09-549E-4EF4-BFE7-C543F8AF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5558319" cy="526036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Mixture calls </a:t>
            </a:r>
            <a:r>
              <a:rPr lang="en-US" dirty="0" err="1"/>
              <a:t>update_species</a:t>
            </a:r>
            <a:r>
              <a:rPr lang="en-US" dirty="0"/>
              <a:t>() on each of its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component adds its species representation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 DNA construct will be represented by a species </a:t>
            </a:r>
            <a:r>
              <a:rPr lang="en-US" dirty="0" err="1"/>
              <a:t>dna</a:t>
            </a:r>
            <a:r>
              <a:rPr lang="en-US" dirty="0"/>
              <a:t>_[construct name]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component calls </a:t>
            </a:r>
            <a:r>
              <a:rPr lang="en-US" dirty="0" err="1"/>
              <a:t>update_species</a:t>
            </a:r>
            <a:r>
              <a:rPr lang="en-US" dirty="0"/>
              <a:t>() for each of its mechanisms</a:t>
            </a:r>
          </a:p>
          <a:p>
            <a:pPr lvl="1"/>
            <a:r>
              <a:rPr lang="en-US" dirty="0"/>
              <a:t>Custom method for each component in order to use reaction schemas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mechanism’s </a:t>
            </a:r>
            <a:r>
              <a:rPr lang="en-US" dirty="0" err="1"/>
              <a:t>update_species</a:t>
            </a:r>
            <a:r>
              <a:rPr lang="en-US" dirty="0"/>
              <a:t>() function returns all the species used in its internal CRN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Mixture checks to make sure there are no duplicate species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4BEE0-A735-4E9D-A84E-3778C60A9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96"/>
          <a:stretch/>
        </p:blipFill>
        <p:spPr>
          <a:xfrm>
            <a:off x="5691884" y="1257353"/>
            <a:ext cx="6495522" cy="46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2EF-859D-4B4C-AB87-52E98EEB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CRN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2C09-549E-4EF4-BFE7-C543F8AF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5414481" cy="553243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Mixture calls </a:t>
            </a:r>
            <a:r>
              <a:rPr lang="en-US" dirty="0" err="1"/>
              <a:t>update_reactions</a:t>
            </a:r>
            <a:r>
              <a:rPr lang="en-US" dirty="0"/>
              <a:t>() on each of its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component calls </a:t>
            </a:r>
            <a:r>
              <a:rPr lang="en-US" dirty="0" err="1"/>
              <a:t>update_reactions</a:t>
            </a:r>
            <a:r>
              <a:rPr lang="en-US" dirty="0"/>
              <a:t>() for each of its mechanisms</a:t>
            </a:r>
          </a:p>
          <a:p>
            <a:pPr lvl="1"/>
            <a:r>
              <a:rPr lang="en-US" dirty="0"/>
              <a:t>Components never create reactions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mechanism’s </a:t>
            </a:r>
            <a:r>
              <a:rPr lang="en-US" dirty="0" err="1"/>
              <a:t>update_reactions</a:t>
            </a:r>
            <a:r>
              <a:rPr lang="en-US" dirty="0"/>
              <a:t>() function returns all the chemical reactions used in its internal CRN</a:t>
            </a:r>
          </a:p>
          <a:p>
            <a:pPr lvl="1"/>
            <a:r>
              <a:rPr lang="en-US" dirty="0"/>
              <a:t>Custom method for each component in order to use reaction schemas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Mixture ensures that no reactions are duplicated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D9DEE-9456-4F99-962D-67609D57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26" y="1500076"/>
            <a:ext cx="6857774" cy="3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4845-9B4B-430B-83F6-958A07F3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57790"/>
          </a:xfrm>
        </p:spPr>
        <p:txBody>
          <a:bodyPr>
            <a:normAutofit/>
          </a:bodyPr>
          <a:lstStyle/>
          <a:p>
            <a:r>
              <a:rPr lang="en-US" dirty="0"/>
              <a:t>Parameter Structure (still under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3DD6-41A1-456F-A280-BCD35D7E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80" y="873303"/>
            <a:ext cx="11774184" cy="5966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Inheritance:</a:t>
            </a:r>
          </a:p>
          <a:p>
            <a:r>
              <a:rPr lang="en-US" dirty="0"/>
              <a:t>Mixture will contain a parameter dictionary</a:t>
            </a:r>
          </a:p>
          <a:p>
            <a:r>
              <a:rPr lang="en-US" dirty="0"/>
              <a:t>Components default to parameters inherited from their mixture</a:t>
            </a:r>
          </a:p>
          <a:p>
            <a:r>
              <a:rPr lang="en-US" dirty="0"/>
              <a:t>Components’ custom parameter dictionary overrides the mixture dictionary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Data Sheets:</a:t>
            </a:r>
          </a:p>
          <a:p>
            <a:r>
              <a:rPr lang="en-US" dirty="0"/>
              <a:t>Components and Mixtures can load parameters from TSVs</a:t>
            </a:r>
          </a:p>
          <a:p>
            <a:pPr lvl="1"/>
            <a:r>
              <a:rPr lang="en-US" dirty="0"/>
              <a:t>Different TSVs could represent different parts or different extract batches.</a:t>
            </a:r>
          </a:p>
          <a:p>
            <a:pPr lvl="1"/>
            <a:r>
              <a:rPr lang="en-US" dirty="0"/>
              <a:t>Multiple parts can be in a single TSV</a:t>
            </a:r>
          </a:p>
          <a:p>
            <a:r>
              <a:rPr lang="en-US" dirty="0"/>
              <a:t>Parameter values stored using identifiers: </a:t>
            </a:r>
            <a:r>
              <a:rPr lang="en-US" b="1" i="1" dirty="0"/>
              <a:t>(mechanism, part id, param name) =&gt; Parameter Value</a:t>
            </a:r>
          </a:p>
          <a:p>
            <a:r>
              <a:rPr lang="en-US" dirty="0"/>
              <a:t>Unlocated identifiers default hierarchy</a:t>
            </a:r>
          </a:p>
          <a:p>
            <a:pPr lvl="1"/>
            <a:r>
              <a:rPr lang="en-US" dirty="0"/>
              <a:t>(mechanism, part id, param name) &gt; (component, part id, param name) &gt; (mechanism, param name) &gt; (component, param name) … &gt; (param name)</a:t>
            </a:r>
          </a:p>
        </p:txBody>
      </p:sp>
    </p:spTree>
    <p:extLst>
      <p:ext uri="{BB962C8B-B14F-4D97-AF65-F5344CB8AC3E}">
        <p14:creationId xmlns:p14="http://schemas.microsoft.com/office/powerpoint/2010/main" val="32826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55B-9278-441E-BF1C-4A1913FB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0468"/>
          </a:xfrm>
        </p:spPr>
        <p:txBody>
          <a:bodyPr/>
          <a:lstStyle/>
          <a:p>
            <a:r>
              <a:rPr lang="en-US" dirty="0"/>
              <a:t>Project Progress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DC83C3-68F3-45ED-9373-F6B62243E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6315"/>
              </p:ext>
            </p:extLst>
          </p:nvPr>
        </p:nvGraphicFramePr>
        <p:xfrm>
          <a:off x="7772170" y="760467"/>
          <a:ext cx="4289205" cy="595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205">
                  <a:extLst>
                    <a:ext uri="{9D8B030D-6E8A-4147-A177-3AD203B41FA5}">
                      <a16:colId xmlns:a16="http://schemas.microsoft.com/office/drawing/2014/main" val="1113463550"/>
                    </a:ext>
                  </a:extLst>
                </a:gridCol>
              </a:tblGrid>
              <a:tr h="3863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Core Mechanisms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50931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Transcription (just RNAP)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61038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Translation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859039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RNA Degradation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41107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Sigma Factor Transcription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6026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Transcription with Fuel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68198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Translation with Fuel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03714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Linear DNA Degradation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96432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 err="1"/>
                        <a:t>GamS</a:t>
                      </a:r>
                      <a:r>
                        <a:rPr lang="en-US" dirty="0"/>
                        <a:t> Protection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96568"/>
                  </a:ext>
                </a:extLst>
              </a:tr>
              <a:tr h="659613">
                <a:tc>
                  <a:txBody>
                    <a:bodyPr/>
                    <a:lstStyle/>
                    <a:p>
                      <a:r>
                        <a:rPr lang="en-US" dirty="0"/>
                        <a:t>Transcription Factor Regulated Transcription (with/without Cross Talk)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17211"/>
                  </a:ext>
                </a:extLst>
              </a:tr>
              <a:tr h="659613">
                <a:tc>
                  <a:txBody>
                    <a:bodyPr/>
                    <a:lstStyle/>
                    <a:p>
                      <a:r>
                        <a:rPr lang="en-US" dirty="0"/>
                        <a:t>Sense-Antisense RNA Regulated Transcription (with/without Cross Talk)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704430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Integrases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39007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(de)Cas9 DNA Binding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80384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Protein Degradation (with and without fuel)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317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4C38B6-0602-425C-B3A3-50CACBCDB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45013"/>
              </p:ext>
            </p:extLst>
          </p:nvPr>
        </p:nvGraphicFramePr>
        <p:xfrm>
          <a:off x="121210" y="760469"/>
          <a:ext cx="3144504" cy="595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504">
                  <a:extLst>
                    <a:ext uri="{9D8B030D-6E8A-4147-A177-3AD203B41FA5}">
                      <a16:colId xmlns:a16="http://schemas.microsoft.com/office/drawing/2014/main" val="1650848285"/>
                    </a:ext>
                  </a:extLst>
                </a:gridCol>
              </a:tblGrid>
              <a:tr h="427988">
                <a:tc>
                  <a:txBody>
                    <a:bodyPr/>
                    <a:lstStyle/>
                    <a:p>
                      <a:r>
                        <a:rPr lang="en-US" dirty="0"/>
                        <a:t>Core Functionality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8377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Core Class Structure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0797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Compilation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58692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Text Representation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757966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Graph Representation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9757"/>
                  </a:ext>
                </a:extLst>
              </a:tr>
              <a:tr h="717667">
                <a:tc>
                  <a:txBody>
                    <a:bodyPr/>
                    <a:lstStyle/>
                    <a:p>
                      <a:r>
                        <a:rPr lang="en-US" dirty="0"/>
                        <a:t>Parameter Loading and Inheritance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9339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Saving CRN to SBML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99559"/>
                  </a:ext>
                </a:extLst>
              </a:tr>
              <a:tr h="717667">
                <a:tc>
                  <a:txBody>
                    <a:bodyPr/>
                    <a:lstStyle/>
                    <a:p>
                      <a:r>
                        <a:rPr lang="en-US" dirty="0"/>
                        <a:t>Rate Functions (as opposed to mass-action)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91288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Documentation and </a:t>
                      </a:r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42412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Integration with </a:t>
                      </a:r>
                      <a:r>
                        <a:rPr lang="en-US" dirty="0" err="1"/>
                        <a:t>BioSCRAPE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376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Add Mixtures Together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4271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Comprehensive Test Cases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2506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6A5F24-6B32-49F3-B26F-C273D47A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5437"/>
              </p:ext>
            </p:extLst>
          </p:nvPr>
        </p:nvGraphicFramePr>
        <p:xfrm>
          <a:off x="3320144" y="760468"/>
          <a:ext cx="4386710" cy="595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710">
                  <a:extLst>
                    <a:ext uri="{9D8B030D-6E8A-4147-A177-3AD203B41FA5}">
                      <a16:colId xmlns:a16="http://schemas.microsoft.com/office/drawing/2014/main" val="1267619765"/>
                    </a:ext>
                  </a:extLst>
                </a:gridCol>
              </a:tblGrid>
              <a:tr h="4151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Core Component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6381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DNA Assembly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5566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Promoter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2801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RBS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03456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DNA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1957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RNA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5383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Protein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7078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 err="1"/>
                        <a:t>Flippable</a:t>
                      </a:r>
                      <a:r>
                        <a:rPr lang="en-US" dirty="0"/>
                        <a:t> Assemblies (via integrases)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06646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Proteins with Degradation Tags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4331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Proteins with Maturation Time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87627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Regulated/Inducible Promoters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4335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Combinatoric Promoters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4095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(de)Cas9 and Guide RNAs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8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5BF6-A962-4427-9483-90766925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55138"/>
          </a:xfrm>
        </p:spPr>
        <p:txBody>
          <a:bodyPr/>
          <a:lstStyle/>
          <a:p>
            <a:r>
              <a:rPr lang="en-US" dirty="0"/>
              <a:t>Constitutive Expression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1E95F-39D6-4745-B965-CCCF9036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393"/>
            <a:ext cx="11049000" cy="5866352"/>
          </a:xfrm>
          <a:prstGeom prst="rect">
            <a:avLst/>
          </a:prstGeom>
          <a:ln w="381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FD8FC-B4E0-4DA1-8B82-135837DAA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1"/>
          <a:stretch/>
        </p:blipFill>
        <p:spPr>
          <a:xfrm>
            <a:off x="3867150" y="892628"/>
            <a:ext cx="8183336" cy="3657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403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/>
          <p:cNvSpPr/>
          <p:nvPr/>
        </p:nvSpPr>
        <p:spPr>
          <a:xfrm>
            <a:off x="2500527" y="1747583"/>
            <a:ext cx="2284556" cy="4968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175783" y="1747582"/>
            <a:ext cx="228455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5049827" y="2896212"/>
            <a:ext cx="105649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826" y="1490921"/>
            <a:ext cx="184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Gene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60338" y="1490921"/>
            <a:ext cx="245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Protein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95268" y="2559831"/>
            <a:ext cx="2185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Polymerase</a:t>
            </a:r>
          </a:p>
          <a:p>
            <a:r>
              <a:rPr lang="en-US" sz="2800" dirty="0"/>
              <a:t>Sigma Factors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16217" y="1490524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mRNA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500527" y="1490524"/>
            <a:ext cx="2284556" cy="1015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175783" y="1490524"/>
            <a:ext cx="2284556" cy="1015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210436" y="2613107"/>
            <a:ext cx="177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Ribosomes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15092" y="3692947"/>
                <a:ext cx="65723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092" y="3692947"/>
                <a:ext cx="657231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 rot="16200000">
            <a:off x="3657191" y="3297669"/>
            <a:ext cx="23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Endonucleases</a:t>
            </a:r>
          </a:p>
        </p:txBody>
      </p:sp>
      <p:sp>
        <p:nvSpPr>
          <p:cNvPr id="38" name="Right Arrow 37"/>
          <p:cNvSpPr/>
          <p:nvPr/>
        </p:nvSpPr>
        <p:spPr>
          <a:xfrm rot="5400000">
            <a:off x="4922380" y="2550069"/>
            <a:ext cx="1270093" cy="1015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28826" y="5669767"/>
            <a:ext cx="184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Gene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60338" y="5669767"/>
            <a:ext cx="245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Protein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16217" y="5669370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mRNA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500527" y="5926429"/>
            <a:ext cx="228455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5783" y="5926428"/>
            <a:ext cx="228455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6200000">
            <a:off x="5068877" y="5024851"/>
            <a:ext cx="105649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79031" y="3608379"/>
            <a:ext cx="2185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Polymerase</a:t>
            </a:r>
          </a:p>
          <a:p>
            <a:r>
              <a:rPr lang="en-US" sz="2800" dirty="0"/>
              <a:t>Sigma Factors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08650" y="3734122"/>
            <a:ext cx="177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Ribosomes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3950322" y="3872585"/>
            <a:ext cx="23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Endonucleases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1349110" y="2442305"/>
            <a:ext cx="1438006" cy="310685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Resource Competition</a:t>
            </a:r>
          </a:p>
          <a:p>
            <a:pPr algn="ctr"/>
            <a:r>
              <a:rPr lang="en-US" b="1" dirty="0"/>
              <a:t>Downregulates</a:t>
            </a:r>
          </a:p>
        </p:txBody>
      </p:sp>
      <p:sp>
        <p:nvSpPr>
          <p:cNvPr id="49" name="Up-Down Arrow 48"/>
          <p:cNvSpPr/>
          <p:nvPr/>
        </p:nvSpPr>
        <p:spPr>
          <a:xfrm>
            <a:off x="5895404" y="2442305"/>
            <a:ext cx="1438006" cy="31068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Resource Competition</a:t>
            </a:r>
          </a:p>
          <a:p>
            <a:pPr algn="ctr"/>
            <a:r>
              <a:rPr lang="en-US" b="1" dirty="0"/>
              <a:t>Upregulates</a:t>
            </a:r>
          </a:p>
        </p:txBody>
      </p:sp>
      <p:sp>
        <p:nvSpPr>
          <p:cNvPr id="50" name="Up-Down Arrow 49"/>
          <p:cNvSpPr/>
          <p:nvPr/>
        </p:nvSpPr>
        <p:spPr>
          <a:xfrm>
            <a:off x="8924856" y="2532005"/>
            <a:ext cx="1438006" cy="310685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Resource Competition</a:t>
            </a:r>
          </a:p>
          <a:p>
            <a:pPr algn="ctr"/>
            <a:r>
              <a:rPr lang="en-US" b="1" dirty="0"/>
              <a:t>Downregulates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6A939438-9B5E-4E85-83B6-A68C3FD6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Demo: Background</a:t>
            </a:r>
          </a:p>
        </p:txBody>
      </p:sp>
    </p:spTree>
    <p:extLst>
      <p:ext uri="{BB962C8B-B14F-4D97-AF65-F5344CB8AC3E}">
        <p14:creationId xmlns:p14="http://schemas.microsoft.com/office/powerpoint/2010/main" val="37640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/>
      <p:bldP spid="37" grpId="0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168C-DD0B-4D15-919B-9CFD825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1208D-1956-40DE-A7ED-243E5B59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531"/>
            <a:ext cx="11506200" cy="6099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8AF57-4D35-41CF-A828-D14A931F7A63}"/>
              </a:ext>
            </a:extLst>
          </p:cNvPr>
          <p:cNvSpPr txBox="1"/>
          <p:nvPr/>
        </p:nvSpPr>
        <p:spPr>
          <a:xfrm>
            <a:off x="6760257" y="194600"/>
            <a:ext cx="543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~15 lines of code without comments (including imports)</a:t>
            </a:r>
          </a:p>
        </p:txBody>
      </p:sp>
    </p:spTree>
    <p:extLst>
      <p:ext uri="{BB962C8B-B14F-4D97-AF65-F5344CB8AC3E}">
        <p14:creationId xmlns:p14="http://schemas.microsoft.com/office/powerpoint/2010/main" val="374825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168C-DD0B-4D15-919B-9CFD825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7D895-52BF-4614-9886-02E9BDC29A98}"/>
              </a:ext>
            </a:extLst>
          </p:cNvPr>
          <p:cNvSpPr/>
          <p:nvPr/>
        </p:nvSpPr>
        <p:spPr>
          <a:xfrm>
            <a:off x="0" y="85635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Species = </a:t>
            </a:r>
            <a:r>
              <a:rPr lang="en-US" sz="1200" dirty="0" err="1"/>
              <a:t>dna_ref</a:t>
            </a:r>
            <a:r>
              <a:rPr lang="en-US" sz="1200" dirty="0"/>
              <a:t>, </a:t>
            </a:r>
            <a:r>
              <a:rPr lang="en-US" sz="1200" dirty="0" err="1"/>
              <a:t>rna_ref:complex_Ribo</a:t>
            </a:r>
            <a:r>
              <a:rPr lang="en-US" sz="1200" dirty="0"/>
              <a:t>, </a:t>
            </a:r>
            <a:r>
              <a:rPr lang="en-US" sz="1200" dirty="0" err="1"/>
              <a:t>dna_ref:protein_RNAP</a:t>
            </a:r>
            <a:r>
              <a:rPr lang="en-US" sz="1200" dirty="0"/>
              <a:t>, </a:t>
            </a:r>
            <a:r>
              <a:rPr lang="en-US" sz="1200" dirty="0" err="1"/>
              <a:t>rna_ref:protein_RNAase</a:t>
            </a:r>
            <a:r>
              <a:rPr lang="en-US" sz="1200" dirty="0"/>
              <a:t>, </a:t>
            </a:r>
            <a:r>
              <a:rPr lang="en-US" sz="1200" dirty="0" err="1"/>
              <a:t>rna_ref</a:t>
            </a:r>
            <a:r>
              <a:rPr lang="en-US" sz="1200" dirty="0"/>
              <a:t>, </a:t>
            </a:r>
            <a:r>
              <a:rPr lang="en-US" sz="1200" dirty="0" err="1"/>
              <a:t>protein_ref</a:t>
            </a:r>
            <a:r>
              <a:rPr lang="en-US" sz="1200" dirty="0"/>
              <a:t>, </a:t>
            </a:r>
            <a:r>
              <a:rPr lang="en-US" sz="1200" dirty="0" err="1"/>
              <a:t>dna_Load</a:t>
            </a:r>
            <a:r>
              <a:rPr lang="en-US" sz="1200" dirty="0"/>
              <a:t>, </a:t>
            </a:r>
            <a:r>
              <a:rPr lang="en-US" sz="1200" dirty="0" err="1"/>
              <a:t>dna_Load:protein_RNAP</a:t>
            </a:r>
            <a:r>
              <a:rPr lang="en-US" sz="1200" dirty="0"/>
              <a:t>, </a:t>
            </a:r>
            <a:r>
              <a:rPr lang="en-US" sz="1200" dirty="0" err="1"/>
              <a:t>rna_Load</a:t>
            </a:r>
            <a:r>
              <a:rPr lang="en-US" sz="1200" dirty="0"/>
              <a:t>, </a:t>
            </a:r>
            <a:r>
              <a:rPr lang="en-US" sz="1200" dirty="0" err="1"/>
              <a:t>rna_Load:complex_Ribo</a:t>
            </a:r>
            <a:r>
              <a:rPr lang="en-US" sz="1200" dirty="0"/>
              <a:t>, </a:t>
            </a:r>
            <a:r>
              <a:rPr lang="en-US" sz="1200" dirty="0" err="1"/>
              <a:t>rna_Load:protein_RNAase</a:t>
            </a:r>
            <a:r>
              <a:rPr lang="en-US" sz="1200" dirty="0"/>
              <a:t>, </a:t>
            </a:r>
            <a:r>
              <a:rPr lang="en-US" sz="1200" dirty="0" err="1"/>
              <a:t>protein_Load</a:t>
            </a:r>
            <a:r>
              <a:rPr lang="en-US" sz="1200" dirty="0"/>
              <a:t>, dna_T7Load, rna_T7Load:protein_RNAase, protein_T7Load, dna_T7Load:protein_T7, rna_T7Load:complex_Ribo, rna_T7Load, protein_T7, </a:t>
            </a:r>
            <a:r>
              <a:rPr lang="en-US" sz="1200" dirty="0" err="1"/>
              <a:t>rna_Txload:protein_RNAase</a:t>
            </a:r>
            <a:r>
              <a:rPr lang="en-US" sz="1200" dirty="0"/>
              <a:t>, </a:t>
            </a:r>
            <a:r>
              <a:rPr lang="en-US" sz="1200" dirty="0" err="1"/>
              <a:t>dna_Txload:protein_RNAP</a:t>
            </a:r>
            <a:r>
              <a:rPr lang="en-US" sz="1200" dirty="0"/>
              <a:t>, </a:t>
            </a:r>
            <a:r>
              <a:rPr lang="en-US" sz="1200" dirty="0" err="1"/>
              <a:t>dna_Txload</a:t>
            </a:r>
            <a:r>
              <a:rPr lang="en-US" sz="1200" dirty="0"/>
              <a:t>, </a:t>
            </a:r>
            <a:r>
              <a:rPr lang="en-US" sz="1200" dirty="0" err="1"/>
              <a:t>rna_Txload</a:t>
            </a:r>
            <a:r>
              <a:rPr lang="en-US" sz="1200" dirty="0"/>
              <a:t>, rna_T7TxLoad, dna_T7TxLoad:protein_T7, dna_T7TxLoad, rna_T7TxLoad:protein_RNAase, </a:t>
            </a:r>
            <a:r>
              <a:rPr lang="en-US" sz="1200" dirty="0" err="1"/>
              <a:t>protein_RNAP</a:t>
            </a:r>
            <a:r>
              <a:rPr lang="en-US" sz="1200" dirty="0"/>
              <a:t>, </a:t>
            </a:r>
            <a:r>
              <a:rPr lang="en-US" sz="1200" dirty="0" err="1"/>
              <a:t>Ribo</a:t>
            </a:r>
            <a:r>
              <a:rPr lang="en-US" sz="1200" dirty="0"/>
              <a:t>, </a:t>
            </a:r>
            <a:r>
              <a:rPr lang="en-US" sz="1200" dirty="0" err="1"/>
              <a:t>protein_RNAase</a:t>
            </a:r>
            <a:endParaRPr lang="en-US" sz="1200" dirty="0"/>
          </a:p>
          <a:p>
            <a:r>
              <a:rPr lang="en-US" sz="1200" dirty="0"/>
              <a:t>Reactions = [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dna_ref</a:t>
            </a:r>
            <a:r>
              <a:rPr lang="en-US" sz="1200" dirty="0"/>
              <a:t> &lt;--&gt; </a:t>
            </a:r>
            <a:r>
              <a:rPr lang="en-US" sz="1200" dirty="0" err="1"/>
              <a:t>dna_ref:protein_RNAP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dna_ref:protein_RNAP</a:t>
            </a:r>
            <a:r>
              <a:rPr lang="en-US" sz="1200" dirty="0"/>
              <a:t> --&gt; </a:t>
            </a:r>
            <a:r>
              <a:rPr lang="en-US" sz="1200" dirty="0" err="1"/>
              <a:t>rna_ref</a:t>
            </a:r>
            <a:r>
              <a:rPr lang="en-US" sz="1200" dirty="0"/>
              <a:t> + 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dna_ref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rna_ref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&lt;--&gt; </a:t>
            </a:r>
            <a:r>
              <a:rPr lang="en-US" sz="1200" dirty="0" err="1"/>
              <a:t>rna_ref:complex_Ribo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rna_ref:complex_Ribo</a:t>
            </a:r>
            <a:r>
              <a:rPr lang="en-US" sz="1200" dirty="0"/>
              <a:t> --&gt; </a:t>
            </a:r>
            <a:r>
              <a:rPr lang="en-US" sz="1200" dirty="0" err="1"/>
              <a:t>rna_ref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+ </a:t>
            </a:r>
            <a:r>
              <a:rPr lang="en-US" sz="1200" dirty="0" err="1"/>
              <a:t>protein_ref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protein_RNAase</a:t>
            </a:r>
            <a:r>
              <a:rPr lang="en-US" sz="1200" dirty="0"/>
              <a:t> + </a:t>
            </a:r>
            <a:r>
              <a:rPr lang="en-US" sz="1200" dirty="0" err="1"/>
              <a:t>rna_ref</a:t>
            </a:r>
            <a:r>
              <a:rPr lang="en-US" sz="1200" dirty="0"/>
              <a:t> &lt;--&gt; </a:t>
            </a:r>
            <a:r>
              <a:rPr lang="en-US" sz="1200" dirty="0" err="1"/>
              <a:t>rna_ref:protein_RNAase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rna_ref:protein_RNAase</a:t>
            </a:r>
            <a:r>
              <a:rPr lang="en-US" sz="1200" dirty="0"/>
              <a:t>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dna_Load</a:t>
            </a:r>
            <a:r>
              <a:rPr lang="en-US" sz="1200" dirty="0"/>
              <a:t> + </a:t>
            </a:r>
            <a:r>
              <a:rPr lang="en-US" sz="1200" dirty="0" err="1"/>
              <a:t>protein_RNAP</a:t>
            </a:r>
            <a:r>
              <a:rPr lang="en-US" sz="1200" dirty="0"/>
              <a:t> &lt;--&gt; </a:t>
            </a:r>
            <a:r>
              <a:rPr lang="en-US" sz="1200" dirty="0" err="1"/>
              <a:t>dna_Load:protein_RNAP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dna_Load:protein_RNAP</a:t>
            </a:r>
            <a:r>
              <a:rPr lang="en-US" sz="1200" dirty="0"/>
              <a:t> --&gt; </a:t>
            </a:r>
            <a:r>
              <a:rPr lang="en-US" sz="1200" dirty="0" err="1"/>
              <a:t>dna_Load</a:t>
            </a:r>
            <a:r>
              <a:rPr lang="en-US" sz="1200" dirty="0"/>
              <a:t> + 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rna_Load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&lt;--&gt; </a:t>
            </a:r>
            <a:r>
              <a:rPr lang="en-US" sz="1200" dirty="0" err="1"/>
              <a:t>rna_Load:complex_Ribo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rna_Load:complex_Ribo</a:t>
            </a:r>
            <a:r>
              <a:rPr lang="en-US" sz="1200" dirty="0"/>
              <a:t> --&gt; </a:t>
            </a:r>
            <a:r>
              <a:rPr lang="en-US" sz="1200" dirty="0" err="1"/>
              <a:t>rna_Load</a:t>
            </a:r>
            <a:r>
              <a:rPr lang="en-US" sz="1200" dirty="0"/>
              <a:t> + </a:t>
            </a:r>
            <a:r>
              <a:rPr lang="en-US" sz="1200" dirty="0" err="1"/>
              <a:t>protein_Load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</a:t>
            </a:r>
            <a:r>
              <a:rPr lang="en-US" sz="1200" dirty="0"/>
              <a:t> + </a:t>
            </a:r>
            <a:r>
              <a:rPr lang="en-US" sz="1200" dirty="0" err="1"/>
              <a:t>protein_RNAase</a:t>
            </a:r>
            <a:r>
              <a:rPr lang="en-US" sz="1200" dirty="0"/>
              <a:t> &lt;--&gt; </a:t>
            </a:r>
            <a:r>
              <a:rPr lang="en-US" sz="1200" dirty="0" err="1"/>
              <a:t>rna_Load:protein_RNAase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rna_Load:protein_RNAase</a:t>
            </a:r>
            <a:r>
              <a:rPr lang="en-US" sz="1200" dirty="0"/>
              <a:t>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dna_T7Load + protein_T7 &lt;--&gt; dna_T7Load:protein_T7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dna_T7Load:protein_T7 --&gt; dna_T7Load + protein_T7 + rna_T7Load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Ribo</a:t>
            </a:r>
            <a:r>
              <a:rPr lang="en-US" sz="1200" dirty="0"/>
              <a:t> + rna_T7Load &lt;--&gt; rna_T7Load:complex_Ribo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rna_T7Load:complex_Ribo --&gt; protein_T7Load + </a:t>
            </a:r>
            <a:r>
              <a:rPr lang="en-US" sz="1200" dirty="0" err="1"/>
              <a:t>Ribo</a:t>
            </a:r>
            <a:r>
              <a:rPr lang="en-US" sz="1200" dirty="0"/>
              <a:t> + rna_T7Load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protein_RNAase</a:t>
            </a:r>
            <a:r>
              <a:rPr lang="en-US" sz="1200" dirty="0"/>
              <a:t> + rna_T7Load &lt;--&gt; rna_T7Load:protein_RNAase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rna_T7Load:protein_RNAase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dna_Txload</a:t>
            </a:r>
            <a:r>
              <a:rPr lang="en-US" sz="1200" dirty="0"/>
              <a:t> &lt;--&gt; </a:t>
            </a:r>
            <a:r>
              <a:rPr lang="en-US" sz="1200" dirty="0" err="1"/>
              <a:t>dna_Txload:protein_RNAP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dna_Txload:protein_RNAP</a:t>
            </a:r>
            <a:r>
              <a:rPr lang="en-US" sz="1200" dirty="0"/>
              <a:t> --&gt; 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dna_Txload</a:t>
            </a:r>
            <a:r>
              <a:rPr lang="en-US" sz="1200" dirty="0"/>
              <a:t> + </a:t>
            </a:r>
            <a:r>
              <a:rPr lang="en-US" sz="1200" dirty="0" err="1"/>
              <a:t>rna_Txload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protein_RNAase</a:t>
            </a:r>
            <a:r>
              <a:rPr lang="en-US" sz="1200" dirty="0"/>
              <a:t> + </a:t>
            </a:r>
            <a:r>
              <a:rPr lang="en-US" sz="1200" dirty="0" err="1"/>
              <a:t>rna_Txload</a:t>
            </a:r>
            <a:r>
              <a:rPr lang="en-US" sz="1200" dirty="0"/>
              <a:t> &lt;--&gt; </a:t>
            </a:r>
            <a:r>
              <a:rPr lang="en-US" sz="1200" dirty="0" err="1"/>
              <a:t>rna_Txload:protein_RNAase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rna_Txload:protein_RNAase</a:t>
            </a:r>
            <a:r>
              <a:rPr lang="en-US" sz="1200" dirty="0"/>
              <a:t>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protein_T7 + dna_T7TxLoad &lt;--&gt; dna_T7TxLoad:protein_T7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dna_T7TxLoad:protein_T7 --&gt; rna_T7TxLoad + protein_T7 + dna_T7TxLoad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rna_T7TxLoad + </a:t>
            </a:r>
            <a:r>
              <a:rPr lang="en-US" sz="1200" dirty="0" err="1"/>
              <a:t>protein_RNAase</a:t>
            </a:r>
            <a:r>
              <a:rPr lang="en-US" sz="1200" dirty="0"/>
              <a:t> &lt;--&gt; rna_T7TxLoad:protein_RNAase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rna_T7TxLoad:protein_RNAase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3725E-5D14-4F7E-AE61-81AAA3489031}"/>
              </a:ext>
            </a:extLst>
          </p:cNvPr>
          <p:cNvSpPr txBox="1"/>
          <p:nvPr/>
        </p:nvSpPr>
        <p:spPr>
          <a:xfrm>
            <a:off x="7219307" y="112200"/>
            <a:ext cx="466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CRN contains 30 Species and 26 Reactions </a:t>
            </a:r>
          </a:p>
          <a:p>
            <a:r>
              <a:rPr lang="en-US" dirty="0"/>
              <a:t>(reversible reactions counted just once)</a:t>
            </a:r>
          </a:p>
        </p:txBody>
      </p:sp>
    </p:spTree>
    <p:extLst>
      <p:ext uri="{BB962C8B-B14F-4D97-AF65-F5344CB8AC3E}">
        <p14:creationId xmlns:p14="http://schemas.microsoft.com/office/powerpoint/2010/main" val="9003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168C-DD0B-4D15-919B-9CFD825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E01DE-EB57-4ED3-A73B-27F86996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EBEB2-D0E6-4A9F-AC95-8099CEA5A9D2}"/>
              </a:ext>
            </a:extLst>
          </p:cNvPr>
          <p:cNvSpPr txBox="1"/>
          <p:nvPr/>
        </p:nvSpPr>
        <p:spPr>
          <a:xfrm>
            <a:off x="5002492" y="113934"/>
            <a:ext cx="703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Stochastic simulations of each load assembly with the reference assembly </a:t>
            </a:r>
          </a:p>
          <a:p>
            <a:r>
              <a:rPr lang="en-US" dirty="0"/>
              <a:t>#</a:t>
            </a:r>
            <a:r>
              <a:rPr lang="en-US" dirty="0" err="1"/>
              <a:t>ref_dna</a:t>
            </a:r>
            <a:r>
              <a:rPr lang="en-US" dirty="0"/>
              <a:t> = 5, #polymerase = 10, #ribosomes = 100, #</a:t>
            </a:r>
            <a:r>
              <a:rPr lang="en-US" dirty="0" err="1"/>
              <a:t>RNAase</a:t>
            </a:r>
            <a:r>
              <a:rPr lang="en-US" dirty="0"/>
              <a:t> = 5 </a:t>
            </a:r>
          </a:p>
        </p:txBody>
      </p:sp>
    </p:spTree>
    <p:extLst>
      <p:ext uri="{BB962C8B-B14F-4D97-AF65-F5344CB8AC3E}">
        <p14:creationId xmlns:p14="http://schemas.microsoft.com/office/powerpoint/2010/main" val="1117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4F77-EBAF-4F46-B1BF-8A447657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07E2-FA16-49C4-ACE1-133B0681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922"/>
            <a:ext cx="10515600" cy="54017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A Pythonic (Objected-Oriented and Modular) Version of </a:t>
            </a:r>
            <a:r>
              <a:rPr lang="en-US" b="1" i="1" dirty="0" err="1"/>
              <a:t>TXTLsim</a:t>
            </a:r>
            <a:r>
              <a:rPr lang="en-US" b="1" i="1" dirty="0"/>
              <a:t> (MATLAB)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 API to </a:t>
            </a:r>
            <a:r>
              <a:rPr lang="en-US" i="1" dirty="0"/>
              <a:t>compile</a:t>
            </a:r>
            <a:r>
              <a:rPr lang="en-US" dirty="0"/>
              <a:t> genetic circuits into </a:t>
            </a:r>
            <a:r>
              <a:rPr lang="en-US" b="1" dirty="0"/>
              <a:t>chemical reaction networks </a:t>
            </a:r>
            <a:r>
              <a:rPr lang="en-US" dirty="0"/>
              <a:t>(CRNs) (as a python object or SBML)</a:t>
            </a:r>
          </a:p>
          <a:p>
            <a:r>
              <a:rPr lang="en-US" dirty="0"/>
              <a:t>Modular </a:t>
            </a:r>
            <a:r>
              <a:rPr lang="en-US" b="1" dirty="0"/>
              <a:t>mechanisms</a:t>
            </a:r>
            <a:r>
              <a:rPr lang="en-US" dirty="0"/>
              <a:t> for modelling flexibility</a:t>
            </a:r>
          </a:p>
          <a:p>
            <a:pPr lvl="1"/>
            <a:r>
              <a:rPr lang="en-US" dirty="0"/>
              <a:t>Example Mechanisms: Transcription, Translation, Degradation</a:t>
            </a:r>
          </a:p>
          <a:p>
            <a:r>
              <a:rPr lang="en-US" dirty="0"/>
              <a:t>Support for common biological </a:t>
            </a:r>
            <a:r>
              <a:rPr lang="en-US" b="1" dirty="0"/>
              <a:t>components</a:t>
            </a:r>
            <a:endParaRPr lang="en-US" dirty="0"/>
          </a:p>
          <a:p>
            <a:pPr lvl="1"/>
            <a:r>
              <a:rPr lang="en-US" dirty="0"/>
              <a:t>DNA Assemblies [Promoters, RBSs,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Transcription Factor Activation/Repression</a:t>
            </a:r>
          </a:p>
          <a:p>
            <a:pPr lvl="1"/>
            <a:r>
              <a:rPr lang="en-US" dirty="0"/>
              <a:t>Integrases</a:t>
            </a:r>
          </a:p>
          <a:p>
            <a:pPr lvl="1"/>
            <a:r>
              <a:rPr lang="en-US" dirty="0"/>
              <a:t>RNA-Circuitry</a:t>
            </a:r>
          </a:p>
          <a:p>
            <a:r>
              <a:rPr lang="en-US" b="1" dirty="0"/>
              <a:t>Components</a:t>
            </a:r>
            <a:r>
              <a:rPr lang="en-US" dirty="0"/>
              <a:t> added together to form a </a:t>
            </a:r>
            <a:r>
              <a:rPr lang="en-US" b="1" dirty="0"/>
              <a:t>mixture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721-491F-44F3-B7A1-A017F36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Activation/Repression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76474-D52A-404D-94A8-C6950587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060"/>
            <a:ext cx="11702265" cy="56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721-491F-44F3-B7A1-A017F36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Activation/Repression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5F047-C288-4A6C-8E56-A508CDAB5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0" y="1436285"/>
            <a:ext cx="12192000" cy="48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4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721-491F-44F3-B7A1-A017F36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Activation/Repression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BEDC-FF96-4046-AF9E-350F8F35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55" y="944937"/>
            <a:ext cx="8869594" cy="59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55B-9278-441E-BF1C-4A1913FB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0468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 Feature Requests? Package Name Suggestions?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DC83C3-68F3-45ED-9373-F6B62243E056}"/>
              </a:ext>
            </a:extLst>
          </p:cNvPr>
          <p:cNvGraphicFramePr>
            <a:graphicFrameLocks noGrp="1"/>
          </p:cNvGraphicFramePr>
          <p:nvPr/>
        </p:nvGraphicFramePr>
        <p:xfrm>
          <a:off x="7772170" y="760467"/>
          <a:ext cx="4289205" cy="595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205">
                  <a:extLst>
                    <a:ext uri="{9D8B030D-6E8A-4147-A177-3AD203B41FA5}">
                      <a16:colId xmlns:a16="http://schemas.microsoft.com/office/drawing/2014/main" val="1113463550"/>
                    </a:ext>
                  </a:extLst>
                </a:gridCol>
              </a:tblGrid>
              <a:tr h="3863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Core Mechanisms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50931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Transcription (just RNAP)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61038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Translation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859039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RNA Degradation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41107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Sigma Factor Transcription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6026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Transcription with Fuel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68198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Translation with Fuel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03714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Linear DNA Degradation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96432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 err="1"/>
                        <a:t>GamS</a:t>
                      </a:r>
                      <a:r>
                        <a:rPr lang="en-US" dirty="0"/>
                        <a:t> Protection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96568"/>
                  </a:ext>
                </a:extLst>
              </a:tr>
              <a:tr h="659613">
                <a:tc>
                  <a:txBody>
                    <a:bodyPr/>
                    <a:lstStyle/>
                    <a:p>
                      <a:r>
                        <a:rPr lang="en-US" dirty="0"/>
                        <a:t>Transcription Factor Regulated Transcription (with/without Cross Talk)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17211"/>
                  </a:ext>
                </a:extLst>
              </a:tr>
              <a:tr h="659613">
                <a:tc>
                  <a:txBody>
                    <a:bodyPr/>
                    <a:lstStyle/>
                    <a:p>
                      <a:r>
                        <a:rPr lang="en-US" dirty="0"/>
                        <a:t>Sense-Antisense RNA Regulated Transcription (with/without Cross Talk)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704430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Integrases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39007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(de)Cas9 DNA Binding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80384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Protein Degradation (with and without fuel)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317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4C38B6-0602-425C-B3A3-50CACBCDBF99}"/>
              </a:ext>
            </a:extLst>
          </p:cNvPr>
          <p:cNvGraphicFramePr>
            <a:graphicFrameLocks noGrp="1"/>
          </p:cNvGraphicFramePr>
          <p:nvPr/>
        </p:nvGraphicFramePr>
        <p:xfrm>
          <a:off x="121210" y="760469"/>
          <a:ext cx="3144504" cy="595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504">
                  <a:extLst>
                    <a:ext uri="{9D8B030D-6E8A-4147-A177-3AD203B41FA5}">
                      <a16:colId xmlns:a16="http://schemas.microsoft.com/office/drawing/2014/main" val="1650848285"/>
                    </a:ext>
                  </a:extLst>
                </a:gridCol>
              </a:tblGrid>
              <a:tr h="427988">
                <a:tc>
                  <a:txBody>
                    <a:bodyPr/>
                    <a:lstStyle/>
                    <a:p>
                      <a:r>
                        <a:rPr lang="en-US" dirty="0"/>
                        <a:t>Core Functionality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8377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Core Class Structure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0797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Compilation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58692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Text Representation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757966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Graph Representation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9757"/>
                  </a:ext>
                </a:extLst>
              </a:tr>
              <a:tr h="717667">
                <a:tc>
                  <a:txBody>
                    <a:bodyPr/>
                    <a:lstStyle/>
                    <a:p>
                      <a:r>
                        <a:rPr lang="en-US" dirty="0"/>
                        <a:t>Parameter Loading and Inheritance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9339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Saving CRN to SBML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99559"/>
                  </a:ext>
                </a:extLst>
              </a:tr>
              <a:tr h="717667">
                <a:tc>
                  <a:txBody>
                    <a:bodyPr/>
                    <a:lstStyle/>
                    <a:p>
                      <a:r>
                        <a:rPr lang="en-US" dirty="0"/>
                        <a:t>Rate Functions (as opposed to mass-action)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91288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Documentation and </a:t>
                      </a:r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42412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Integration with </a:t>
                      </a:r>
                      <a:r>
                        <a:rPr lang="en-US" dirty="0" err="1"/>
                        <a:t>BioSCRAPE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376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Add Mixtures Together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4271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Comprehensive Test Cases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2506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6A5F24-6B32-49F3-B26F-C273D47A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3862"/>
              </p:ext>
            </p:extLst>
          </p:nvPr>
        </p:nvGraphicFramePr>
        <p:xfrm>
          <a:off x="3320144" y="760468"/>
          <a:ext cx="4386710" cy="595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710">
                  <a:extLst>
                    <a:ext uri="{9D8B030D-6E8A-4147-A177-3AD203B41FA5}">
                      <a16:colId xmlns:a16="http://schemas.microsoft.com/office/drawing/2014/main" val="1267619765"/>
                    </a:ext>
                  </a:extLst>
                </a:gridCol>
              </a:tblGrid>
              <a:tr h="4151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Core Components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6381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DNA Assembly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5566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Promoter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2801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RBS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03456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DNA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1957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RNA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5383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Protein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7078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 err="1"/>
                        <a:t>Flippable</a:t>
                      </a:r>
                      <a:r>
                        <a:rPr lang="en-US" dirty="0"/>
                        <a:t> Assemblies (via integrases)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06646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Proteins with Degradation Tags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4331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Proteins with Maturation Time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87627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Regulated/Inducible Promoters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4335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Combinatoric Promoters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4095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(de)Cas9 and Guide RNAs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8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27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6F7A-26EC-43EF-BC52-EB32FF38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u="sng" dirty="0"/>
              <a:t>Object Oriented Architecture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285142-0A40-41E3-BE30-B657C902C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351106"/>
              </p:ext>
            </p:extLst>
          </p:nvPr>
        </p:nvGraphicFramePr>
        <p:xfrm>
          <a:off x="962631" y="1037691"/>
          <a:ext cx="10266738" cy="5670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9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6F7A-26EC-43EF-BC52-EB32FF38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u="sng" dirty="0"/>
              <a:t>Object Oriented Architecture: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E3285142-0A40-41E3-BE30-B657C902C8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49817579"/>
                  </p:ext>
                </p:extLst>
              </p:nvPr>
            </p:nvGraphicFramePr>
            <p:xfrm>
              <a:off x="962631" y="1037691"/>
              <a:ext cx="10266738" cy="56706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E3285142-0A40-41E3-BE30-B657C902C8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49817579"/>
                  </p:ext>
                </p:extLst>
              </p:nvPr>
            </p:nvGraphicFramePr>
            <p:xfrm>
              <a:off x="962631" y="1037691"/>
              <a:ext cx="10266738" cy="56706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75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Mechanisms are Reaction Schemas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Inputs Species and Parameters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Outputs Species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9C3CED-599F-4B40-BD5F-1E73D08F0836}"/>
              </a:ext>
            </a:extLst>
          </p:cNvPr>
          <p:cNvSpPr/>
          <p:nvPr/>
        </p:nvSpPr>
        <p:spPr>
          <a:xfrm>
            <a:off x="3393896" y="1746607"/>
            <a:ext cx="5404207" cy="492132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Black Box CRN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F35A0-E4C3-4FBC-90F7-E30D89F80106}"/>
              </a:ext>
            </a:extLst>
          </p:cNvPr>
          <p:cNvSpPr/>
          <p:nvPr/>
        </p:nvSpPr>
        <p:spPr>
          <a:xfrm>
            <a:off x="680641" y="5618054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User Specified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62D70-C5FA-4818-9413-B1B51D8CA205}"/>
              </a:ext>
            </a:extLst>
          </p:cNvPr>
          <p:cNvSpPr/>
          <p:nvPr/>
        </p:nvSpPr>
        <p:spPr>
          <a:xfrm>
            <a:off x="9753212" y="5618054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User Specified</a:t>
            </a:r>
          </a:p>
        </p:txBody>
      </p:sp>
    </p:spTree>
    <p:extLst>
      <p:ext uri="{BB962C8B-B14F-4D97-AF65-F5344CB8AC3E}">
        <p14:creationId xmlns:p14="http://schemas.microsoft.com/office/powerpoint/2010/main" val="168547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Stupidly Simple Transcription: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78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  <a:p>
            <a:pPr algn="ctr"/>
            <a:r>
              <a:rPr lang="en-US" dirty="0"/>
              <a:t>(Optional) RNAP Name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Simple Transcription with RNAP: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76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  <a:p>
            <a:pPr algn="ctr"/>
            <a:r>
              <a:rPr lang="en-US" dirty="0"/>
              <a:t>(Optional) RNAP Name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Michalis Menten Transcription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93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  <a:p>
            <a:pPr algn="ctr"/>
            <a:r>
              <a:rPr lang="en-US" dirty="0"/>
              <a:t>(Optional) RNAP Name, Fuel/Waste Names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Michalis Menten Transcription with fuel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</m:oMath>
                  </m:oMathPara>
                </a14:m>
                <a:endParaRPr lang="en-US" sz="27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7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7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1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1293</Words>
  <Application>Microsoft Office PowerPoint</Application>
  <PresentationFormat>Widescreen</PresentationFormat>
  <Paragraphs>267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TXTLsim-Python</vt:lpstr>
      <vt:lpstr>Project Overview</vt:lpstr>
      <vt:lpstr>Object Oriented Architecture</vt:lpstr>
      <vt:lpstr>Object Oriented Architecture: Example</vt:lpstr>
      <vt:lpstr>Mechanisms are Reaction Schemas</vt:lpstr>
      <vt:lpstr>Transcription Reaction Schema Examples</vt:lpstr>
      <vt:lpstr>Transcription Reaction Schema Examples</vt:lpstr>
      <vt:lpstr>Transcription Reaction Schema Examples</vt:lpstr>
      <vt:lpstr>Transcription Reaction Schema Examples</vt:lpstr>
      <vt:lpstr>Mechanism Inheritance</vt:lpstr>
      <vt:lpstr>CRN Compilation</vt:lpstr>
      <vt:lpstr>CRN Compilation</vt:lpstr>
      <vt:lpstr>Parameter Structure (still under development)</vt:lpstr>
      <vt:lpstr>Project Progress</vt:lpstr>
      <vt:lpstr>Constitutive Expression Demo</vt:lpstr>
      <vt:lpstr>Retroactivity Demo: Background</vt:lpstr>
      <vt:lpstr>Retroactivity Demo</vt:lpstr>
      <vt:lpstr>Retroactivity Demo</vt:lpstr>
      <vt:lpstr>Retroactivity Demo</vt:lpstr>
      <vt:lpstr>Activation/Repression Demo</vt:lpstr>
      <vt:lpstr>Activation/Repression Demo</vt:lpstr>
      <vt:lpstr>Activation/Repression Demo</vt:lpstr>
      <vt:lpstr>Questions? Feature Requests? Package Name 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Poole</dc:creator>
  <cp:lastModifiedBy>William Poole</cp:lastModifiedBy>
  <cp:revision>1</cp:revision>
  <dcterms:created xsi:type="dcterms:W3CDTF">2018-10-05T21:46:02Z</dcterms:created>
  <dcterms:modified xsi:type="dcterms:W3CDTF">2018-10-13T20:11:41Z</dcterms:modified>
</cp:coreProperties>
</file>