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6" r:id="rId4"/>
    <p:sldId id="287" r:id="rId5"/>
    <p:sldId id="289" r:id="rId6"/>
    <p:sldId id="290" r:id="rId7"/>
    <p:sldId id="295" r:id="rId8"/>
    <p:sldId id="291" r:id="rId9"/>
    <p:sldId id="293" r:id="rId10"/>
    <p:sldId id="294" r:id="rId11"/>
    <p:sldId id="257" r:id="rId12"/>
    <p:sldId id="261" r:id="rId13"/>
    <p:sldId id="262" r:id="rId14"/>
    <p:sldId id="258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85" r:id="rId25"/>
    <p:sldId id="273" r:id="rId26"/>
    <p:sldId id="274" r:id="rId27"/>
    <p:sldId id="275" r:id="rId28"/>
    <p:sldId id="276" r:id="rId29"/>
    <p:sldId id="277" r:id="rId30"/>
    <p:sldId id="278" r:id="rId31"/>
    <p:sldId id="27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23CC5-DFA9-456D-88DD-8DC1B434991F}" v="2672" dt="2019-01-28T20:34:37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Poole" userId="1c7edfc7a1c62968" providerId="LiveId" clId="{F3C6371B-83CA-4BC3-8C9E-9D165430B556}"/>
    <pc:docChg chg="custSel modSld">
      <pc:chgData name="William Poole" userId="1c7edfc7a1c62968" providerId="LiveId" clId="{F3C6371B-83CA-4BC3-8C9E-9D165430B556}" dt="2019-01-28T02:17:10.890" v="75" actId="20577"/>
      <pc:docMkLst>
        <pc:docMk/>
      </pc:docMkLst>
      <pc:sldChg chg="modSp">
        <pc:chgData name="William Poole" userId="1c7edfc7a1c62968" providerId="LiveId" clId="{F3C6371B-83CA-4BC3-8C9E-9D165430B556}" dt="2019-01-28T02:17:10.890" v="75" actId="20577"/>
        <pc:sldMkLst>
          <pc:docMk/>
          <pc:sldMk cId="1151691222" sldId="256"/>
        </pc:sldMkLst>
        <pc:spChg chg="mod">
          <ac:chgData name="William Poole" userId="1c7edfc7a1c62968" providerId="LiveId" clId="{F3C6371B-83CA-4BC3-8C9E-9D165430B556}" dt="2019-01-28T02:16:52.511" v="53" actId="27636"/>
          <ac:spMkLst>
            <pc:docMk/>
            <pc:sldMk cId="1151691222" sldId="256"/>
            <ac:spMk id="2" creationId="{2254BBDA-CC9B-4BCD-BEA0-FB9A57768320}"/>
          </ac:spMkLst>
        </pc:spChg>
        <pc:spChg chg="mod">
          <ac:chgData name="William Poole" userId="1c7edfc7a1c62968" providerId="LiveId" clId="{F3C6371B-83CA-4BC3-8C9E-9D165430B556}" dt="2019-01-28T02:17:10.890" v="75" actId="20577"/>
          <ac:spMkLst>
            <pc:docMk/>
            <pc:sldMk cId="1151691222" sldId="256"/>
            <ac:spMk id="3" creationId="{F73219AE-466A-4432-8A6C-200EE16EBB72}"/>
          </ac:spMkLst>
        </pc:spChg>
      </pc:sldChg>
    </pc:docChg>
  </pc:docChgLst>
  <pc:docChgLst>
    <pc:chgData name="William Poole" userId="1c7edfc7a1c62968" providerId="LiveId" clId="{81923CC5-DFA9-456D-88DD-8DC1B434991F}"/>
    <pc:docChg chg="undo custSel addSld delSld modSld sldOrd">
      <pc:chgData name="William Poole" userId="1c7edfc7a1c62968" providerId="LiveId" clId="{81923CC5-DFA9-456D-88DD-8DC1B434991F}" dt="2019-01-28T20:34:37.372" v="5496"/>
      <pc:docMkLst>
        <pc:docMk/>
      </pc:docMkLst>
      <pc:sldChg chg="modSp modAnim">
        <pc:chgData name="William Poole" userId="1c7edfc7a1c62968" providerId="LiveId" clId="{81923CC5-DFA9-456D-88DD-8DC1B434991F}" dt="2019-01-28T19:40:03.024" v="3141" actId="113"/>
        <pc:sldMkLst>
          <pc:docMk/>
          <pc:sldMk cId="2214487911" sldId="257"/>
        </pc:sldMkLst>
        <pc:spChg chg="mod">
          <ac:chgData name="William Poole" userId="1c7edfc7a1c62968" providerId="LiveId" clId="{81923CC5-DFA9-456D-88DD-8DC1B434991F}" dt="2019-01-28T19:40:03.024" v="3141" actId="113"/>
          <ac:spMkLst>
            <pc:docMk/>
            <pc:sldMk cId="2214487911" sldId="257"/>
            <ac:spMk id="2" creationId="{C0334F77-EBAF-4F46-B1BF-8A44765711C5}"/>
          </ac:spMkLst>
        </pc:spChg>
        <pc:spChg chg="mod">
          <ac:chgData name="William Poole" userId="1c7edfc7a1c62968" providerId="LiveId" clId="{81923CC5-DFA9-456D-88DD-8DC1B434991F}" dt="2019-01-28T18:57:55.314" v="2531" actId="14100"/>
          <ac:spMkLst>
            <pc:docMk/>
            <pc:sldMk cId="2214487911" sldId="257"/>
            <ac:spMk id="3" creationId="{B09107E2-FA16-49C4-ACE1-133B06812BB9}"/>
          </ac:spMkLst>
        </pc:spChg>
      </pc:sldChg>
      <pc:sldChg chg="modSp">
        <pc:chgData name="William Poole" userId="1c7edfc7a1c62968" providerId="LiveId" clId="{81923CC5-DFA9-456D-88DD-8DC1B434991F}" dt="2019-01-28T19:40:11.576" v="3142" actId="113"/>
        <pc:sldMkLst>
          <pc:docMk/>
          <pc:sldMk cId="1685471767" sldId="258"/>
        </pc:sldMkLst>
        <pc:spChg chg="mod">
          <ac:chgData name="William Poole" userId="1c7edfc7a1c62968" providerId="LiveId" clId="{81923CC5-DFA9-456D-88DD-8DC1B434991F}" dt="2019-01-28T19:40:11.576" v="3142" actId="113"/>
          <ac:spMkLst>
            <pc:docMk/>
            <pc:sldMk cId="1685471767" sldId="258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16.380" v="3143" actId="113"/>
        <pc:sldMkLst>
          <pc:docMk/>
          <pc:sldMk cId="1914780583" sldId="263"/>
        </pc:sldMkLst>
        <pc:spChg chg="mod">
          <ac:chgData name="William Poole" userId="1c7edfc7a1c62968" providerId="LiveId" clId="{81923CC5-DFA9-456D-88DD-8DC1B434991F}" dt="2019-01-28T19:40:16.380" v="3143" actId="113"/>
          <ac:spMkLst>
            <pc:docMk/>
            <pc:sldMk cId="1914780583" sldId="263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20.489" v="3144" actId="113"/>
        <pc:sldMkLst>
          <pc:docMk/>
          <pc:sldMk cId="2382769146" sldId="264"/>
        </pc:sldMkLst>
        <pc:spChg chg="mod">
          <ac:chgData name="William Poole" userId="1c7edfc7a1c62968" providerId="LiveId" clId="{81923CC5-DFA9-456D-88DD-8DC1B434991F}" dt="2019-01-28T19:40:20.489" v="3144" actId="113"/>
          <ac:spMkLst>
            <pc:docMk/>
            <pc:sldMk cId="2382769146" sldId="264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25.313" v="3145" actId="113"/>
        <pc:sldMkLst>
          <pc:docMk/>
          <pc:sldMk cId="1717939182" sldId="265"/>
        </pc:sldMkLst>
        <pc:spChg chg="mod">
          <ac:chgData name="William Poole" userId="1c7edfc7a1c62968" providerId="LiveId" clId="{81923CC5-DFA9-456D-88DD-8DC1B434991F}" dt="2019-01-28T19:40:25.313" v="3145" actId="113"/>
          <ac:spMkLst>
            <pc:docMk/>
            <pc:sldMk cId="1717939182" sldId="265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28.954" v="3146" actId="113"/>
        <pc:sldMkLst>
          <pc:docMk/>
          <pc:sldMk cId="1383144026" sldId="266"/>
        </pc:sldMkLst>
        <pc:spChg chg="mod">
          <ac:chgData name="William Poole" userId="1c7edfc7a1c62968" providerId="LiveId" clId="{81923CC5-DFA9-456D-88DD-8DC1B434991F}" dt="2019-01-28T19:40:28.954" v="3146" actId="113"/>
          <ac:spMkLst>
            <pc:docMk/>
            <pc:sldMk cId="1383144026" sldId="266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34.135" v="3147" actId="113"/>
        <pc:sldMkLst>
          <pc:docMk/>
          <pc:sldMk cId="2251896285" sldId="267"/>
        </pc:sldMkLst>
        <pc:spChg chg="mod">
          <ac:chgData name="William Poole" userId="1c7edfc7a1c62968" providerId="LiveId" clId="{81923CC5-DFA9-456D-88DD-8DC1B434991F}" dt="2019-01-28T19:40:34.135" v="3147" actId="113"/>
          <ac:spMkLst>
            <pc:docMk/>
            <pc:sldMk cId="2251896285" sldId="267"/>
            <ac:spMk id="2" creationId="{48E13048-EAE7-4D8A-BF3B-AFE35C5C2097}"/>
          </ac:spMkLst>
        </pc:spChg>
      </pc:sldChg>
      <pc:sldChg chg="modSp">
        <pc:chgData name="William Poole" userId="1c7edfc7a1c62968" providerId="LiveId" clId="{81923CC5-DFA9-456D-88DD-8DC1B434991F}" dt="2019-01-28T19:40:37.849" v="3148" actId="113"/>
        <pc:sldMkLst>
          <pc:docMk/>
          <pc:sldMk cId="161676871" sldId="268"/>
        </pc:sldMkLst>
        <pc:spChg chg="mod">
          <ac:chgData name="William Poole" userId="1c7edfc7a1c62968" providerId="LiveId" clId="{81923CC5-DFA9-456D-88DD-8DC1B434991F}" dt="2019-01-28T19:40:37.849" v="3148" actId="113"/>
          <ac:spMkLst>
            <pc:docMk/>
            <pc:sldMk cId="161676871" sldId="268"/>
            <ac:spMk id="2" creationId="{5B03A2EF-859D-4B4C-AB87-52E98EEBDFEF}"/>
          </ac:spMkLst>
        </pc:spChg>
      </pc:sldChg>
      <pc:sldChg chg="modSp">
        <pc:chgData name="William Poole" userId="1c7edfc7a1c62968" providerId="LiveId" clId="{81923CC5-DFA9-456D-88DD-8DC1B434991F}" dt="2019-01-28T19:40:42.127" v="3149" actId="113"/>
        <pc:sldMkLst>
          <pc:docMk/>
          <pc:sldMk cId="2294343375" sldId="269"/>
        </pc:sldMkLst>
        <pc:spChg chg="mod">
          <ac:chgData name="William Poole" userId="1c7edfc7a1c62968" providerId="LiveId" clId="{81923CC5-DFA9-456D-88DD-8DC1B434991F}" dt="2019-01-28T19:40:42.127" v="3149" actId="113"/>
          <ac:spMkLst>
            <pc:docMk/>
            <pc:sldMk cId="2294343375" sldId="269"/>
            <ac:spMk id="2" creationId="{5B03A2EF-859D-4B4C-AB87-52E98EEBDFEF}"/>
          </ac:spMkLst>
        </pc:spChg>
      </pc:sldChg>
      <pc:sldChg chg="modSp">
        <pc:chgData name="William Poole" userId="1c7edfc7a1c62968" providerId="LiveId" clId="{81923CC5-DFA9-456D-88DD-8DC1B434991F}" dt="2019-01-28T19:40:49.145" v="3150" actId="113"/>
        <pc:sldMkLst>
          <pc:docMk/>
          <pc:sldMk cId="3282675920" sldId="270"/>
        </pc:sldMkLst>
        <pc:spChg chg="mod">
          <ac:chgData name="William Poole" userId="1c7edfc7a1c62968" providerId="LiveId" clId="{81923CC5-DFA9-456D-88DD-8DC1B434991F}" dt="2019-01-28T19:40:49.145" v="3150" actId="113"/>
          <ac:spMkLst>
            <pc:docMk/>
            <pc:sldMk cId="3282675920" sldId="270"/>
            <ac:spMk id="2" creationId="{F07D4845-9B4B-430B-83F6-958A07F31D22}"/>
          </ac:spMkLst>
        </pc:spChg>
        <pc:spChg chg="mod">
          <ac:chgData name="William Poole" userId="1c7edfc7a1c62968" providerId="LiveId" clId="{81923CC5-DFA9-456D-88DD-8DC1B434991F}" dt="2019-01-28T19:09:32.755" v="3107" actId="20577"/>
          <ac:spMkLst>
            <pc:docMk/>
            <pc:sldMk cId="3282675920" sldId="270"/>
            <ac:spMk id="3" creationId="{D9343DD6-41A1-456F-A280-BCD35D7EE8BC}"/>
          </ac:spMkLst>
        </pc:spChg>
      </pc:sldChg>
      <pc:sldChg chg="modSp ord">
        <pc:chgData name="William Poole" userId="1c7edfc7a1c62968" providerId="LiveId" clId="{81923CC5-DFA9-456D-88DD-8DC1B434991F}" dt="2019-01-28T19:40:58.560" v="3151"/>
        <pc:sldMkLst>
          <pc:docMk/>
          <pc:sldMk cId="75513124" sldId="271"/>
        </pc:sldMkLst>
        <pc:graphicFrameChg chg="modGraphic">
          <ac:chgData name="William Poole" userId="1c7edfc7a1c62968" providerId="LiveId" clId="{81923CC5-DFA9-456D-88DD-8DC1B434991F}" dt="2019-01-28T02:24:59.117" v="694" actId="207"/>
          <ac:graphicFrameMkLst>
            <pc:docMk/>
            <pc:sldMk cId="75513124" sldId="271"/>
            <ac:graphicFrameMk id="5" creationId="{71DC83C3-68F3-45ED-9373-F6B62243E056}"/>
          </ac:graphicFrameMkLst>
        </pc:graphicFrameChg>
        <pc:graphicFrameChg chg="modGraphic">
          <ac:chgData name="William Poole" userId="1c7edfc7a1c62968" providerId="LiveId" clId="{81923CC5-DFA9-456D-88DD-8DC1B434991F}" dt="2019-01-28T19:34:09.018" v="3137" actId="20577"/>
          <ac:graphicFrameMkLst>
            <pc:docMk/>
            <pc:sldMk cId="75513124" sldId="271"/>
            <ac:graphicFrameMk id="6" creationId="{5B4C38B6-0602-425C-B3A3-50CACBCDBF99}"/>
          </ac:graphicFrameMkLst>
        </pc:graphicFrameChg>
      </pc:sldChg>
      <pc:sldChg chg="addSp delSp modSp">
        <pc:chgData name="William Poole" userId="1c7edfc7a1c62968" providerId="LiveId" clId="{81923CC5-DFA9-456D-88DD-8DC1B434991F}" dt="2019-01-28T19:38:32.528" v="3140" actId="1076"/>
        <pc:sldMkLst>
          <pc:docMk/>
          <pc:sldMk cId="111788940" sldId="275"/>
        </pc:sldMkLst>
        <pc:picChg chg="add mod">
          <ac:chgData name="William Poole" userId="1c7edfc7a1c62968" providerId="LiveId" clId="{81923CC5-DFA9-456D-88DD-8DC1B434991F}" dt="2019-01-28T19:38:32.528" v="3140" actId="1076"/>
          <ac:picMkLst>
            <pc:docMk/>
            <pc:sldMk cId="111788940" sldId="275"/>
            <ac:picMk id="3" creationId="{23DB941C-6241-43F6-8A6C-32E7ED76FAA7}"/>
          </ac:picMkLst>
        </pc:picChg>
        <pc:picChg chg="del">
          <ac:chgData name="William Poole" userId="1c7edfc7a1c62968" providerId="LiveId" clId="{81923CC5-DFA9-456D-88DD-8DC1B434991F}" dt="2019-01-28T19:38:29.687" v="3138" actId="478"/>
          <ac:picMkLst>
            <pc:docMk/>
            <pc:sldMk cId="111788940" sldId="275"/>
            <ac:picMk id="4" creationId="{CE4E01DE-EB57-4ED3-A73B-27F86996FDB1}"/>
          </ac:picMkLst>
        </pc:picChg>
      </pc:sldChg>
      <pc:sldChg chg="del">
        <pc:chgData name="William Poole" userId="1c7edfc7a1c62968" providerId="LiveId" clId="{81923CC5-DFA9-456D-88DD-8DC1B434991F}" dt="2019-01-28T02:25:56.051" v="695" actId="2696"/>
        <pc:sldMkLst>
          <pc:docMk/>
          <pc:sldMk cId="847278514" sldId="279"/>
        </pc:sldMkLst>
      </pc:sldChg>
      <pc:sldChg chg="addSp delSp modSp add modAnim">
        <pc:chgData name="William Poole" userId="1c7edfc7a1c62968" providerId="LiveId" clId="{81923CC5-DFA9-456D-88DD-8DC1B434991F}" dt="2019-01-28T19:32:18.245" v="3121"/>
        <pc:sldMkLst>
          <pc:docMk/>
          <pc:sldMk cId="10529964" sldId="286"/>
        </pc:sldMkLst>
        <pc:spChg chg="mod">
          <ac:chgData name="William Poole" userId="1c7edfc7a1c62968" providerId="LiveId" clId="{81923CC5-DFA9-456D-88DD-8DC1B434991F}" dt="2019-01-28T17:58:43.801" v="1744" actId="113"/>
          <ac:spMkLst>
            <pc:docMk/>
            <pc:sldMk cId="10529964" sldId="286"/>
            <ac:spMk id="2" creationId="{C0334F77-EBAF-4F46-B1BF-8A44765711C5}"/>
          </ac:spMkLst>
        </pc:spChg>
        <pc:spChg chg="mod">
          <ac:chgData name="William Poole" userId="1c7edfc7a1c62968" providerId="LiveId" clId="{81923CC5-DFA9-456D-88DD-8DC1B434991F}" dt="2019-01-28T18:56:21.611" v="2422" actId="14100"/>
          <ac:spMkLst>
            <pc:docMk/>
            <pc:sldMk cId="10529964" sldId="286"/>
            <ac:spMk id="3" creationId="{B09107E2-FA16-49C4-ACE1-133B06812BB9}"/>
          </ac:spMkLst>
        </pc:spChg>
        <pc:spChg chg="add del">
          <ac:chgData name="William Poole" userId="1c7edfc7a1c62968" providerId="LiveId" clId="{81923CC5-DFA9-456D-88DD-8DC1B434991F}" dt="2019-01-28T17:30:56.665" v="822" actId="478"/>
          <ac:spMkLst>
            <pc:docMk/>
            <pc:sldMk cId="10529964" sldId="286"/>
            <ac:spMk id="4" creationId="{6826A176-94CF-4251-9A18-E2EEA4AD1318}"/>
          </ac:spMkLst>
        </pc:spChg>
        <pc:spChg chg="add del">
          <ac:chgData name="William Poole" userId="1c7edfc7a1c62968" providerId="LiveId" clId="{81923CC5-DFA9-456D-88DD-8DC1B434991F}" dt="2019-01-28T17:30:53.628" v="821" actId="478"/>
          <ac:spMkLst>
            <pc:docMk/>
            <pc:sldMk cId="10529964" sldId="286"/>
            <ac:spMk id="5" creationId="{320EF7EC-6839-466C-97E2-8805BC3E7695}"/>
          </ac:spMkLst>
        </pc:spChg>
        <pc:spChg chg="add mod">
          <ac:chgData name="William Poole" userId="1c7edfc7a1c62968" providerId="LiveId" clId="{81923CC5-DFA9-456D-88DD-8DC1B434991F}" dt="2019-01-28T18:56:31.381" v="2423" actId="1076"/>
          <ac:spMkLst>
            <pc:docMk/>
            <pc:sldMk cId="10529964" sldId="286"/>
            <ac:spMk id="5" creationId="{E1AD14F3-A871-473D-83F3-EED1F1152F90}"/>
          </ac:spMkLst>
        </pc:spChg>
        <pc:picChg chg="add mod modCrop">
          <ac:chgData name="William Poole" userId="1c7edfc7a1c62968" providerId="LiveId" clId="{81923CC5-DFA9-456D-88DD-8DC1B434991F}" dt="2019-01-28T18:56:31.381" v="2423" actId="1076"/>
          <ac:picMkLst>
            <pc:docMk/>
            <pc:sldMk cId="10529964" sldId="286"/>
            <ac:picMk id="4" creationId="{4B7478C8-C560-4303-B0C2-2EED885BCFB4}"/>
          </ac:picMkLst>
        </pc:picChg>
      </pc:sldChg>
      <pc:sldChg chg="add del">
        <pc:chgData name="William Poole" userId="1c7edfc7a1c62968" providerId="LiveId" clId="{81923CC5-DFA9-456D-88DD-8DC1B434991F}" dt="2019-01-28T02:19:10.363" v="1" actId="2696"/>
        <pc:sldMkLst>
          <pc:docMk/>
          <pc:sldMk cId="1725979703" sldId="286"/>
        </pc:sldMkLst>
      </pc:sldChg>
      <pc:sldChg chg="delSp modSp add modAnim">
        <pc:chgData name="William Poole" userId="1c7edfc7a1c62968" providerId="LiveId" clId="{81923CC5-DFA9-456D-88DD-8DC1B434991F}" dt="2019-01-28T19:32:53.723" v="3128"/>
        <pc:sldMkLst>
          <pc:docMk/>
          <pc:sldMk cId="2765986852" sldId="287"/>
        </pc:sldMkLst>
        <pc:spChg chg="mod">
          <ac:chgData name="William Poole" userId="1c7edfc7a1c62968" providerId="LiveId" clId="{81923CC5-DFA9-456D-88DD-8DC1B434991F}" dt="2019-01-28T17:58:46.569" v="1745" actId="113"/>
          <ac:spMkLst>
            <pc:docMk/>
            <pc:sldMk cId="2765986852" sldId="287"/>
            <ac:spMk id="2" creationId="{C0334F77-EBAF-4F46-B1BF-8A44765711C5}"/>
          </ac:spMkLst>
        </pc:spChg>
        <pc:spChg chg="mod">
          <ac:chgData name="William Poole" userId="1c7edfc7a1c62968" providerId="LiveId" clId="{81923CC5-DFA9-456D-88DD-8DC1B434991F}" dt="2019-01-28T17:35:37.331" v="968" actId="20577"/>
          <ac:spMkLst>
            <pc:docMk/>
            <pc:sldMk cId="2765986852" sldId="287"/>
            <ac:spMk id="3" creationId="{B09107E2-FA16-49C4-ACE1-133B06812BB9}"/>
          </ac:spMkLst>
        </pc:spChg>
        <pc:spChg chg="del">
          <ac:chgData name="William Poole" userId="1c7edfc7a1c62968" providerId="LiveId" clId="{81923CC5-DFA9-456D-88DD-8DC1B434991F}" dt="2019-01-28T17:31:07.108" v="824" actId="478"/>
          <ac:spMkLst>
            <pc:docMk/>
            <pc:sldMk cId="2765986852" sldId="287"/>
            <ac:spMk id="4" creationId="{6826A176-94CF-4251-9A18-E2EEA4AD1318}"/>
          </ac:spMkLst>
        </pc:spChg>
        <pc:spChg chg="del">
          <ac:chgData name="William Poole" userId="1c7edfc7a1c62968" providerId="LiveId" clId="{81923CC5-DFA9-456D-88DD-8DC1B434991F}" dt="2019-01-28T17:31:04.510" v="823" actId="478"/>
          <ac:spMkLst>
            <pc:docMk/>
            <pc:sldMk cId="2765986852" sldId="287"/>
            <ac:spMk id="5" creationId="{320EF7EC-6839-466C-97E2-8805BC3E7695}"/>
          </ac:spMkLst>
        </pc:spChg>
      </pc:sldChg>
      <pc:sldChg chg="addSp delSp modSp add delAnim modAnim">
        <pc:chgData name="William Poole" userId="1c7edfc7a1c62968" providerId="LiveId" clId="{81923CC5-DFA9-456D-88DD-8DC1B434991F}" dt="2019-01-28T19:30:56.379" v="3116"/>
        <pc:sldMkLst>
          <pc:docMk/>
          <pc:sldMk cId="2800819637" sldId="288"/>
        </pc:sldMkLst>
        <pc:spChg chg="del mod">
          <ac:chgData name="William Poole" userId="1c7edfc7a1c62968" providerId="LiveId" clId="{81923CC5-DFA9-456D-88DD-8DC1B434991F}" dt="2019-01-28T17:36:56.264" v="998" actId="478"/>
          <ac:spMkLst>
            <pc:docMk/>
            <pc:sldMk cId="2800819637" sldId="288"/>
            <ac:spMk id="2" creationId="{78921163-9582-49A6-8D71-830C65F62F61}"/>
          </ac:spMkLst>
        </pc:spChg>
        <pc:spChg chg="add mod">
          <ac:chgData name="William Poole" userId="1c7edfc7a1c62968" providerId="LiveId" clId="{81923CC5-DFA9-456D-88DD-8DC1B434991F}" dt="2019-01-28T17:55:04.925" v="1736" actId="1076"/>
          <ac:spMkLst>
            <pc:docMk/>
            <pc:sldMk cId="2800819637" sldId="288"/>
            <ac:spMk id="2" creationId="{9FD8855A-98E2-48F2-8875-D10ECE069806}"/>
          </ac:spMkLst>
        </pc:spChg>
        <pc:spChg chg="del">
          <ac:chgData name="William Poole" userId="1c7edfc7a1c62968" providerId="LiveId" clId="{81923CC5-DFA9-456D-88DD-8DC1B434991F}" dt="2019-01-28T17:36:09.865" v="997" actId="478"/>
          <ac:spMkLst>
            <pc:docMk/>
            <pc:sldMk cId="2800819637" sldId="288"/>
            <ac:spMk id="3" creationId="{CE13901D-614A-42C8-B466-6E7D43997F63}"/>
          </ac:spMkLst>
        </pc:spChg>
        <pc:spChg chg="add del mod">
          <ac:chgData name="William Poole" userId="1c7edfc7a1c62968" providerId="LiveId" clId="{81923CC5-DFA9-456D-88DD-8DC1B434991F}" dt="2019-01-28T17:36:58.733" v="1001" actId="478"/>
          <ac:spMkLst>
            <pc:docMk/>
            <pc:sldMk cId="2800819637" sldId="288"/>
            <ac:spMk id="5" creationId="{F1C3DE56-6D47-41FE-BB12-E861E881C03E}"/>
          </ac:spMkLst>
        </pc:spChg>
        <pc:spChg chg="add del">
          <ac:chgData name="William Poole" userId="1c7edfc7a1c62968" providerId="LiveId" clId="{81923CC5-DFA9-456D-88DD-8DC1B434991F}" dt="2019-01-28T17:36:57.540" v="1000"/>
          <ac:spMkLst>
            <pc:docMk/>
            <pc:sldMk cId="2800819637" sldId="288"/>
            <ac:spMk id="6" creationId="{890877E4-9138-49AD-BDFC-7DF169ACE555}"/>
          </ac:spMkLst>
        </pc:spChg>
        <pc:spChg chg="add del">
          <ac:chgData name="William Poole" userId="1c7edfc7a1c62968" providerId="LiveId" clId="{81923CC5-DFA9-456D-88DD-8DC1B434991F}" dt="2019-01-28T17:36:57.540" v="1000"/>
          <ac:spMkLst>
            <pc:docMk/>
            <pc:sldMk cId="2800819637" sldId="288"/>
            <ac:spMk id="8" creationId="{9C8A89C6-279A-4FB0-B112-8A9B0614D7AC}"/>
          </ac:spMkLst>
        </pc:spChg>
        <pc:spChg chg="add del">
          <ac:chgData name="William Poole" userId="1c7edfc7a1c62968" providerId="LiveId" clId="{81923CC5-DFA9-456D-88DD-8DC1B434991F}" dt="2019-01-28T17:36:57.540" v="1000"/>
          <ac:spMkLst>
            <pc:docMk/>
            <pc:sldMk cId="2800819637" sldId="288"/>
            <ac:spMk id="10" creationId="{F84B8244-5C64-4DF1-9715-8F1A120A8F67}"/>
          </ac:spMkLst>
        </pc:spChg>
        <pc:spChg chg="add del">
          <ac:chgData name="William Poole" userId="1c7edfc7a1c62968" providerId="LiveId" clId="{81923CC5-DFA9-456D-88DD-8DC1B434991F}" dt="2019-01-28T17:36:57.540" v="1000"/>
          <ac:spMkLst>
            <pc:docMk/>
            <pc:sldMk cId="2800819637" sldId="288"/>
            <ac:spMk id="11" creationId="{E52847DA-ED12-4247-A8EB-9F61018D2C6A}"/>
          </ac:spMkLst>
        </pc:spChg>
        <pc:spChg chg="add mod">
          <ac:chgData name="William Poole" userId="1c7edfc7a1c62968" providerId="LiveId" clId="{81923CC5-DFA9-456D-88DD-8DC1B434991F}" dt="2019-01-28T17:58:40.479" v="1743" actId="113"/>
          <ac:spMkLst>
            <pc:docMk/>
            <pc:sldMk cId="2800819637" sldId="288"/>
            <ac:spMk id="12" creationId="{627BA7BB-8026-4982-BA20-3A1E18A91E61}"/>
          </ac:spMkLst>
        </pc:spChg>
        <pc:spChg chg="add mod">
          <ac:chgData name="William Poole" userId="1c7edfc7a1c62968" providerId="LiveId" clId="{81923CC5-DFA9-456D-88DD-8DC1B434991F}" dt="2019-01-28T17:55:48.855" v="1739" actId="27636"/>
          <ac:spMkLst>
            <pc:docMk/>
            <pc:sldMk cId="2800819637" sldId="288"/>
            <ac:spMk id="14" creationId="{D667A5E5-4B13-4AF9-A9C0-DF1D10425AE7}"/>
          </ac:spMkLst>
        </pc:spChg>
        <pc:spChg chg="add del">
          <ac:chgData name="William Poole" userId="1c7edfc7a1c62968" providerId="LiveId" clId="{81923CC5-DFA9-456D-88DD-8DC1B434991F}" dt="2019-01-28T17:39:28.255" v="1188" actId="478"/>
          <ac:spMkLst>
            <pc:docMk/>
            <pc:sldMk cId="2800819637" sldId="288"/>
            <ac:spMk id="16" creationId="{885B826C-5C0A-412D-A2F0-C95BB01852F1}"/>
          </ac:spMkLst>
        </pc:spChg>
        <pc:spChg chg="add del">
          <ac:chgData name="William Poole" userId="1c7edfc7a1c62968" providerId="LiveId" clId="{81923CC5-DFA9-456D-88DD-8DC1B434991F}" dt="2019-01-28T17:39:25.828" v="1187" actId="478"/>
          <ac:spMkLst>
            <pc:docMk/>
            <pc:sldMk cId="2800819637" sldId="288"/>
            <ac:spMk id="17" creationId="{F11C6FEC-3684-4EF2-AEAA-D6BAFABF05F6}"/>
          </ac:spMkLst>
        </pc:spChg>
        <pc:graphicFrameChg chg="add del">
          <ac:chgData name="William Poole" userId="1c7edfc7a1c62968" providerId="LiveId" clId="{81923CC5-DFA9-456D-88DD-8DC1B434991F}" dt="2019-01-28T17:36:57.540" v="1000"/>
          <ac:graphicFrameMkLst>
            <pc:docMk/>
            <pc:sldMk cId="2800819637" sldId="288"/>
            <ac:graphicFrameMk id="7" creationId="{3D8F5661-1117-4FCD-A19A-182AB9D8890E}"/>
          </ac:graphicFrameMkLst>
        </pc:graphicFrameChg>
        <pc:graphicFrameChg chg="add del modGraphic">
          <ac:chgData name="William Poole" userId="1c7edfc7a1c62968" providerId="LiveId" clId="{81923CC5-DFA9-456D-88DD-8DC1B434991F}" dt="2019-01-28T17:37:06.077" v="1004" actId="478"/>
          <ac:graphicFrameMkLst>
            <pc:docMk/>
            <pc:sldMk cId="2800819637" sldId="288"/>
            <ac:graphicFrameMk id="13" creationId="{D8AAEBDB-62F8-45BE-9670-D9DAE82B8C75}"/>
          </ac:graphicFrameMkLst>
        </pc:graphicFrameChg>
        <pc:picChg chg="add del">
          <ac:chgData name="William Poole" userId="1c7edfc7a1c62968" providerId="LiveId" clId="{81923CC5-DFA9-456D-88DD-8DC1B434991F}" dt="2019-01-28T17:36:57.540" v="1000"/>
          <ac:picMkLst>
            <pc:docMk/>
            <pc:sldMk cId="2800819637" sldId="288"/>
            <ac:picMk id="9" creationId="{D3592F0F-1186-4A98-B74B-F3C42C8FBF6E}"/>
          </ac:picMkLst>
        </pc:picChg>
        <pc:picChg chg="add del">
          <ac:chgData name="William Poole" userId="1c7edfc7a1c62968" providerId="LiveId" clId="{81923CC5-DFA9-456D-88DD-8DC1B434991F}" dt="2019-01-28T17:39:23.463" v="1186" actId="478"/>
          <ac:picMkLst>
            <pc:docMk/>
            <pc:sldMk cId="2800819637" sldId="288"/>
            <ac:picMk id="15" creationId="{75330588-FA3D-4C4A-985B-DB62A01D1EEB}"/>
          </ac:picMkLst>
        </pc:picChg>
        <pc:picChg chg="add mod">
          <ac:chgData name="William Poole" userId="1c7edfc7a1c62968" providerId="LiveId" clId="{81923CC5-DFA9-456D-88DD-8DC1B434991F}" dt="2019-01-28T17:55:00.384" v="1735" actId="1076"/>
          <ac:picMkLst>
            <pc:docMk/>
            <pc:sldMk cId="2800819637" sldId="288"/>
            <ac:picMk id="1026" creationId="{08B0EB17-34F1-46C1-BBB3-6900AC59A4A5}"/>
          </ac:picMkLst>
        </pc:picChg>
      </pc:sldChg>
      <pc:sldChg chg="addSp delSp modSp add modAnim">
        <pc:chgData name="William Poole" userId="1c7edfc7a1c62968" providerId="LiveId" clId="{81923CC5-DFA9-456D-88DD-8DC1B434991F}" dt="2019-01-28T20:23:44.777" v="5110" actId="1076"/>
        <pc:sldMkLst>
          <pc:docMk/>
          <pc:sldMk cId="1421483448" sldId="289"/>
        </pc:sldMkLst>
        <pc:spChg chg="mod">
          <ac:chgData name="William Poole" userId="1c7edfc7a1c62968" providerId="LiveId" clId="{81923CC5-DFA9-456D-88DD-8DC1B434991F}" dt="2019-01-28T18:12:43.615" v="2027" actId="113"/>
          <ac:spMkLst>
            <pc:docMk/>
            <pc:sldMk cId="1421483448" sldId="289"/>
            <ac:spMk id="2" creationId="{1052347A-1742-4989-9E4A-BBE4D5CC1CA7}"/>
          </ac:spMkLst>
        </pc:spChg>
        <pc:spChg chg="del mod">
          <ac:chgData name="William Poole" userId="1c7edfc7a1c62968" providerId="LiveId" clId="{81923CC5-DFA9-456D-88DD-8DC1B434991F}" dt="2019-01-28T18:09:56.140" v="2024" actId="478"/>
          <ac:spMkLst>
            <pc:docMk/>
            <pc:sldMk cId="1421483448" sldId="289"/>
            <ac:spMk id="3" creationId="{F2E0E582-2470-4481-9112-C537133FE50A}"/>
          </ac:spMkLst>
        </pc:spChg>
        <pc:spChg chg="add mod">
          <ac:chgData name="William Poole" userId="1c7edfc7a1c62968" providerId="LiveId" clId="{81923CC5-DFA9-456D-88DD-8DC1B434991F}" dt="2019-01-28T20:23:22.828" v="5105" actId="1076"/>
          <ac:spMkLst>
            <pc:docMk/>
            <pc:sldMk cId="1421483448" sldId="289"/>
            <ac:spMk id="5" creationId="{D7378A1E-F6EB-455B-A7FD-527EBF5B58F1}"/>
          </ac:spMkLst>
        </pc:spChg>
        <pc:picChg chg="add mod">
          <ac:chgData name="William Poole" userId="1c7edfc7a1c62968" providerId="LiveId" clId="{81923CC5-DFA9-456D-88DD-8DC1B434991F}" dt="2019-01-28T18:10:02.354" v="2026" actId="1076"/>
          <ac:picMkLst>
            <pc:docMk/>
            <pc:sldMk cId="1421483448" sldId="289"/>
            <ac:picMk id="4" creationId="{CA688EF7-4427-43A5-A511-14C0C5485421}"/>
          </ac:picMkLst>
        </pc:picChg>
        <pc:picChg chg="add mod">
          <ac:chgData name="William Poole" userId="1c7edfc7a1c62968" providerId="LiveId" clId="{81923CC5-DFA9-456D-88DD-8DC1B434991F}" dt="2019-01-28T20:23:44.777" v="5110" actId="1076"/>
          <ac:picMkLst>
            <pc:docMk/>
            <pc:sldMk cId="1421483448" sldId="289"/>
            <ac:picMk id="6" creationId="{F17A55ED-C6D6-44A6-90BF-85EB6A31CBCD}"/>
          </ac:picMkLst>
        </pc:picChg>
      </pc:sldChg>
      <pc:sldChg chg="addSp delSp modSp add modAnim">
        <pc:chgData name="William Poole" userId="1c7edfc7a1c62968" providerId="LiveId" clId="{81923CC5-DFA9-456D-88DD-8DC1B434991F}" dt="2019-01-28T19:50:29.685" v="4063" actId="27636"/>
        <pc:sldMkLst>
          <pc:docMk/>
          <pc:sldMk cId="2862544508" sldId="290"/>
        </pc:sldMkLst>
        <pc:spChg chg="mod">
          <ac:chgData name="William Poole" userId="1c7edfc7a1c62968" providerId="LiveId" clId="{81923CC5-DFA9-456D-88DD-8DC1B434991F}" dt="2019-01-28T18:13:02.394" v="2070" actId="113"/>
          <ac:spMkLst>
            <pc:docMk/>
            <pc:sldMk cId="2862544508" sldId="290"/>
            <ac:spMk id="2" creationId="{2D249EE0-5F1D-406C-AFDC-29FB62CB8047}"/>
          </ac:spMkLst>
        </pc:spChg>
        <pc:spChg chg="mod">
          <ac:chgData name="William Poole" userId="1c7edfc7a1c62968" providerId="LiveId" clId="{81923CC5-DFA9-456D-88DD-8DC1B434991F}" dt="2019-01-28T19:50:29.685" v="4063" actId="27636"/>
          <ac:spMkLst>
            <pc:docMk/>
            <pc:sldMk cId="2862544508" sldId="290"/>
            <ac:spMk id="3" creationId="{4CBBFE8A-6878-4B7C-8CA2-8CE8D9ECA09A}"/>
          </ac:spMkLst>
        </pc:spChg>
        <pc:spChg chg="add del mod">
          <ac:chgData name="William Poole" userId="1c7edfc7a1c62968" providerId="LiveId" clId="{81923CC5-DFA9-456D-88DD-8DC1B434991F}" dt="2019-01-28T18:42:53.254" v="2241" actId="478"/>
          <ac:spMkLst>
            <pc:docMk/>
            <pc:sldMk cId="2862544508" sldId="290"/>
            <ac:spMk id="6" creationId="{71A3F6EF-C79D-4F38-A260-284BF6218E36}"/>
          </ac:spMkLst>
        </pc:spChg>
        <pc:picChg chg="add del mod">
          <ac:chgData name="William Poole" userId="1c7edfc7a1c62968" providerId="LiveId" clId="{81923CC5-DFA9-456D-88DD-8DC1B434991F}" dt="2019-01-28T18:41:05.825" v="2231" actId="478"/>
          <ac:picMkLst>
            <pc:docMk/>
            <pc:sldMk cId="2862544508" sldId="290"/>
            <ac:picMk id="4" creationId="{30058E22-3E32-4834-873E-CD052E5D938E}"/>
          </ac:picMkLst>
        </pc:picChg>
        <pc:picChg chg="add del mod">
          <ac:chgData name="William Poole" userId="1c7edfc7a1c62968" providerId="LiveId" clId="{81923CC5-DFA9-456D-88DD-8DC1B434991F}" dt="2019-01-28T18:59:16.877" v="2539" actId="478"/>
          <ac:picMkLst>
            <pc:docMk/>
            <pc:sldMk cId="2862544508" sldId="290"/>
            <ac:picMk id="5" creationId="{08BA4DA8-92D1-4F00-83D2-23D9B5891BB4}"/>
          </ac:picMkLst>
        </pc:picChg>
        <pc:picChg chg="add del mod">
          <ac:chgData name="William Poole" userId="1c7edfc7a1c62968" providerId="LiveId" clId="{81923CC5-DFA9-456D-88DD-8DC1B434991F}" dt="2019-01-28T18:42:55.145" v="2242" actId="478"/>
          <ac:picMkLst>
            <pc:docMk/>
            <pc:sldMk cId="2862544508" sldId="290"/>
            <ac:picMk id="1026" creationId="{44A258A8-322C-4A59-A846-5DD1FE888C1E}"/>
          </ac:picMkLst>
        </pc:picChg>
        <pc:picChg chg="add del mod">
          <ac:chgData name="William Poole" userId="1c7edfc7a1c62968" providerId="LiveId" clId="{81923CC5-DFA9-456D-88DD-8DC1B434991F}" dt="2019-01-28T18:42:56.175" v="2243" actId="478"/>
          <ac:picMkLst>
            <pc:docMk/>
            <pc:sldMk cId="2862544508" sldId="290"/>
            <ac:picMk id="1028" creationId="{56AD2C80-CD7C-4EDD-9A2B-1D3A833C77C4}"/>
          </ac:picMkLst>
        </pc:picChg>
        <pc:picChg chg="add del mod">
          <ac:chgData name="William Poole" userId="1c7edfc7a1c62968" providerId="LiveId" clId="{81923CC5-DFA9-456D-88DD-8DC1B434991F}" dt="2019-01-28T18:48:47.189" v="2251" actId="478"/>
          <ac:picMkLst>
            <pc:docMk/>
            <pc:sldMk cId="2862544508" sldId="290"/>
            <ac:picMk id="1031" creationId="{1754FB91-AEE3-496E-83ED-74588E97C0DB}"/>
          </ac:picMkLst>
        </pc:picChg>
        <pc:picChg chg="add del mod">
          <ac:chgData name="William Poole" userId="1c7edfc7a1c62968" providerId="LiveId" clId="{81923CC5-DFA9-456D-88DD-8DC1B434991F}" dt="2019-01-28T18:48:46.115" v="2250" actId="478"/>
          <ac:picMkLst>
            <pc:docMk/>
            <pc:sldMk cId="2862544508" sldId="290"/>
            <ac:picMk id="1033" creationId="{B164E803-5BEA-4147-8FB2-FF418DCDED5C}"/>
          </ac:picMkLst>
        </pc:picChg>
        <pc:picChg chg="add del mod">
          <ac:chgData name="William Poole" userId="1c7edfc7a1c62968" providerId="LiveId" clId="{81923CC5-DFA9-456D-88DD-8DC1B434991F}" dt="2019-01-28T18:59:18.634" v="2540" actId="478"/>
          <ac:picMkLst>
            <pc:docMk/>
            <pc:sldMk cId="2862544508" sldId="290"/>
            <ac:picMk id="1035" creationId="{252B0E96-59D5-44A0-81AA-F10FF9B45F45}"/>
          </ac:picMkLst>
        </pc:picChg>
        <pc:picChg chg="add del mod">
          <ac:chgData name="William Poole" userId="1c7edfc7a1c62968" providerId="LiveId" clId="{81923CC5-DFA9-456D-88DD-8DC1B434991F}" dt="2019-01-28T18:59:19.622" v="2541" actId="478"/>
          <ac:picMkLst>
            <pc:docMk/>
            <pc:sldMk cId="2862544508" sldId="290"/>
            <ac:picMk id="1037" creationId="{F768A35F-BE4F-48B7-8BA3-C32BD31684A3}"/>
          </ac:picMkLst>
        </pc:picChg>
      </pc:sldChg>
      <pc:sldChg chg="addSp delSp modSp add modAnim">
        <pc:chgData name="William Poole" userId="1c7edfc7a1c62968" providerId="LiveId" clId="{81923CC5-DFA9-456D-88DD-8DC1B434991F}" dt="2019-01-28T20:33:26.306" v="5434" actId="1076"/>
        <pc:sldMkLst>
          <pc:docMk/>
          <pc:sldMk cId="2511130421" sldId="291"/>
        </pc:sldMkLst>
        <pc:spChg chg="del mod">
          <ac:chgData name="William Poole" userId="1c7edfc7a1c62968" providerId="LiveId" clId="{81923CC5-DFA9-456D-88DD-8DC1B434991F}" dt="2019-01-28T19:02:19.736" v="3006" actId="478"/>
          <ac:spMkLst>
            <pc:docMk/>
            <pc:sldMk cId="2511130421" sldId="291"/>
            <ac:spMk id="3" creationId="{4CBBFE8A-6878-4B7C-8CA2-8CE8D9ECA09A}"/>
          </ac:spMkLst>
        </pc:spChg>
        <pc:spChg chg="add del mod">
          <ac:chgData name="William Poole" userId="1c7edfc7a1c62968" providerId="LiveId" clId="{81923CC5-DFA9-456D-88DD-8DC1B434991F}" dt="2019-01-28T19:02:22.816" v="3007" actId="478"/>
          <ac:spMkLst>
            <pc:docMk/>
            <pc:sldMk cId="2511130421" sldId="291"/>
            <ac:spMk id="6" creationId="{F2985348-A216-4BBC-8646-6B442FE799FF}"/>
          </ac:spMkLst>
        </pc:spChg>
        <pc:spChg chg="add del mod">
          <ac:chgData name="William Poole" userId="1c7edfc7a1c62968" providerId="LiveId" clId="{81923CC5-DFA9-456D-88DD-8DC1B434991F}" dt="2019-01-28T20:33:13.586" v="5430" actId="478"/>
          <ac:spMkLst>
            <pc:docMk/>
            <pc:sldMk cId="2511130421" sldId="291"/>
            <ac:spMk id="10" creationId="{22B89738-0985-4106-8E5F-6EEDDF4BD2B5}"/>
          </ac:spMkLst>
        </pc:spChg>
        <pc:picChg chg="del mod">
          <ac:chgData name="William Poole" userId="1c7edfc7a1c62968" providerId="LiveId" clId="{81923CC5-DFA9-456D-88DD-8DC1B434991F}" dt="2019-01-28T19:02:50.658" v="3013" actId="478"/>
          <ac:picMkLst>
            <pc:docMk/>
            <pc:sldMk cId="2511130421" sldId="291"/>
            <ac:picMk id="5" creationId="{08BA4DA8-92D1-4F00-83D2-23D9B5891BB4}"/>
          </ac:picMkLst>
        </pc:picChg>
        <pc:picChg chg="add mod ord">
          <ac:chgData name="William Poole" userId="1c7edfc7a1c62968" providerId="LiveId" clId="{81923CC5-DFA9-456D-88DD-8DC1B434991F}" dt="2019-01-28T19:07:40.687" v="3072" actId="1076"/>
          <ac:picMkLst>
            <pc:docMk/>
            <pc:sldMk cId="2511130421" sldId="291"/>
            <ac:picMk id="7" creationId="{6276D408-84A0-47A0-AA8A-5C47A8F68254}"/>
          </ac:picMkLst>
        </pc:picChg>
        <pc:picChg chg="mod ord">
          <ac:chgData name="William Poole" userId="1c7edfc7a1c62968" providerId="LiveId" clId="{81923CC5-DFA9-456D-88DD-8DC1B434991F}" dt="2019-01-28T20:33:26.306" v="5434" actId="1076"/>
          <ac:picMkLst>
            <pc:docMk/>
            <pc:sldMk cId="2511130421" sldId="291"/>
            <ac:picMk id="1035" creationId="{252B0E96-59D5-44A0-81AA-F10FF9B45F45}"/>
          </ac:picMkLst>
        </pc:picChg>
        <pc:picChg chg="mod">
          <ac:chgData name="William Poole" userId="1c7edfc7a1c62968" providerId="LiveId" clId="{81923CC5-DFA9-456D-88DD-8DC1B434991F}" dt="2019-01-28T19:07:17.463" v="3071" actId="1076"/>
          <ac:picMkLst>
            <pc:docMk/>
            <pc:sldMk cId="2511130421" sldId="291"/>
            <ac:picMk id="1037" creationId="{F768A35F-BE4F-48B7-8BA3-C32BD31684A3}"/>
          </ac:picMkLst>
        </pc:picChg>
      </pc:sldChg>
      <pc:sldChg chg="modSp add modAnim">
        <pc:chgData name="William Poole" userId="1c7edfc7a1c62968" providerId="LiveId" clId="{81923CC5-DFA9-456D-88DD-8DC1B434991F}" dt="2019-01-28T19:47:55.844" v="4016" actId="20577"/>
        <pc:sldMkLst>
          <pc:docMk/>
          <pc:sldMk cId="1891926676" sldId="292"/>
        </pc:sldMkLst>
        <pc:spChg chg="mod">
          <ac:chgData name="William Poole" userId="1c7edfc7a1c62968" providerId="LiveId" clId="{81923CC5-DFA9-456D-88DD-8DC1B434991F}" dt="2019-01-28T19:41:17.690" v="3196" actId="20577"/>
          <ac:spMkLst>
            <pc:docMk/>
            <pc:sldMk cId="1891926676" sldId="292"/>
            <ac:spMk id="2" creationId="{0A466500-9DC1-4A8E-8FCE-45ABF2F61B57}"/>
          </ac:spMkLst>
        </pc:spChg>
        <pc:spChg chg="mod">
          <ac:chgData name="William Poole" userId="1c7edfc7a1c62968" providerId="LiveId" clId="{81923CC5-DFA9-456D-88DD-8DC1B434991F}" dt="2019-01-28T19:47:55.844" v="4016" actId="20577"/>
          <ac:spMkLst>
            <pc:docMk/>
            <pc:sldMk cId="1891926676" sldId="292"/>
            <ac:spMk id="3" creationId="{F07FC139-2A64-4FF7-B804-2B154EE34A3A}"/>
          </ac:spMkLst>
        </pc:spChg>
      </pc:sldChg>
      <pc:sldChg chg="addSp delSp modSp add ord modAnim">
        <pc:chgData name="William Poole" userId="1c7edfc7a1c62968" providerId="LiveId" clId="{81923CC5-DFA9-456D-88DD-8DC1B434991F}" dt="2019-01-28T20:16:31.475" v="4618"/>
        <pc:sldMkLst>
          <pc:docMk/>
          <pc:sldMk cId="4023585735" sldId="293"/>
        </pc:sldMkLst>
        <pc:spChg chg="mod">
          <ac:chgData name="William Poole" userId="1c7edfc7a1c62968" providerId="LiveId" clId="{81923CC5-DFA9-456D-88DD-8DC1B434991F}" dt="2019-01-28T19:55:54.481" v="4072" actId="113"/>
          <ac:spMkLst>
            <pc:docMk/>
            <pc:sldMk cId="4023585735" sldId="293"/>
            <ac:spMk id="2" creationId="{A663F440-238D-4DDE-8F76-5EF41373AAAB}"/>
          </ac:spMkLst>
        </pc:spChg>
        <pc:spChg chg="del">
          <ac:chgData name="William Poole" userId="1c7edfc7a1c62968" providerId="LiveId" clId="{81923CC5-DFA9-456D-88DD-8DC1B434991F}" dt="2019-01-28T19:55:56.914" v="4073" actId="478"/>
          <ac:spMkLst>
            <pc:docMk/>
            <pc:sldMk cId="4023585735" sldId="293"/>
            <ac:spMk id="3" creationId="{BEA1EC44-135E-4B2B-9B6F-76A049C9BC12}"/>
          </ac:spMkLst>
        </pc:spChg>
        <pc:spChg chg="add mod">
          <ac:chgData name="William Poole" userId="1c7edfc7a1c62968" providerId="LiveId" clId="{81923CC5-DFA9-456D-88DD-8DC1B434991F}" dt="2019-01-28T20:14:53.367" v="4334" actId="1076"/>
          <ac:spMkLst>
            <pc:docMk/>
            <pc:sldMk cId="4023585735" sldId="293"/>
            <ac:spMk id="5" creationId="{2B46B0D7-FCC0-47A2-8192-044A6A67AF43}"/>
          </ac:spMkLst>
        </pc:spChg>
        <pc:spChg chg="add mod">
          <ac:chgData name="William Poole" userId="1c7edfc7a1c62968" providerId="LiveId" clId="{81923CC5-DFA9-456D-88DD-8DC1B434991F}" dt="2019-01-28T20:14:53.367" v="4334" actId="1076"/>
          <ac:spMkLst>
            <pc:docMk/>
            <pc:sldMk cId="4023585735" sldId="293"/>
            <ac:spMk id="6" creationId="{BD78A2E6-024D-4B72-8DF0-15DD5B4C878B}"/>
          </ac:spMkLst>
        </pc:spChg>
        <pc:spChg chg="add del mod">
          <ac:chgData name="William Poole" userId="1c7edfc7a1c62968" providerId="LiveId" clId="{81923CC5-DFA9-456D-88DD-8DC1B434991F}" dt="2019-01-28T20:03:55.626" v="4252" actId="478"/>
          <ac:spMkLst>
            <pc:docMk/>
            <pc:sldMk cId="4023585735" sldId="293"/>
            <ac:spMk id="7" creationId="{5B3B0C54-C05A-4305-966C-F248E7E84191}"/>
          </ac:spMkLst>
        </pc:spChg>
        <pc:spChg chg="add del mod">
          <ac:chgData name="William Poole" userId="1c7edfc7a1c62968" providerId="LiveId" clId="{81923CC5-DFA9-456D-88DD-8DC1B434991F}" dt="2019-01-28T20:04:17.942" v="4254" actId="478"/>
          <ac:spMkLst>
            <pc:docMk/>
            <pc:sldMk cId="4023585735" sldId="293"/>
            <ac:spMk id="8" creationId="{1C6D9987-15BB-41A7-B8D8-855CCE822B77}"/>
          </ac:spMkLst>
        </pc:spChg>
        <pc:spChg chg="add del mod">
          <ac:chgData name="William Poole" userId="1c7edfc7a1c62968" providerId="LiveId" clId="{81923CC5-DFA9-456D-88DD-8DC1B434991F}" dt="2019-01-28T20:04:46.827" v="4259" actId="478"/>
          <ac:spMkLst>
            <pc:docMk/>
            <pc:sldMk cId="4023585735" sldId="293"/>
            <ac:spMk id="9" creationId="{63BC2689-D0F8-432D-8A5D-14AF86A3D79D}"/>
          </ac:spMkLst>
        </pc:spChg>
        <pc:spChg chg="add mod">
          <ac:chgData name="William Poole" userId="1c7edfc7a1c62968" providerId="LiveId" clId="{81923CC5-DFA9-456D-88DD-8DC1B434991F}" dt="2019-01-28T20:16:21.046" v="4616" actId="1076"/>
          <ac:spMkLst>
            <pc:docMk/>
            <pc:sldMk cId="4023585735" sldId="293"/>
            <ac:spMk id="46" creationId="{26E56174-FEC2-4D3E-B72C-5AA22D65C299}"/>
          </ac:spMkLst>
        </pc:spChg>
        <pc:graphicFrameChg chg="add del mod">
          <ac:chgData name="William Poole" userId="1c7edfc7a1c62968" providerId="LiveId" clId="{81923CC5-DFA9-456D-88DD-8DC1B434991F}" dt="2019-01-28T20:02:06.012" v="4082" actId="478"/>
          <ac:graphicFrameMkLst>
            <pc:docMk/>
            <pc:sldMk cId="4023585735" sldId="293"/>
            <ac:graphicFrameMk id="4" creationId="{C2AA51B2-5BA8-4FE5-9008-B1387D79A4A1}"/>
          </ac:graphicFrameMkLst>
        </pc:graphicFrameChg>
        <pc:cxnChg chg="add mod">
          <ac:chgData name="William Poole" userId="1c7edfc7a1c62968" providerId="LiveId" clId="{81923CC5-DFA9-456D-88DD-8DC1B434991F}" dt="2019-01-28T20:14:53.367" v="4334" actId="1076"/>
          <ac:cxnSpMkLst>
            <pc:docMk/>
            <pc:sldMk cId="4023585735" sldId="293"/>
            <ac:cxnSpMk id="11" creationId="{16137E55-E2F5-432D-BDA1-24D18E8426CE}"/>
          </ac:cxnSpMkLst>
        </pc:cxnChg>
        <pc:cxnChg chg="add mod">
          <ac:chgData name="William Poole" userId="1c7edfc7a1c62968" providerId="LiveId" clId="{81923CC5-DFA9-456D-88DD-8DC1B434991F}" dt="2019-01-28T20:14:53.367" v="4334" actId="1076"/>
          <ac:cxnSpMkLst>
            <pc:docMk/>
            <pc:sldMk cId="4023585735" sldId="293"/>
            <ac:cxnSpMk id="17" creationId="{3F77A86C-3243-4563-900F-A296704E25E7}"/>
          </ac:cxnSpMkLst>
        </pc:cxnChg>
      </pc:sldChg>
      <pc:sldChg chg="addSp delSp modSp add modAnim">
        <pc:chgData name="William Poole" userId="1c7edfc7a1c62968" providerId="LiveId" clId="{81923CC5-DFA9-456D-88DD-8DC1B434991F}" dt="2019-01-28T20:34:37.372" v="5496"/>
        <pc:sldMkLst>
          <pc:docMk/>
          <pc:sldMk cId="2438329043" sldId="294"/>
        </pc:sldMkLst>
        <pc:spChg chg="mod">
          <ac:chgData name="William Poole" userId="1c7edfc7a1c62968" providerId="LiveId" clId="{81923CC5-DFA9-456D-88DD-8DC1B434991F}" dt="2019-01-28T20:17:04.359" v="4623" actId="113"/>
          <ac:spMkLst>
            <pc:docMk/>
            <pc:sldMk cId="2438329043" sldId="294"/>
            <ac:spMk id="2" creationId="{A663F440-238D-4DDE-8F76-5EF41373AAAB}"/>
          </ac:spMkLst>
        </pc:spChg>
        <pc:spChg chg="add del mod">
          <ac:chgData name="William Poole" userId="1c7edfc7a1c62968" providerId="LiveId" clId="{81923CC5-DFA9-456D-88DD-8DC1B434991F}" dt="2019-01-28T20:19:51.388" v="4827" actId="14100"/>
          <ac:spMkLst>
            <pc:docMk/>
            <pc:sldMk cId="2438329043" sldId="294"/>
            <ac:spMk id="5" creationId="{2B46B0D7-FCC0-47A2-8192-044A6A67AF43}"/>
          </ac:spMkLst>
        </pc:spChg>
        <pc:spChg chg="add del mod">
          <ac:chgData name="William Poole" userId="1c7edfc7a1c62968" providerId="LiveId" clId="{81923CC5-DFA9-456D-88DD-8DC1B434991F}" dt="2019-01-28T20:20:32.952" v="4910" actId="1076"/>
          <ac:spMkLst>
            <pc:docMk/>
            <pc:sldMk cId="2438329043" sldId="294"/>
            <ac:spMk id="6" creationId="{BD78A2E6-024D-4B72-8DF0-15DD5B4C878B}"/>
          </ac:spMkLst>
        </pc:spChg>
        <pc:spChg chg="add mod">
          <ac:chgData name="William Poole" userId="1c7edfc7a1c62968" providerId="LiveId" clId="{81923CC5-DFA9-456D-88DD-8DC1B434991F}" dt="2019-01-28T20:20:57.591" v="4918" actId="1076"/>
          <ac:spMkLst>
            <pc:docMk/>
            <pc:sldMk cId="2438329043" sldId="294"/>
            <ac:spMk id="10" creationId="{8F283FFA-5D97-4AE0-8005-4DF57EF6B80E}"/>
          </ac:spMkLst>
        </pc:spChg>
        <pc:spChg chg="mod">
          <ac:chgData name="William Poole" userId="1c7edfc7a1c62968" providerId="LiveId" clId="{81923CC5-DFA9-456D-88DD-8DC1B434991F}" dt="2019-01-28T20:34:30.555" v="5495" actId="20577"/>
          <ac:spMkLst>
            <pc:docMk/>
            <pc:sldMk cId="2438329043" sldId="294"/>
            <ac:spMk id="46" creationId="{26E56174-FEC2-4D3E-B72C-5AA22D65C299}"/>
          </ac:spMkLst>
        </pc:spChg>
        <pc:cxnChg chg="add del mod">
          <ac:chgData name="William Poole" userId="1c7edfc7a1c62968" providerId="LiveId" clId="{81923CC5-DFA9-456D-88DD-8DC1B434991F}" dt="2019-01-28T20:20:38.336" v="4912" actId="14100"/>
          <ac:cxnSpMkLst>
            <pc:docMk/>
            <pc:sldMk cId="2438329043" sldId="294"/>
            <ac:cxnSpMk id="11" creationId="{16137E55-E2F5-432D-BDA1-24D18E8426CE}"/>
          </ac:cxnSpMkLst>
        </pc:cxnChg>
        <pc:cxnChg chg="add del mod">
          <ac:chgData name="William Poole" userId="1c7edfc7a1c62968" providerId="LiveId" clId="{81923CC5-DFA9-456D-88DD-8DC1B434991F}" dt="2019-01-28T20:20:35.589" v="4911" actId="14100"/>
          <ac:cxnSpMkLst>
            <pc:docMk/>
            <pc:sldMk cId="2438329043" sldId="294"/>
            <ac:cxnSpMk id="17" creationId="{3F77A86C-3243-4563-900F-A296704E25E7}"/>
          </ac:cxnSpMkLst>
        </pc:cxnChg>
        <pc:cxnChg chg="add mod">
          <ac:chgData name="William Poole" userId="1c7edfc7a1c62968" providerId="LiveId" clId="{81923CC5-DFA9-456D-88DD-8DC1B434991F}" dt="2019-01-28T20:21:10.040" v="4919" actId="692"/>
          <ac:cxnSpMkLst>
            <pc:docMk/>
            <pc:sldMk cId="2438329043" sldId="294"/>
            <ac:cxnSpMk id="30" creationId="{E2058EE1-BC51-4F24-A245-5D041A0017AE}"/>
          </ac:cxnSpMkLst>
        </pc:cxnChg>
      </pc:sldChg>
      <pc:sldChg chg="delSp modSp add delAnim modAnim">
        <pc:chgData name="William Poole" userId="1c7edfc7a1c62968" providerId="LiveId" clId="{81923CC5-DFA9-456D-88DD-8DC1B434991F}" dt="2019-01-28T20:32:29.866" v="5427"/>
        <pc:sldMkLst>
          <pc:docMk/>
          <pc:sldMk cId="4004621400" sldId="295"/>
        </pc:sldMkLst>
        <pc:spChg chg="mod">
          <ac:chgData name="William Poole" userId="1c7edfc7a1c62968" providerId="LiveId" clId="{81923CC5-DFA9-456D-88DD-8DC1B434991F}" dt="2019-01-28T20:32:05.111" v="5424" actId="20577"/>
          <ac:spMkLst>
            <pc:docMk/>
            <pc:sldMk cId="4004621400" sldId="295"/>
            <ac:spMk id="10" creationId="{22B89738-0985-4106-8E5F-6EEDDF4BD2B5}"/>
          </ac:spMkLst>
        </pc:spChg>
        <pc:picChg chg="del">
          <ac:chgData name="William Poole" userId="1c7edfc7a1c62968" providerId="LiveId" clId="{81923CC5-DFA9-456D-88DD-8DC1B434991F}" dt="2019-01-28T20:26:54.719" v="5154" actId="478"/>
          <ac:picMkLst>
            <pc:docMk/>
            <pc:sldMk cId="4004621400" sldId="295"/>
            <ac:picMk id="1035" creationId="{252B0E96-59D5-44A0-81AA-F10FF9B45F45}"/>
          </ac:picMkLst>
        </pc:picChg>
        <pc:picChg chg="del">
          <ac:chgData name="William Poole" userId="1c7edfc7a1c62968" providerId="LiveId" clId="{81923CC5-DFA9-456D-88DD-8DC1B434991F}" dt="2019-01-28T20:26:53.667" v="5153" actId="478"/>
          <ac:picMkLst>
            <pc:docMk/>
            <pc:sldMk cId="4004621400" sldId="295"/>
            <ac:picMk id="1037" creationId="{F768A35F-BE4F-48B7-8BA3-C32BD31684A3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image" Target="../media/image1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Mixture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Mechanisms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Components</a:t>
          </a: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/>
            <a:t>Components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000" dirty="0"/>
            <a:t> Component-specific Mechanism “types” inherited from mixture or user-overwritten</a:t>
          </a:r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dgm:pt modelId="{F784920F-1DA3-4AD9-A8FD-4DA5B297F871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2000" dirty="0"/>
            <a:t>Parameters: inherited from the mixture or user-overwritten</a:t>
          </a:r>
        </a:p>
      </dgm:t>
    </dgm:p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/>
            <a:t>Mechanisms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dgm:pt modelId="{BDDEECD5-7E0E-48EB-B531-D4E59C52B1CE}">
      <dgm:prSet phldrT="[Text]"/>
      <dgm:spPr>
        <a:solidFill>
          <a:schemeClr val="accent4">
            <a:lumMod val="60000"/>
            <a:lumOff val="4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dirty="0"/>
            <a:t>Reaction schemas called by components</a:t>
          </a:r>
        </a:p>
      </dgm:t>
    </dgm:p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dgm:pt modelId="{1559EBDC-8759-4A78-A999-0FFDB374891E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Parameters</a:t>
          </a:r>
        </a:p>
      </dgm:t>
    </dgm:p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D5921AA9-86C4-4349-A9A2-655F2EFF4DE2}">
      <dgm:prSet phldrT="[Text]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Parameters inherited from components</a:t>
          </a:r>
        </a:p>
      </dgm:t>
    </dgm:pt>
    <dgm:pt modelId="{698E4C12-2D87-4A03-9E55-295B87C840B2}" type="parTrans" cxnId="{44000705-E357-429D-85CD-4D3BE6139B3E}">
      <dgm:prSet/>
      <dgm:spPr/>
      <dgm:t>
        <a:bodyPr/>
        <a:lstStyle/>
        <a:p>
          <a:endParaRPr lang="en-US"/>
        </a:p>
      </dgm:t>
    </dgm:pt>
    <dgm:pt modelId="{4C592370-2745-473B-ABED-F425849AE432}" type="sibTrans" cxnId="{44000705-E357-429D-85CD-4D3BE6139B3E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7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7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7" custScaleX="100861" custScaleY="74467" custLinFactX="59648" custLinFactNeighborX="100000" custLinFactNeighborY="-75492">
        <dgm:presLayoutVars>
          <dgm:bulletEnabled val="1"/>
        </dgm:presLayoutVars>
      </dgm:prSet>
      <dgm:spPr/>
    </dgm:pt>
    <dgm:pt modelId="{890D63C0-1736-4313-8349-3ADF58D7576B}" type="pres">
      <dgm:prSet presAssocID="{7836B7E1-C646-4BBE-9509-59B0A89E9599}" presName="centerSibTrans" presStyleCnt="0"/>
      <dgm:spPr/>
    </dgm:pt>
    <dgm:pt modelId="{795F6EFF-9655-4184-8D6F-60814004651C}" type="pres">
      <dgm:prSet presAssocID="{D5921AA9-86C4-4349-A9A2-655F2EFF4DE2}" presName="cChild" presStyleLbl="fgAcc1" presStyleIdx="6" presStyleCnt="7" custScaleY="74467" custLinFactX="-37943" custLinFactNeighborX="-100000" custLinFactNeighborY="9053">
        <dgm:presLayoutVars>
          <dgm:bulletEnabled val="1"/>
        </dgm:presLayoutVars>
      </dgm:prSet>
      <dgm:spPr/>
    </dgm:pt>
  </dgm:ptLst>
  <dgm:cxnLst>
    <dgm:cxn modelId="{44000705-E357-429D-85CD-4D3BE6139B3E}" srcId="{1422A8DA-7D97-474A-B80A-CB354D576216}" destId="{D5921AA9-86C4-4349-A9A2-655F2EFF4DE2}" srcOrd="1" destOrd="0" parTransId="{698E4C12-2D87-4A03-9E55-295B87C840B2}" sibTransId="{4C592370-2745-473B-ABED-F425849AE432}"/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7F6BD5E3-2DBA-4AE6-A2B8-AF57A5C1928A}" type="presOf" srcId="{D5921AA9-86C4-4349-A9A2-655F2EFF4DE2}" destId="{795F6EFF-9655-4184-8D6F-60814004651C}" srcOrd="0" destOrd="0" presId="urn:microsoft.com/office/officeart/2005/8/layout/target2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  <dgm:cxn modelId="{0D08C4DD-9CA6-4B07-8F48-90823E1391BF}" type="presParOf" srcId="{BE583E98-6DB4-4250-8C5B-F3580FD3AD8D}" destId="{890D63C0-1736-4313-8349-3ADF58D7576B}" srcOrd="1" destOrd="0" presId="urn:microsoft.com/office/officeart/2005/8/layout/target2"/>
    <dgm:cxn modelId="{7CA01A6D-DABB-40BB-8399-530532ED28A1}" type="presParOf" srcId="{BE583E98-6DB4-4250-8C5B-F3580FD3AD8D}" destId="{795F6EFF-9655-4184-8D6F-60814004651C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Cell Extract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>
            <a:lnSpc>
              <a:spcPct val="100000"/>
            </a:lnSpc>
            <a:buNone/>
          </a:pPr>
          <a:r>
            <a:rPr lang="en-US" sz="1600" b="1" dirty="0">
              <a:latin typeface="+mn-lt"/>
            </a:rPr>
            <a:t>Mechanisms: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Transcription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Translation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mRNA Degradation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>
              <a:latin typeface="+mn-lt"/>
            </a:rPr>
            <a:t>Components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dirty="0">
            <a:latin typeface="+mn-lt"/>
          </a:endParaRP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 err="1"/>
            <a:t>PLac</a:t>
          </a:r>
          <a:r>
            <a:rPr lang="en-US" sz="5400" b="1" dirty="0"/>
            <a:t>-GFP Assembly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/>
            <a:t>Inherits:</a:t>
          </a:r>
          <a:r>
            <a:rPr lang="en-US" sz="1600" b="0" dirty="0"/>
            <a:t> Translation, mRNA Degradation</a:t>
          </a:r>
        </a:p>
        <a:p>
          <a:pPr algn="l"/>
          <a:r>
            <a:rPr lang="en-US" sz="1600" b="1" dirty="0"/>
            <a:t>Overwrites: </a:t>
          </a:r>
          <a:r>
            <a:rPr lang="en-US" sz="1600" b="0" dirty="0"/>
            <a:t>Transcription with Repressed Transcription</a:t>
          </a:r>
          <a:endParaRPr lang="en-US" sz="1600" b="1" dirty="0"/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84920F-1DA3-4AD9-A8FD-4DA5B297F871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Inherits: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𝑡𝑥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𝑡𝑙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𝑅𝑁𝐴</m:t>
                      </m:r>
                    </m:sub>
                  </m:sSub>
                </m:oMath>
              </a14:m>
              <a:endParaRPr lang="en-US" sz="1600" b="0" dirty="0">
                <a:latin typeface="+mn-lt"/>
                <a:cs typeface="Times New Roman" panose="02020603050405020304" pitchFamily="18" charset="0"/>
              </a:endParaRPr>
            </a:p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Loads: </a:t>
              </a:r>
              <a:r>
                <a:rPr lang="en-US" sz="1600" b="0" dirty="0">
                  <a:latin typeface="+mn-lt"/>
                  <a:cs typeface="Times New Roman" panose="02020603050405020304" pitchFamily="18" charset="0"/>
                </a:rPr>
                <a:t>Promoter and RBS Binding Constants</a:t>
              </a:r>
              <a:endParaRPr lang="en-US" sz="1600" b="1" dirty="0">
                <a:latin typeface="+mn-lt"/>
                <a:cs typeface="Times New Roman" panose="02020603050405020304" pitchFamily="18" charset="0"/>
              </a:endParaRPr>
            </a:p>
          </dgm:t>
        </dgm:pt>
      </mc:Choice>
      <mc:Fallback xmlns="">
        <dgm:pt modelId="{F784920F-1DA3-4AD9-A8FD-4DA5B297F871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Inherits: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𝑘_𝑡𝑥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𝑘_𝑡𝑙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𝛿_𝑅𝑁𝐴</a:t>
              </a:r>
              <a:endParaRPr lang="en-US" sz="1600" b="0" dirty="0">
                <a:latin typeface="+mn-lt"/>
                <a:cs typeface="Times New Roman" panose="02020603050405020304" pitchFamily="18" charset="0"/>
              </a:endParaRPr>
            </a:p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Loads: </a:t>
              </a:r>
              <a:r>
                <a:rPr lang="en-US" sz="1600" b="0" dirty="0">
                  <a:latin typeface="+mn-lt"/>
                  <a:cs typeface="Times New Roman" panose="02020603050405020304" pitchFamily="18" charset="0"/>
                </a:rPr>
                <a:t>Promoter and RBS Binding Constants</a:t>
              </a:r>
              <a:endParaRPr lang="en-US" sz="1600" b="1" dirty="0">
                <a:latin typeface="+mn-lt"/>
                <a:cs typeface="Times New Roman" panose="02020603050405020304" pitchFamily="18" charset="0"/>
              </a:endParaRPr>
            </a:p>
          </dgm:t>
        </dgm:pt>
      </mc:Fallback>
    </mc:AlternateConten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800" b="1" dirty="0"/>
            <a:t>Repressed Transcription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DDEECD5-7E0E-48EB-B531-D4E59C52B1CE}">
          <dgm:prSet phldrT="[Text]"/>
          <dgm:spPr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b="1" dirty="0"/>
                <a:t>Input Species: </a:t>
              </a:r>
              <a:r>
                <a:rPr lang="en-US" dirty="0"/>
                <a:t>Gene G, Repressor R, Transcript T</a:t>
              </a:r>
            </a:p>
            <a:p>
              <a:pPr algn="l"/>
              <a:r>
                <a:rPr lang="en-US" b="1" dirty="0"/>
                <a:t>Input Parameters: </a:t>
              </a:r>
              <a:r>
                <a:rPr lang="en-US" dirty="0"/>
                <a:t>binding rates, transcription rate</a:t>
              </a:r>
            </a:p>
            <a:p>
              <a:pPr algn="l"/>
              <a:r>
                <a:rPr lang="en-US" b="1" dirty="0"/>
                <a:t>Outputs Reactions:</a:t>
              </a:r>
            </a:p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m:oMathPara>
              </a14:m>
              <a:endParaRPr lang="en-US" b="0" dirty="0">
                <a:ea typeface="Cambria Math" panose="02040503050406030204" pitchFamily="18" charset="0"/>
              </a:endParaRPr>
            </a:p>
            <a:p>
              <a:pPr algn="ctr"/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𝑅𝑁𝐴𝑃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⇌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: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𝑅𝑁𝐴𝑃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𝑇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𝑅𝑁𝐴𝑃</m:t>
                  </m:r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BDDEECD5-7E0E-48EB-B531-D4E59C52B1CE}">
          <dgm:prSet phldrT="[Text]"/>
          <dgm:spPr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b="1" dirty="0"/>
                <a:t>Input Species: </a:t>
              </a:r>
              <a:r>
                <a:rPr lang="en-US" dirty="0"/>
                <a:t>Gene G, Repressor R, Transcript T</a:t>
              </a:r>
            </a:p>
            <a:p>
              <a:pPr algn="l"/>
              <a:r>
                <a:rPr lang="en-US" b="1" dirty="0"/>
                <a:t>Input Parameters: </a:t>
              </a:r>
              <a:r>
                <a:rPr lang="en-US" dirty="0"/>
                <a:t>binding rates, transcription rate</a:t>
              </a:r>
            </a:p>
            <a:p>
              <a:pPr algn="l"/>
              <a:r>
                <a:rPr lang="en-US" b="1" dirty="0"/>
                <a:t>Outputs Reactions:</a:t>
              </a:r>
            </a:p>
            <a:p>
              <a:pPr algn="l"/>
              <a:r>
                <a:rPr lang="en-US" b="0" i="0">
                  <a:latin typeface="Cambria Math" panose="02040503050406030204" pitchFamily="18" charset="0"/>
                </a:rPr>
                <a:t>𝐺+𝑛𝑅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⇌𝐺:𝑅</a:t>
              </a:r>
              <a:endParaRPr lang="en-US" b="0" dirty="0">
                <a:ea typeface="Cambria Math" panose="02040503050406030204" pitchFamily="18" charset="0"/>
              </a:endParaRPr>
            </a:p>
            <a:p>
              <a:pPr algn="ctr"/>
              <a:r>
                <a:rPr lang="en-US" b="0" i="0">
                  <a:latin typeface="Cambria Math" panose="02040503050406030204" pitchFamily="18" charset="0"/>
                </a:rPr>
                <a:t>𝐺+𝑅𝑁𝐴𝑃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⇌𝐺:𝑅𝑁𝐴𝑃→𝐺+𝑇+𝑅𝑁𝐴𝑃</a:t>
              </a:r>
              <a:r>
                <a:rPr lang="en-US" dirty="0"/>
                <a:t> </a:t>
              </a:r>
            </a:p>
          </dgm:t>
        </dgm:pt>
      </mc:Fallback>
    </mc:AlternateConten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559EBDC-8759-4A78-A999-0FFDB374891E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</a:rPr>
                <a:t>Parameters: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Machinery Concentrations (e.g.  [Ribosome], [RNAP])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𝑡𝑥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𝑡𝑙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𝑅𝑁𝐴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etc. </a:t>
              </a:r>
              <a:endParaRPr lang="en-US" sz="1600" b="1" dirty="0">
                <a:latin typeface="+mn-lt"/>
              </a:endParaRPr>
            </a:p>
          </dgm:t>
        </dgm:pt>
      </mc:Choice>
      <mc:Fallback xmlns="">
        <dgm:pt modelId="{1559EBDC-8759-4A78-A999-0FFDB374891E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</a:rPr>
                <a:t>Parameters: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Machinery Concentrations (e.g.  [Ribosome], [RNAP])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𝑘_𝑡𝑥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𝑘_𝑡𝑙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𝛿_𝑅𝑁𝐴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etc. </a:t>
              </a:r>
              <a:endParaRPr lang="en-US" sz="1600" b="1" dirty="0">
                <a:latin typeface="+mn-lt"/>
              </a:endParaRPr>
            </a:p>
          </dgm:t>
        </dgm:pt>
      </mc:Fallback>
    </mc:AlternateConten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6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6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6" custScaleX="69932" custScaleY="213410" custLinFactNeighborX="28997" custLinFactNeighborY="-45296">
        <dgm:presLayoutVars>
          <dgm:bulletEnabled val="1"/>
        </dgm:presLayoutVars>
      </dgm:prSet>
      <dgm:spPr/>
    </dgm:pt>
  </dgm:ptLst>
  <dgm:cxnLst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Cell Extract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>
            <a:lnSpc>
              <a:spcPct val="100000"/>
            </a:lnSpc>
            <a:buNone/>
          </a:pPr>
          <a:r>
            <a:rPr lang="en-US" sz="1600" b="1" dirty="0">
              <a:latin typeface="+mn-lt"/>
            </a:rPr>
            <a:t>Mechanisms: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Transcription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Translation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mRNA Degradation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>
              <a:latin typeface="+mn-lt"/>
            </a:rPr>
            <a:t>Components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dirty="0">
            <a:latin typeface="+mn-lt"/>
          </a:endParaRP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 err="1"/>
            <a:t>PLac</a:t>
          </a:r>
          <a:r>
            <a:rPr lang="en-US" sz="5400" b="1" dirty="0"/>
            <a:t>-GFP Assembly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/>
            <a:t>Inherits:</a:t>
          </a:r>
          <a:r>
            <a:rPr lang="en-US" sz="1600" b="0" dirty="0"/>
            <a:t> Translation, mRNA Degradation</a:t>
          </a:r>
        </a:p>
        <a:p>
          <a:pPr algn="l"/>
          <a:r>
            <a:rPr lang="en-US" sz="1600" b="1" dirty="0"/>
            <a:t>Overwrites: </a:t>
          </a:r>
          <a:r>
            <a:rPr lang="en-US" sz="1600" b="0" dirty="0"/>
            <a:t>Transcription with Repressed Transcription</a:t>
          </a:r>
          <a:endParaRPr lang="en-US" sz="1600" b="1" dirty="0"/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dgm:pt modelId="{F784920F-1DA3-4AD9-A8FD-4DA5B297F871}">
      <dgm:prSet phldrT="[Text]" custT="1"/>
      <dgm:spPr>
        <a:blipFill>
          <a:blip xmlns:r="http://schemas.openxmlformats.org/officeDocument/2006/relationships" r:embed="rId1"/>
          <a:stretch>
            <a:fillRect l="-911"/>
          </a:stretch>
        </a:blip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800" b="1" dirty="0"/>
            <a:t>Repressed Transcription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dgm:pt modelId="{BDDEECD5-7E0E-48EB-B531-D4E59C52B1CE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dgm:pt modelId="{1559EBDC-8759-4A78-A999-0FFDB374891E}">
      <dgm:prSet phldrT="[Text]" custT="1"/>
      <dgm:spPr>
        <a:blipFill>
          <a:blip xmlns:r="http://schemas.openxmlformats.org/officeDocument/2006/relationships" r:embed="rId3"/>
          <a:stretch>
            <a:fillRect l="-850" t="-6103" b="-9390"/>
          </a:stretch>
        </a:blip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6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6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6" custScaleX="69932" custScaleY="213410" custLinFactNeighborX="28997" custLinFactNeighborY="-45296">
        <dgm:presLayoutVars>
          <dgm:bulletEnabled val="1"/>
        </dgm:presLayoutVars>
      </dgm:prSet>
      <dgm:spPr/>
    </dgm:pt>
  </dgm:ptLst>
  <dgm:cxnLst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83F7-668F-42DE-8292-11A15551A5D6}">
      <dsp:nvSpPr>
        <dsp:cNvPr id="0" name=""/>
        <dsp:cNvSpPr/>
      </dsp:nvSpPr>
      <dsp:spPr>
        <a:xfrm>
          <a:off x="0" y="0"/>
          <a:ext cx="10266738" cy="5670678"/>
        </a:xfrm>
        <a:prstGeom prst="roundRect">
          <a:avLst>
            <a:gd name="adj" fmla="val 85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440107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Mixture</a:t>
          </a:r>
        </a:p>
      </dsp:txBody>
      <dsp:txXfrm>
        <a:off x="141175" y="141175"/>
        <a:ext cx="9984388" cy="5388328"/>
      </dsp:txXfrm>
    </dsp:sp>
    <dsp:sp modelId="{701ECE22-511D-4155-817F-3D587F521A8B}">
      <dsp:nvSpPr>
        <dsp:cNvPr id="0" name=""/>
        <dsp:cNvSpPr/>
      </dsp:nvSpPr>
      <dsp:spPr>
        <a:xfrm>
          <a:off x="242192" y="1304662"/>
          <a:ext cx="2144218" cy="1288916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Mechanisms</a:t>
          </a:r>
        </a:p>
      </dsp:txBody>
      <dsp:txXfrm>
        <a:off x="281831" y="1344301"/>
        <a:ext cx="2064940" cy="1209638"/>
      </dsp:txXfrm>
    </dsp:sp>
    <dsp:sp modelId="{6F9F7168-ED58-4895-8B42-20317A31AC6E}">
      <dsp:nvSpPr>
        <dsp:cNvPr id="0" name=""/>
        <dsp:cNvSpPr/>
      </dsp:nvSpPr>
      <dsp:spPr>
        <a:xfrm>
          <a:off x="242192" y="2643583"/>
          <a:ext cx="2144218" cy="1288916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Parameters</a:t>
          </a:r>
        </a:p>
      </dsp:txBody>
      <dsp:txXfrm>
        <a:off x="281831" y="2683222"/>
        <a:ext cx="2064940" cy="1209638"/>
      </dsp:txXfrm>
    </dsp:sp>
    <dsp:sp modelId="{1CC8EA96-43FB-403C-8E33-987CBA543B8D}">
      <dsp:nvSpPr>
        <dsp:cNvPr id="0" name=""/>
        <dsp:cNvSpPr/>
      </dsp:nvSpPr>
      <dsp:spPr>
        <a:xfrm>
          <a:off x="242192" y="3982505"/>
          <a:ext cx="2144218" cy="1288916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Components</a:t>
          </a:r>
        </a:p>
      </dsp:txBody>
      <dsp:txXfrm>
        <a:off x="281831" y="4022144"/>
        <a:ext cx="2064940" cy="1209638"/>
      </dsp:txXfrm>
    </dsp:sp>
    <dsp:sp modelId="{66174910-2DB2-46AE-BE63-74B02BEA2C1E}">
      <dsp:nvSpPr>
        <dsp:cNvPr id="0" name=""/>
        <dsp:cNvSpPr/>
      </dsp:nvSpPr>
      <dsp:spPr>
        <a:xfrm>
          <a:off x="2567272" y="1047952"/>
          <a:ext cx="7360445" cy="431847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52061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Components</a:t>
          </a:r>
        </a:p>
      </dsp:txBody>
      <dsp:txXfrm>
        <a:off x="2700080" y="1180760"/>
        <a:ext cx="7094829" cy="4052854"/>
      </dsp:txXfrm>
    </dsp:sp>
    <dsp:sp modelId="{FEEF2FDE-E873-4122-959A-B51F8A6EC247}">
      <dsp:nvSpPr>
        <dsp:cNvPr id="0" name=""/>
        <dsp:cNvSpPr/>
      </dsp:nvSpPr>
      <dsp:spPr>
        <a:xfrm>
          <a:off x="2743394" y="2451481"/>
          <a:ext cx="2663958" cy="1137992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Component-specific Mechanism “types” inherited from mixture or user-overwritten</a:t>
          </a:r>
        </a:p>
      </dsp:txBody>
      <dsp:txXfrm>
        <a:off x="2778391" y="2486478"/>
        <a:ext cx="2593964" cy="1067998"/>
      </dsp:txXfrm>
    </dsp:sp>
    <dsp:sp modelId="{228D35E2-43F0-4EE6-B9FF-D94C9E9BF623}">
      <dsp:nvSpPr>
        <dsp:cNvPr id="0" name=""/>
        <dsp:cNvSpPr/>
      </dsp:nvSpPr>
      <dsp:spPr>
        <a:xfrm>
          <a:off x="2774202" y="3922997"/>
          <a:ext cx="2663958" cy="113799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Parameters: inherited from the mixture or user-overwritten</a:t>
          </a:r>
        </a:p>
      </dsp:txBody>
      <dsp:txXfrm>
        <a:off x="2809199" y="3957994"/>
        <a:ext cx="2593964" cy="1067998"/>
      </dsp:txXfrm>
    </dsp:sp>
    <dsp:sp modelId="{3881B744-B51B-4117-AE67-BEE9CCE5493C}">
      <dsp:nvSpPr>
        <dsp:cNvPr id="0" name=""/>
        <dsp:cNvSpPr/>
      </dsp:nvSpPr>
      <dsp:spPr>
        <a:xfrm>
          <a:off x="5554259" y="2167843"/>
          <a:ext cx="4220708" cy="2945690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1280313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Mechanisms</a:t>
          </a:r>
        </a:p>
      </dsp:txBody>
      <dsp:txXfrm>
        <a:off x="5644849" y="2258433"/>
        <a:ext cx="4039528" cy="2764510"/>
      </dsp:txXfrm>
    </dsp:sp>
    <dsp:sp modelId="{A351AC88-315C-400C-8CF6-6636A1424A3A}">
      <dsp:nvSpPr>
        <dsp:cNvPr id="0" name=""/>
        <dsp:cNvSpPr/>
      </dsp:nvSpPr>
      <dsp:spPr>
        <a:xfrm>
          <a:off x="5857843" y="3215808"/>
          <a:ext cx="2679220" cy="760101"/>
        </a:xfrm>
        <a:prstGeom prst="roundRect">
          <a:avLst>
            <a:gd name="adj" fmla="val 105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Reaction schemas called by components</a:t>
          </a:r>
        </a:p>
      </dsp:txBody>
      <dsp:txXfrm>
        <a:off x="5881219" y="3239184"/>
        <a:ext cx="2632468" cy="713349"/>
      </dsp:txXfrm>
    </dsp:sp>
    <dsp:sp modelId="{795F6EFF-9655-4184-8D6F-60814004651C}">
      <dsp:nvSpPr>
        <dsp:cNvPr id="0" name=""/>
        <dsp:cNvSpPr/>
      </dsp:nvSpPr>
      <dsp:spPr>
        <a:xfrm>
          <a:off x="5869134" y="4078777"/>
          <a:ext cx="2656349" cy="760101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 inherited from components</a:t>
          </a:r>
        </a:p>
      </dsp:txBody>
      <dsp:txXfrm>
        <a:off x="5892510" y="4102153"/>
        <a:ext cx="2609597" cy="713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83F7-668F-42DE-8292-11A15551A5D6}">
      <dsp:nvSpPr>
        <dsp:cNvPr id="0" name=""/>
        <dsp:cNvSpPr/>
      </dsp:nvSpPr>
      <dsp:spPr>
        <a:xfrm>
          <a:off x="0" y="0"/>
          <a:ext cx="10266738" cy="5670678"/>
        </a:xfrm>
        <a:prstGeom prst="roundRect">
          <a:avLst>
            <a:gd name="adj" fmla="val 85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440107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Cell Extract</a:t>
          </a:r>
        </a:p>
      </dsp:txBody>
      <dsp:txXfrm>
        <a:off x="141175" y="141175"/>
        <a:ext cx="9984388" cy="5388328"/>
      </dsp:txXfrm>
    </dsp:sp>
    <dsp:sp modelId="{701ECE22-511D-4155-817F-3D587F521A8B}">
      <dsp:nvSpPr>
        <dsp:cNvPr id="0" name=""/>
        <dsp:cNvSpPr/>
      </dsp:nvSpPr>
      <dsp:spPr>
        <a:xfrm>
          <a:off x="242192" y="1304662"/>
          <a:ext cx="2144218" cy="1288916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Mechanisms: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Transcription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Translation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mRNA Degradation</a:t>
          </a:r>
        </a:p>
      </dsp:txBody>
      <dsp:txXfrm>
        <a:off x="281831" y="1344301"/>
        <a:ext cx="2064940" cy="1209638"/>
      </dsp:txXfrm>
    </dsp:sp>
    <dsp:sp modelId="{6F9F7168-ED58-4895-8B42-20317A31AC6E}">
      <dsp:nvSpPr>
        <dsp:cNvPr id="0" name=""/>
        <dsp:cNvSpPr/>
      </dsp:nvSpPr>
      <dsp:spPr>
        <a:xfrm>
          <a:off x="242192" y="2643583"/>
          <a:ext cx="2144218" cy="1288916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Parameters: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 Machinery Concentrations (e.g.  [Ribosome], [RNAP])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𝑡𝑥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𝑡𝑙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𝑅𝑁𝐴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etc. </a:t>
          </a:r>
          <a:endParaRPr lang="en-US" sz="1600" b="1" kern="1200" dirty="0">
            <a:latin typeface="+mn-lt"/>
          </a:endParaRPr>
        </a:p>
      </dsp:txBody>
      <dsp:txXfrm>
        <a:off x="281831" y="2683222"/>
        <a:ext cx="2064940" cy="1209638"/>
      </dsp:txXfrm>
    </dsp:sp>
    <dsp:sp modelId="{1CC8EA96-43FB-403C-8E33-987CBA543B8D}">
      <dsp:nvSpPr>
        <dsp:cNvPr id="0" name=""/>
        <dsp:cNvSpPr/>
      </dsp:nvSpPr>
      <dsp:spPr>
        <a:xfrm>
          <a:off x="242192" y="3982505"/>
          <a:ext cx="2144218" cy="1288916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Components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kern="1200" dirty="0">
            <a:latin typeface="+mn-lt"/>
          </a:endParaRPr>
        </a:p>
      </dsp:txBody>
      <dsp:txXfrm>
        <a:off x="281831" y="4022144"/>
        <a:ext cx="2064940" cy="1209638"/>
      </dsp:txXfrm>
    </dsp:sp>
    <dsp:sp modelId="{66174910-2DB2-46AE-BE63-74B02BEA2C1E}">
      <dsp:nvSpPr>
        <dsp:cNvPr id="0" name=""/>
        <dsp:cNvSpPr/>
      </dsp:nvSpPr>
      <dsp:spPr>
        <a:xfrm>
          <a:off x="2567272" y="1047952"/>
          <a:ext cx="7360445" cy="431847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52061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 err="1"/>
            <a:t>PLac</a:t>
          </a:r>
          <a:r>
            <a:rPr lang="en-US" sz="5400" b="1" kern="1200" dirty="0"/>
            <a:t>-GFP Assembly</a:t>
          </a:r>
        </a:p>
      </dsp:txBody>
      <dsp:txXfrm>
        <a:off x="2700080" y="1180760"/>
        <a:ext cx="7094829" cy="4052854"/>
      </dsp:txXfrm>
    </dsp:sp>
    <dsp:sp modelId="{FEEF2FDE-E873-4122-959A-B51F8A6EC247}">
      <dsp:nvSpPr>
        <dsp:cNvPr id="0" name=""/>
        <dsp:cNvSpPr/>
      </dsp:nvSpPr>
      <dsp:spPr>
        <a:xfrm>
          <a:off x="2743394" y="2451481"/>
          <a:ext cx="2663958" cy="1137992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Inherits:</a:t>
          </a:r>
          <a:r>
            <a:rPr lang="en-US" sz="1600" b="0" kern="1200" dirty="0"/>
            <a:t> Translation, mRNA Degradation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Overwrites: </a:t>
          </a:r>
          <a:r>
            <a:rPr lang="en-US" sz="1600" b="0" kern="1200" dirty="0"/>
            <a:t>Transcription with Repressed Transcription</a:t>
          </a:r>
          <a:endParaRPr lang="en-US" sz="1600" b="1" kern="1200" dirty="0"/>
        </a:p>
      </dsp:txBody>
      <dsp:txXfrm>
        <a:off x="2778391" y="2486478"/>
        <a:ext cx="2593964" cy="1067998"/>
      </dsp:txXfrm>
    </dsp:sp>
    <dsp:sp modelId="{228D35E2-43F0-4EE6-B9FF-D94C9E9BF623}">
      <dsp:nvSpPr>
        <dsp:cNvPr id="0" name=""/>
        <dsp:cNvSpPr/>
      </dsp:nvSpPr>
      <dsp:spPr>
        <a:xfrm>
          <a:off x="2774202" y="3922997"/>
          <a:ext cx="2663958" cy="113799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Inherits: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𝑡𝑥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𝑡𝑙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𝑅𝑁𝐴</m:t>
                  </m:r>
                </m:sub>
              </m:sSub>
            </m:oMath>
          </a14:m>
          <a:endParaRPr lang="en-US" sz="1600" b="0" kern="1200" dirty="0">
            <a:latin typeface="+mn-lt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Loads: </a:t>
          </a:r>
          <a:r>
            <a:rPr lang="en-US" sz="1600" b="0" kern="1200" dirty="0">
              <a:latin typeface="+mn-lt"/>
              <a:cs typeface="Times New Roman" panose="02020603050405020304" pitchFamily="18" charset="0"/>
            </a:rPr>
            <a:t>Promoter and RBS Binding Constants</a:t>
          </a:r>
          <a:endParaRPr lang="en-US" sz="1600" b="1" kern="1200" dirty="0">
            <a:latin typeface="+mn-lt"/>
            <a:cs typeface="Times New Roman" panose="02020603050405020304" pitchFamily="18" charset="0"/>
          </a:endParaRPr>
        </a:p>
      </dsp:txBody>
      <dsp:txXfrm>
        <a:off x="2809199" y="3957994"/>
        <a:ext cx="2593964" cy="1067998"/>
      </dsp:txXfrm>
    </dsp:sp>
    <dsp:sp modelId="{3881B744-B51B-4117-AE67-BEE9CCE5493C}">
      <dsp:nvSpPr>
        <dsp:cNvPr id="0" name=""/>
        <dsp:cNvSpPr/>
      </dsp:nvSpPr>
      <dsp:spPr>
        <a:xfrm>
          <a:off x="5554259" y="2167843"/>
          <a:ext cx="4220708" cy="2945690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280313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Repressed Transcription</a:t>
          </a:r>
        </a:p>
      </dsp:txBody>
      <dsp:txXfrm>
        <a:off x="5644849" y="2258433"/>
        <a:ext cx="4039528" cy="2764510"/>
      </dsp:txXfrm>
    </dsp:sp>
    <dsp:sp modelId="{A351AC88-315C-400C-8CF6-6636A1424A3A}">
      <dsp:nvSpPr>
        <dsp:cNvPr id="0" name=""/>
        <dsp:cNvSpPr/>
      </dsp:nvSpPr>
      <dsp:spPr>
        <a:xfrm>
          <a:off x="5767460" y="2814914"/>
          <a:ext cx="3785515" cy="2178322"/>
        </a:xfrm>
        <a:prstGeom prst="roundRect">
          <a:avLst>
            <a:gd name="adj" fmla="val 105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Input Species: </a:t>
          </a:r>
          <a:r>
            <a:rPr lang="en-US" sz="1500" kern="1200" dirty="0"/>
            <a:t>Gene G, Repressor R, Transcript 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Input Parameters: </a:t>
          </a:r>
          <a:r>
            <a:rPr lang="en-US" sz="1500" kern="1200" dirty="0"/>
            <a:t>binding rates, transcription rate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Outputs Reactions: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5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en-US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1500" b="0" i="1" kern="1200" smtClean="0">
                    <a:latin typeface="Cambria Math" panose="02040503050406030204" pitchFamily="18" charset="0"/>
                  </a:rPr>
                  <m:t>𝑛𝑅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⇌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𝐺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: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𝑅</m:t>
                </m:r>
              </m:oMath>
            </m:oMathPara>
          </a14:m>
          <a:endParaRPr lang="en-US" sz="1500" b="0" kern="1200" dirty="0">
            <a:ea typeface="Cambria Math" panose="02040503050406030204" pitchFamily="18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5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𝑅𝑁𝐴𝑃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 ⇌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: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𝑅𝑁𝐴𝑃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𝑇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𝑅𝑁𝐴𝑃</m:t>
              </m:r>
            </m:oMath>
          </a14:m>
          <a:r>
            <a:rPr lang="en-US" sz="1500" kern="1200" dirty="0"/>
            <a:t> </a:t>
          </a:r>
        </a:p>
      </dsp:txBody>
      <dsp:txXfrm>
        <a:off x="5834451" y="2881905"/>
        <a:ext cx="3651533" cy="204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EFAB-A2E6-4500-B479-43D63C0D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63698-0511-42FA-B555-258DDC66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D23B-8BD1-46C1-9901-97167DD9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20E6-ED2D-4DCF-8D1A-9CF207F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6807-2226-40E8-BA0E-5CD8668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FE7-F332-452C-A65D-FF3BF03F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2A4EB-118A-427A-AD61-4E046C00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B2FA3-CC57-42BF-9F6E-169CDA1A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21C6-CAB4-48A3-AE06-84964E16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A596-ED65-4400-A5DF-0A5E18C5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4C436-E0C8-4867-B83A-ACD156597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42718-EC1D-4BD3-A2F8-627B5DDE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E565-4CE9-43E3-B0BF-901443A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06F-AC2B-45F9-99EF-567CDF57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A133-8A6A-4EEB-A252-35086F54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23F9-922C-4BDE-B3C2-EECBBE9C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1CED-6D7B-421E-AE51-CD8968AB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AB89-1B88-451C-BFAC-7773D252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31E3-E47A-4200-AA8A-55EC4F48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98FC-F97C-40BC-A326-A09D68E2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BDF-8E0E-4BB5-8672-0A05455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AE94F-953B-49DE-98EE-A4FAF8EC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5E99-0473-4AE0-963E-C75AB3C9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8800-3D5B-4F33-9DE4-8B3D8C9F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120E-BA6A-41D4-8129-E4B7D33F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F7C2-8271-476D-A77B-78DF6B93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C342-8FD9-43D6-8425-082D6E08F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554B9-5B82-4BEC-B279-290A8386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0B44-CF56-4584-9A66-EA199293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7ACC-29B4-46DE-BB9E-137B5426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E80C-5CCF-4955-BAFF-FC42F59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B29E-7253-47B7-8589-EDCEE034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2B52-FE09-4B87-8680-9F04361C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C150-D893-470C-BFEC-1D1F1567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8E657-D173-4953-B020-39CB2081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2839A-312C-42D4-AA89-3B30CCD9C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71224-5A4C-4A33-91B0-FDF1CCF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BDCB2-E0BA-4177-95BF-1CB317B8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FF914-15D6-4309-ADE4-E888992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EA2F-60A5-4548-BE5F-9A88DEDF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19BD4-4BDD-45F2-8FD3-59BE4510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7F5F-5868-4777-8975-2BEC10E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2A16D-E6D5-40FA-A547-3FA4D727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F1D2-08D3-49E2-B603-D0B6382D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06CA-9EA9-4023-8E99-5B9C1CDA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4145A-01B6-41F9-B5C3-86DE20F2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FFDD-EF13-4BAA-8181-CA73F08B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18C4-6290-4B17-A1BB-CDAECB0F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EB821-7397-44E5-B348-A5924A94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57F7-156B-4516-87CE-91F2B3D0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BF27-FBFF-4375-90DB-6CBC2C26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1D748-07F4-47CF-9CAE-8238A50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8D16-3D43-44B1-AFE1-D836A558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CEB1B-BD33-4876-99A2-3D2837748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9E7F-DD07-48E3-97B0-00C99EFF1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C7E0-1CC6-4822-9CC6-FCCB5AC8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0FD3-C9D9-4E95-ABB7-DDDFF755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7089-D9A3-4D27-85BF-D1AF7153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75373-1EC4-46BF-A725-013E0CA2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660E-E8B9-4145-BBED-CB1B9433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8FE4-7E42-4ADE-8844-ADA5F8F0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D97A-15C1-4355-B32F-4EF20EF8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C89D-6269-4C77-8340-6FB96E603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BBDA-CC9B-4BCD-BEA0-FB9A5776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864"/>
            <a:ext cx="9144000" cy="4503302"/>
          </a:xfrm>
        </p:spPr>
        <p:txBody>
          <a:bodyPr>
            <a:normAutofit/>
          </a:bodyPr>
          <a:lstStyle/>
          <a:p>
            <a:r>
              <a:rPr lang="en-US" sz="11500" b="1" dirty="0" err="1"/>
              <a:t>BioSCRAPE</a:t>
            </a:r>
            <a:br>
              <a:rPr lang="en-US" sz="11500" b="1" dirty="0"/>
            </a:br>
            <a:r>
              <a:rPr lang="en-US" sz="4400" b="1" dirty="0"/>
              <a:t>and</a:t>
            </a:r>
            <a:br>
              <a:rPr lang="en-US" sz="11500" b="1" dirty="0"/>
            </a:br>
            <a:r>
              <a:rPr lang="en-US" sz="11500" b="1" dirty="0" err="1"/>
              <a:t>BioCRNpyler</a:t>
            </a:r>
            <a:endParaRPr lang="en-US" sz="11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19AE-466A-4432-8A6C-200EE16EB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7917"/>
            <a:ext cx="9144000" cy="21332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Poole</a:t>
            </a:r>
          </a:p>
          <a:p>
            <a:r>
              <a:rPr lang="en-US"/>
              <a:t>DNA Super Group Meeting 1-28-19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F440-238D-4DDE-8F76-5EF41373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</p:spPr>
        <p:txBody>
          <a:bodyPr>
            <a:normAutofit/>
          </a:bodyPr>
          <a:lstStyle/>
          <a:p>
            <a:r>
              <a:rPr lang="en-US" b="1" dirty="0"/>
              <a:t>Rigorous cell population down sampling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6B0D7-FCC0-47A2-8192-044A6A67AF43}"/>
              </a:ext>
            </a:extLst>
          </p:cNvPr>
          <p:cNvSpPr txBox="1"/>
          <p:nvPr/>
        </p:nvSpPr>
        <p:spPr>
          <a:xfrm>
            <a:off x="42039" y="1994628"/>
            <a:ext cx="3489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Simulate a Cell Lineage allowing cells to grow and divide and die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A2E6-024D-4B72-8DF0-15DD5B4C878B}"/>
              </a:ext>
            </a:extLst>
          </p:cNvPr>
          <p:cNvSpPr txBox="1"/>
          <p:nvPr/>
        </p:nvSpPr>
        <p:spPr>
          <a:xfrm>
            <a:off x="3744315" y="1988280"/>
            <a:ext cx="3129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Downsample</a:t>
            </a:r>
            <a:r>
              <a:rPr lang="en-US" sz="2800" dirty="0"/>
              <a:t> this cell lineage so the total cells are less 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6137E55-E2F5-432D-BDA1-24D18E8426CE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44727" y="230311"/>
            <a:ext cx="6348" cy="3522286"/>
          </a:xfrm>
          <a:prstGeom prst="curvedConnector3">
            <a:avLst>
              <a:gd name="adj1" fmla="val 13469723"/>
            </a:avLst>
          </a:prstGeom>
          <a:ln w="603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F77A86C-3243-4563-900F-A296704E25E7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3544727" y="1615306"/>
            <a:ext cx="6348" cy="3522286"/>
          </a:xfrm>
          <a:prstGeom prst="curvedConnector3">
            <a:avLst>
              <a:gd name="adj1" fmla="val 14132010"/>
            </a:avLst>
          </a:prstGeom>
          <a:ln w="603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E56174-FEC2-4D3E-B72C-5AA22D65C299}"/>
              </a:ext>
            </a:extLst>
          </p:cNvPr>
          <p:cNvSpPr txBox="1"/>
          <p:nvPr/>
        </p:nvSpPr>
        <p:spPr>
          <a:xfrm>
            <a:off x="370487" y="4992413"/>
            <a:ext cx="11451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Technical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big must N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right way to reconstruct population statistics?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global species be included in this procedure?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a form of rare-event (</a:t>
            </a:r>
            <a:r>
              <a:rPr lang="en-US" sz="2400" dirty="0" err="1"/>
              <a:t>eg</a:t>
            </a:r>
            <a:r>
              <a:rPr lang="en-US" sz="2400" dirty="0"/>
              <a:t> rare genetic mutations) sampling be included?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83FFA-5D97-4AE0-8005-4DF57EF6B80E}"/>
              </a:ext>
            </a:extLst>
          </p:cNvPr>
          <p:cNvSpPr txBox="1"/>
          <p:nvPr/>
        </p:nvSpPr>
        <p:spPr>
          <a:xfrm>
            <a:off x="8447686" y="1988279"/>
            <a:ext cx="3702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Reconstruct Population Level Statistics from </a:t>
            </a:r>
            <a:r>
              <a:rPr lang="en-US" sz="2800" dirty="0" err="1"/>
              <a:t>Downsampled</a:t>
            </a:r>
            <a:r>
              <a:rPr lang="en-US" sz="2800" dirty="0"/>
              <a:t> Data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2058EE1-BC51-4F24-A245-5D041A0017A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873773" y="2680777"/>
            <a:ext cx="1573913" cy="1"/>
          </a:xfrm>
          <a:prstGeom prst="curvedConnector3">
            <a:avLst>
              <a:gd name="adj1" fmla="val 50000"/>
            </a:avLst>
          </a:prstGeom>
          <a:ln w="60325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4F77-EBAF-4F46-B1BF-8A44765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BioCRNpyler</a:t>
            </a:r>
            <a:r>
              <a:rPr lang="en-US" b="1" dirty="0"/>
              <a:t>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7E2-FA16-49C4-ACE1-133B0681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255922"/>
            <a:ext cx="12034345" cy="540173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i="1" dirty="0"/>
              <a:t>A Pythonic (Objected-Oriented and Modular) Version of </a:t>
            </a:r>
            <a:r>
              <a:rPr lang="en-US" b="1" i="1" dirty="0" err="1"/>
              <a:t>TXTLsim</a:t>
            </a:r>
            <a:r>
              <a:rPr lang="en-US" b="1" i="1" dirty="0"/>
              <a:t> (MATLAB)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API to </a:t>
            </a:r>
            <a:r>
              <a:rPr lang="en-US" i="1" dirty="0"/>
              <a:t>compile</a:t>
            </a:r>
            <a:r>
              <a:rPr lang="en-US" dirty="0"/>
              <a:t> genetic circuits into </a:t>
            </a:r>
            <a:r>
              <a:rPr lang="en-US" b="1" dirty="0"/>
              <a:t>chemical reaction networks </a:t>
            </a:r>
            <a:r>
              <a:rPr lang="en-US" dirty="0"/>
              <a:t>(CRNs) (as a python object or SBML)</a:t>
            </a:r>
          </a:p>
          <a:p>
            <a:r>
              <a:rPr lang="en-US" dirty="0"/>
              <a:t>Modular </a:t>
            </a:r>
            <a:r>
              <a:rPr lang="en-US" b="1" dirty="0"/>
              <a:t>mechanisms</a:t>
            </a:r>
            <a:r>
              <a:rPr lang="en-US" dirty="0"/>
              <a:t> for modelling flexibility</a:t>
            </a:r>
          </a:p>
          <a:p>
            <a:pPr lvl="1"/>
            <a:r>
              <a:rPr lang="en-US" dirty="0"/>
              <a:t>Example Mechanisms: Transcription, Translation, Degradation</a:t>
            </a:r>
          </a:p>
          <a:p>
            <a:r>
              <a:rPr lang="en-US" dirty="0"/>
              <a:t>Support for common biological </a:t>
            </a:r>
            <a:r>
              <a:rPr lang="en-US" b="1" dirty="0"/>
              <a:t>components</a:t>
            </a:r>
            <a:endParaRPr lang="en-US" dirty="0"/>
          </a:p>
          <a:p>
            <a:pPr lvl="1"/>
            <a:r>
              <a:rPr lang="en-US" dirty="0"/>
              <a:t>DNA Assemblies [Promoters, RBSs,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Transcription Factor Activation/Repression</a:t>
            </a:r>
          </a:p>
          <a:p>
            <a:pPr lvl="1"/>
            <a:r>
              <a:rPr lang="en-US" dirty="0"/>
              <a:t>Integrases</a:t>
            </a:r>
          </a:p>
          <a:p>
            <a:pPr lvl="1"/>
            <a:r>
              <a:rPr lang="en-US" dirty="0"/>
              <a:t>RNA-Circuitry</a:t>
            </a:r>
          </a:p>
          <a:p>
            <a:r>
              <a:rPr lang="en-US" b="1" dirty="0"/>
              <a:t>Components</a:t>
            </a:r>
            <a:r>
              <a:rPr lang="en-US" dirty="0"/>
              <a:t> added together to form a </a:t>
            </a:r>
            <a:r>
              <a:rPr lang="en-US" b="1" dirty="0"/>
              <a:t>mixture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Joint work with </a:t>
            </a: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Pandy</a:t>
            </a:r>
            <a:r>
              <a:rPr lang="en-US" dirty="0"/>
              <a:t> (Caltech) and Zoltan </a:t>
            </a:r>
            <a:r>
              <a:rPr lang="en-US" dirty="0" err="1"/>
              <a:t>Tuza</a:t>
            </a:r>
            <a:r>
              <a:rPr lang="en-US" dirty="0"/>
              <a:t> (Imperial College London)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F7A-26EC-43EF-BC52-EB32FF38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u="sng" dirty="0"/>
              <a:t>Object Oriented Architecture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285142-0A40-41E3-BE30-B657C902C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351106"/>
              </p:ext>
            </p:extLst>
          </p:nvPr>
        </p:nvGraphicFramePr>
        <p:xfrm>
          <a:off x="962631" y="1037691"/>
          <a:ext cx="10266738" cy="567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9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F7A-26EC-43EF-BC52-EB32FF38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u="sng" dirty="0"/>
              <a:t>Object Oriented Architecture: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E3285142-0A40-41E3-BE30-B657C902C8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9817579"/>
                  </p:ext>
                </p:extLst>
              </p:nvPr>
            </p:nvGraphicFramePr>
            <p:xfrm>
              <a:off x="962631" y="1037691"/>
              <a:ext cx="10266738" cy="56706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E3285142-0A40-41E3-BE30-B657C902C8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9817579"/>
                  </p:ext>
                </p:extLst>
              </p:nvPr>
            </p:nvGraphicFramePr>
            <p:xfrm>
              <a:off x="962631" y="1037691"/>
              <a:ext cx="10266738" cy="56706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755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Mechanisms are Reaction Schemas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Inputs Species and Parameters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Outputs Species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C3CED-599F-4B40-BD5F-1E73D08F0836}"/>
              </a:ext>
            </a:extLst>
          </p:cNvPr>
          <p:cNvSpPr/>
          <p:nvPr/>
        </p:nvSpPr>
        <p:spPr>
          <a:xfrm>
            <a:off x="3393896" y="1746607"/>
            <a:ext cx="5404207" cy="492132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Black Box CRN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F35A0-E4C3-4FBC-90F7-E30D89F80106}"/>
              </a:ext>
            </a:extLst>
          </p:cNvPr>
          <p:cNvSpPr/>
          <p:nvPr/>
        </p:nvSpPr>
        <p:spPr>
          <a:xfrm>
            <a:off x="680641" y="561805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Specified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62D70-C5FA-4818-9413-B1B51D8CA205}"/>
              </a:ext>
            </a:extLst>
          </p:cNvPr>
          <p:cNvSpPr/>
          <p:nvPr/>
        </p:nvSpPr>
        <p:spPr>
          <a:xfrm>
            <a:off x="9753212" y="561805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Specified</a:t>
            </a:r>
          </a:p>
        </p:txBody>
      </p:sp>
    </p:spTree>
    <p:extLst>
      <p:ext uri="{BB962C8B-B14F-4D97-AF65-F5344CB8AC3E}">
        <p14:creationId xmlns:p14="http://schemas.microsoft.com/office/powerpoint/2010/main" val="168547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Stupidly Simple Transcription: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78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Simple Transcription with RNAP: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76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Michalis Menten Transcription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3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Name, Fuel/Waste Names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Michalis Menten Transcription with fuel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</m:oMath>
                  </m:oMathPara>
                </a14:m>
                <a:endParaRPr lang="en-US" sz="27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7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7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14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048-EAE7-4D8A-BF3B-AFE35C5C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Mechanism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E738-8805-480D-BBCB-324A9974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445106"/>
          </a:xfrm>
        </p:spPr>
        <p:txBody>
          <a:bodyPr/>
          <a:lstStyle/>
          <a:p>
            <a:r>
              <a:rPr lang="en-US" sz="3200" dirty="0"/>
              <a:t>Component Subclasses know their mechanisms</a:t>
            </a:r>
          </a:p>
          <a:p>
            <a:pPr lvl="1"/>
            <a:r>
              <a:rPr lang="en-US" sz="2800" dirty="0"/>
              <a:t>e.g. a Promoter knows it needs ‘transcription’</a:t>
            </a:r>
          </a:p>
          <a:p>
            <a:pPr lvl="1"/>
            <a:endParaRPr lang="en-US" sz="2800" dirty="0"/>
          </a:p>
          <a:p>
            <a:r>
              <a:rPr lang="en-US" sz="3200" dirty="0"/>
              <a:t>Mechanism Hierarchy (Higher Takes Precedent)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3200" dirty="0"/>
              <a:t>Custom Component Mechanisms</a:t>
            </a:r>
          </a:p>
          <a:p>
            <a:pPr marL="0" indent="0">
              <a:buNone/>
            </a:pPr>
            <a:r>
              <a:rPr lang="en-US" sz="3200" dirty="0"/>
              <a:t>			Default Component Mechanisms</a:t>
            </a:r>
          </a:p>
          <a:p>
            <a:pPr marL="0" indent="0">
              <a:buNone/>
            </a:pPr>
            <a:r>
              <a:rPr lang="en-US" sz="3200" dirty="0"/>
              <a:t>				Custom Mixture Mechanisms</a:t>
            </a:r>
          </a:p>
          <a:p>
            <a:pPr marL="0" indent="0">
              <a:buNone/>
            </a:pPr>
            <a:r>
              <a:rPr lang="en-US" sz="3200" dirty="0"/>
              <a:t>					Default Mixture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9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7BA7BB-8026-4982-BA20-3A1E18A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5048"/>
          </a:xfrm>
        </p:spPr>
        <p:txBody>
          <a:bodyPr/>
          <a:lstStyle/>
          <a:p>
            <a:r>
              <a:rPr lang="en-US" b="1" dirty="0"/>
              <a:t>Background: Chemical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667A5E5-4B13-4AF9-A9C0-DF1D10425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30" y="746234"/>
                <a:ext cx="6779922" cy="61117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Set of Species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Set of Reactions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Species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groupCh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Species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2600" dirty="0"/>
                  <a:t>Propensity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/>
                  <a:t>: rate at which reaction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600" dirty="0"/>
                  <a:t> occurs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Stochastic Dynamics:</a:t>
                </a:r>
              </a:p>
              <a:p>
                <a:pPr lvl="1"/>
                <a:r>
                  <a:rPr lang="en-US" dirty="0"/>
                  <a:t>Simulated as a continuous time Markov chain</a:t>
                </a:r>
              </a:p>
              <a:p>
                <a:pPr lvl="1"/>
                <a:r>
                  <a:rPr lang="en-US" dirty="0"/>
                  <a:t>State Space: positive integer lattice</a:t>
                </a:r>
              </a:p>
              <a:p>
                <a:pPr lvl="1"/>
                <a:r>
                  <a:rPr lang="en-US" dirty="0"/>
                  <a:t>Output: Probability Distribution over species’ counts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Deterministic Dynamics:</a:t>
                </a:r>
              </a:p>
              <a:p>
                <a:pPr lvl="1"/>
                <a:r>
                  <a:rPr lang="en-US" dirty="0"/>
                  <a:t>Simulated as ODEs</a:t>
                </a:r>
              </a:p>
              <a:p>
                <a:pPr lvl="1"/>
                <a:r>
                  <a:rPr lang="en-US" dirty="0"/>
                  <a:t>State Space: positive real numbers</a:t>
                </a:r>
              </a:p>
              <a:p>
                <a:pPr lvl="1"/>
                <a:r>
                  <a:rPr lang="en-US" dirty="0"/>
                  <a:t>Output: Species’ concentration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667A5E5-4B13-4AF9-A9C0-DF1D10425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30" y="746234"/>
                <a:ext cx="6779922" cy="6111766"/>
              </a:xfrm>
              <a:blipFill>
                <a:blip r:embed="rId2"/>
                <a:stretch>
                  <a:fillRect l="-1348" t="-1994" b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8B0EB17-34F1-46C1-BBB3-6900AC59A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20" y="3217147"/>
            <a:ext cx="5149375" cy="35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8855A-98E2-48F2-8875-D10ECE069806}"/>
                  </a:ext>
                </a:extLst>
              </p:cNvPr>
              <p:cNvSpPr txBox="1"/>
              <p:nvPr/>
            </p:nvSpPr>
            <p:spPr>
              <a:xfrm>
                <a:off x="8062365" y="1416634"/>
                <a:ext cx="2827283" cy="122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sz="2800" dirty="0"/>
                  <a:t>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8855A-98E2-48F2-8875-D10ECE069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365" y="1416634"/>
                <a:ext cx="2827283" cy="1228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8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2EF-859D-4B4C-AB87-52E98EEB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CRN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2C09-549E-4EF4-BFE7-C543F8AF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5558319" cy="526036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Mixture calls </a:t>
            </a:r>
            <a:r>
              <a:rPr lang="en-US" dirty="0" err="1"/>
              <a:t>update_species</a:t>
            </a:r>
            <a:r>
              <a:rPr lang="en-US" dirty="0"/>
              <a:t>() on each of its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adds its species representation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 DNA construct will be represented by a species </a:t>
            </a:r>
            <a:r>
              <a:rPr lang="en-US" dirty="0" err="1"/>
              <a:t>dna</a:t>
            </a:r>
            <a:r>
              <a:rPr lang="en-US" dirty="0"/>
              <a:t>_[construct name]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calls </a:t>
            </a:r>
            <a:r>
              <a:rPr lang="en-US" dirty="0" err="1"/>
              <a:t>update_species</a:t>
            </a:r>
            <a:r>
              <a:rPr lang="en-US" dirty="0"/>
              <a:t>() for each of its mechanisms</a:t>
            </a:r>
          </a:p>
          <a:p>
            <a:pPr lvl="1"/>
            <a:r>
              <a:rPr lang="en-US" dirty="0"/>
              <a:t>Custom method for each component in order to use reaction schemas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mechanism’s </a:t>
            </a:r>
            <a:r>
              <a:rPr lang="en-US" dirty="0" err="1"/>
              <a:t>update_species</a:t>
            </a:r>
            <a:r>
              <a:rPr lang="en-US" dirty="0"/>
              <a:t>() function returns all the species used in its internal CRN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Mixture checks to make sure there are no duplicate species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4BEE0-A735-4E9D-A84E-3778C60A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96"/>
          <a:stretch/>
        </p:blipFill>
        <p:spPr>
          <a:xfrm>
            <a:off x="5691884" y="1257353"/>
            <a:ext cx="6495522" cy="46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2EF-859D-4B4C-AB87-52E98EEB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CRN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2C09-549E-4EF4-BFE7-C543F8AF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5414481" cy="553243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Mixture calls </a:t>
            </a:r>
            <a:r>
              <a:rPr lang="en-US" dirty="0" err="1"/>
              <a:t>update_reactions</a:t>
            </a:r>
            <a:r>
              <a:rPr lang="en-US" dirty="0"/>
              <a:t>() on each of its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calls </a:t>
            </a:r>
            <a:r>
              <a:rPr lang="en-US" dirty="0" err="1"/>
              <a:t>update_reactions</a:t>
            </a:r>
            <a:r>
              <a:rPr lang="en-US" dirty="0"/>
              <a:t>() for each of its mechanisms</a:t>
            </a:r>
          </a:p>
          <a:p>
            <a:pPr lvl="1"/>
            <a:r>
              <a:rPr lang="en-US" dirty="0"/>
              <a:t>Components never create reactions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mechanism’s </a:t>
            </a:r>
            <a:r>
              <a:rPr lang="en-US" dirty="0" err="1"/>
              <a:t>update_reactions</a:t>
            </a:r>
            <a:r>
              <a:rPr lang="en-US" dirty="0"/>
              <a:t>() function returns all the chemical reactions used in its internal CRN</a:t>
            </a:r>
          </a:p>
          <a:p>
            <a:pPr lvl="1"/>
            <a:r>
              <a:rPr lang="en-US" dirty="0"/>
              <a:t>Custom method for each component in order to use reaction schemas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Mixture ensures that no reactions are duplicated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9DEE-9456-4F99-962D-67609D57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26" y="1500076"/>
            <a:ext cx="6857774" cy="3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4845-9B4B-430B-83F6-958A07F3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57790"/>
          </a:xfrm>
        </p:spPr>
        <p:txBody>
          <a:bodyPr>
            <a:normAutofit/>
          </a:bodyPr>
          <a:lstStyle/>
          <a:p>
            <a:r>
              <a:rPr lang="en-US" b="1" dirty="0"/>
              <a:t>Parameter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3DD6-41A1-456F-A280-BCD35D7E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0" y="873303"/>
            <a:ext cx="11774184" cy="5966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Inheritance:</a:t>
            </a:r>
          </a:p>
          <a:p>
            <a:r>
              <a:rPr lang="en-US" dirty="0"/>
              <a:t>Mixtures contain a parameter dictionary</a:t>
            </a:r>
          </a:p>
          <a:p>
            <a:r>
              <a:rPr lang="en-US" dirty="0"/>
              <a:t>Components default to parameters inherited from their mixture</a:t>
            </a:r>
          </a:p>
          <a:p>
            <a:r>
              <a:rPr lang="en-US" dirty="0"/>
              <a:t>Components’ custom parameter dictionary overrides the mixture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Data Sheets (In Development):</a:t>
            </a:r>
          </a:p>
          <a:p>
            <a:r>
              <a:rPr lang="en-US" dirty="0"/>
              <a:t>Components and Mixtures can load parameters from TSVs</a:t>
            </a:r>
          </a:p>
          <a:p>
            <a:pPr lvl="1"/>
            <a:r>
              <a:rPr lang="en-US" dirty="0"/>
              <a:t>Example: Different TSVs could represent different parts or different extract batches.</a:t>
            </a:r>
          </a:p>
          <a:p>
            <a:pPr lvl="1"/>
            <a:r>
              <a:rPr lang="en-US" dirty="0"/>
              <a:t>Multiple parts can be in a single TSV</a:t>
            </a:r>
          </a:p>
          <a:p>
            <a:r>
              <a:rPr lang="en-US" dirty="0"/>
              <a:t>Parameter values stored using identifiers: </a:t>
            </a:r>
            <a:r>
              <a:rPr lang="en-US" b="1" i="1" dirty="0"/>
              <a:t>(mechanism, part id, param name) =&gt; Parameter Value</a:t>
            </a:r>
          </a:p>
          <a:p>
            <a:r>
              <a:rPr lang="en-US" dirty="0"/>
              <a:t>Unlocated identifiers default hierarchy</a:t>
            </a:r>
          </a:p>
          <a:p>
            <a:pPr lvl="1"/>
            <a:r>
              <a:rPr lang="en-US" dirty="0"/>
              <a:t>(mechanism, part id, param name) &gt; (component, part id, param name) &gt; (mechanism, param name) &gt; (component, param name) … &gt; (param name)</a:t>
            </a:r>
          </a:p>
        </p:txBody>
      </p:sp>
    </p:spTree>
    <p:extLst>
      <p:ext uri="{BB962C8B-B14F-4D97-AF65-F5344CB8AC3E}">
        <p14:creationId xmlns:p14="http://schemas.microsoft.com/office/powerpoint/2010/main" val="32826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BF6-A962-4427-9483-90766925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55138"/>
          </a:xfrm>
        </p:spPr>
        <p:txBody>
          <a:bodyPr/>
          <a:lstStyle/>
          <a:p>
            <a:r>
              <a:rPr lang="en-US" dirty="0"/>
              <a:t>Constitutive Expression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1E95F-39D6-4745-B965-CCCF9036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393"/>
            <a:ext cx="11049000" cy="5866352"/>
          </a:xfrm>
          <a:prstGeom prst="rect">
            <a:avLst/>
          </a:prstGeom>
          <a:ln w="381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FD8FC-B4E0-4DA1-8B82-135837DAA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1"/>
          <a:stretch/>
        </p:blipFill>
        <p:spPr>
          <a:xfrm>
            <a:off x="3867150" y="892628"/>
            <a:ext cx="8183336" cy="3657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40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2500527" y="1747583"/>
            <a:ext cx="2284556" cy="4968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175783" y="1747582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5049827" y="2896212"/>
            <a:ext cx="105649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826" y="1490921"/>
            <a:ext cx="184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Gene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60338" y="1490921"/>
            <a:ext cx="245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Protein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95268" y="2559831"/>
            <a:ext cx="2185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Polymerase</a:t>
            </a:r>
          </a:p>
          <a:p>
            <a:r>
              <a:rPr lang="en-US" sz="2800" dirty="0"/>
              <a:t>Sigma Factors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6217" y="1490524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mRNA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500527" y="1490524"/>
            <a:ext cx="2284556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175783" y="1490524"/>
            <a:ext cx="2284556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10436" y="2613107"/>
            <a:ext cx="177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Ribosomes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15092" y="3692947"/>
                <a:ext cx="65723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92" y="3692947"/>
                <a:ext cx="657231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 rot="16200000">
            <a:off x="3657191" y="3297669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Endonucleases</a:t>
            </a:r>
          </a:p>
        </p:txBody>
      </p:sp>
      <p:sp>
        <p:nvSpPr>
          <p:cNvPr id="38" name="Right Arrow 37"/>
          <p:cNvSpPr/>
          <p:nvPr/>
        </p:nvSpPr>
        <p:spPr>
          <a:xfrm rot="5400000">
            <a:off x="4922380" y="2550069"/>
            <a:ext cx="1270093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8826" y="5669767"/>
            <a:ext cx="184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Gene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60338" y="5669767"/>
            <a:ext cx="245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Protein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16217" y="5669370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mRNA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500527" y="5926429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5783" y="5926428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>
            <a:off x="5068877" y="5024851"/>
            <a:ext cx="105649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79031" y="3608379"/>
            <a:ext cx="2185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Polymerase</a:t>
            </a:r>
          </a:p>
          <a:p>
            <a:r>
              <a:rPr lang="en-US" sz="2800" dirty="0"/>
              <a:t>Sigma Factors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08650" y="3734122"/>
            <a:ext cx="177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Ribosomes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3950322" y="3872585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Endonucleases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1349110" y="2442305"/>
            <a:ext cx="1438006" cy="31068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Downregulates</a:t>
            </a:r>
          </a:p>
        </p:txBody>
      </p:sp>
      <p:sp>
        <p:nvSpPr>
          <p:cNvPr id="49" name="Up-Down Arrow 48"/>
          <p:cNvSpPr/>
          <p:nvPr/>
        </p:nvSpPr>
        <p:spPr>
          <a:xfrm>
            <a:off x="5895404" y="2442305"/>
            <a:ext cx="1438006" cy="3106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Upregulates</a:t>
            </a:r>
          </a:p>
        </p:txBody>
      </p:sp>
      <p:sp>
        <p:nvSpPr>
          <p:cNvPr id="50" name="Up-Down Arrow 49"/>
          <p:cNvSpPr/>
          <p:nvPr/>
        </p:nvSpPr>
        <p:spPr>
          <a:xfrm>
            <a:off x="8924856" y="2532005"/>
            <a:ext cx="1438006" cy="31068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Downregulates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6A939438-9B5E-4E85-83B6-A68C3FD6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Demo: Background</a:t>
            </a:r>
          </a:p>
        </p:txBody>
      </p:sp>
    </p:spTree>
    <p:extLst>
      <p:ext uri="{BB962C8B-B14F-4D97-AF65-F5344CB8AC3E}">
        <p14:creationId xmlns:p14="http://schemas.microsoft.com/office/powerpoint/2010/main" val="37640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1208D-1956-40DE-A7ED-243E5B59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531"/>
            <a:ext cx="11506200" cy="6099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8AF57-4D35-41CF-A828-D14A931F7A63}"/>
              </a:ext>
            </a:extLst>
          </p:cNvPr>
          <p:cNvSpPr txBox="1"/>
          <p:nvPr/>
        </p:nvSpPr>
        <p:spPr>
          <a:xfrm>
            <a:off x="6760257" y="194600"/>
            <a:ext cx="543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~15 lines of code without comments (including imports)</a:t>
            </a:r>
          </a:p>
        </p:txBody>
      </p:sp>
    </p:spTree>
    <p:extLst>
      <p:ext uri="{BB962C8B-B14F-4D97-AF65-F5344CB8AC3E}">
        <p14:creationId xmlns:p14="http://schemas.microsoft.com/office/powerpoint/2010/main" val="374825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7D895-52BF-4614-9886-02E9BDC29A98}"/>
              </a:ext>
            </a:extLst>
          </p:cNvPr>
          <p:cNvSpPr/>
          <p:nvPr/>
        </p:nvSpPr>
        <p:spPr>
          <a:xfrm>
            <a:off x="0" y="85635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Species = </a:t>
            </a:r>
            <a:r>
              <a:rPr lang="en-US" sz="1200" dirty="0" err="1"/>
              <a:t>dna_ref</a:t>
            </a:r>
            <a:r>
              <a:rPr lang="en-US" sz="1200" dirty="0"/>
              <a:t>, </a:t>
            </a:r>
            <a:r>
              <a:rPr lang="en-US" sz="1200" dirty="0" err="1"/>
              <a:t>rna_ref:complex_Ribo</a:t>
            </a:r>
            <a:r>
              <a:rPr lang="en-US" sz="1200" dirty="0"/>
              <a:t>, </a:t>
            </a:r>
            <a:r>
              <a:rPr lang="en-US" sz="1200" dirty="0" err="1"/>
              <a:t>dna_ref:protein_RNAP</a:t>
            </a:r>
            <a:r>
              <a:rPr lang="en-US" sz="1200" dirty="0"/>
              <a:t>, </a:t>
            </a:r>
            <a:r>
              <a:rPr lang="en-US" sz="1200" dirty="0" err="1"/>
              <a:t>rna_ref:protein_RNAase</a:t>
            </a:r>
            <a:r>
              <a:rPr lang="en-US" sz="1200" dirty="0"/>
              <a:t>, </a:t>
            </a:r>
            <a:r>
              <a:rPr lang="en-US" sz="1200" dirty="0" err="1"/>
              <a:t>rna_ref</a:t>
            </a:r>
            <a:r>
              <a:rPr lang="en-US" sz="1200" dirty="0"/>
              <a:t>, </a:t>
            </a:r>
            <a:r>
              <a:rPr lang="en-US" sz="1200" dirty="0" err="1"/>
              <a:t>protein_ref</a:t>
            </a:r>
            <a:r>
              <a:rPr lang="en-US" sz="1200" dirty="0"/>
              <a:t>, </a:t>
            </a:r>
            <a:r>
              <a:rPr lang="en-US" sz="1200" dirty="0" err="1"/>
              <a:t>dna_Load</a:t>
            </a:r>
            <a:r>
              <a:rPr lang="en-US" sz="1200" dirty="0"/>
              <a:t>, </a:t>
            </a:r>
            <a:r>
              <a:rPr lang="en-US" sz="1200" dirty="0" err="1"/>
              <a:t>dna_Load:protein_RNAP</a:t>
            </a:r>
            <a:r>
              <a:rPr lang="en-US" sz="1200" dirty="0"/>
              <a:t>, </a:t>
            </a:r>
            <a:r>
              <a:rPr lang="en-US" sz="1200" dirty="0" err="1"/>
              <a:t>rna_Load</a:t>
            </a:r>
            <a:r>
              <a:rPr lang="en-US" sz="1200" dirty="0"/>
              <a:t>, </a:t>
            </a:r>
            <a:r>
              <a:rPr lang="en-US" sz="1200" dirty="0" err="1"/>
              <a:t>rna_Load:complex_Ribo</a:t>
            </a:r>
            <a:r>
              <a:rPr lang="en-US" sz="1200" dirty="0"/>
              <a:t>, </a:t>
            </a:r>
            <a:r>
              <a:rPr lang="en-US" sz="1200" dirty="0" err="1"/>
              <a:t>rna_Load:protein_RNAase</a:t>
            </a:r>
            <a:r>
              <a:rPr lang="en-US" sz="1200" dirty="0"/>
              <a:t>, </a:t>
            </a:r>
            <a:r>
              <a:rPr lang="en-US" sz="1200" dirty="0" err="1"/>
              <a:t>protein_Load</a:t>
            </a:r>
            <a:r>
              <a:rPr lang="en-US" sz="1200" dirty="0"/>
              <a:t>, dna_T7Load, rna_T7Load:protein_RNAase, protein_T7Load, dna_T7Load:protein_T7, rna_T7Load:complex_Ribo, rna_T7Load, protein_T7, </a:t>
            </a:r>
            <a:r>
              <a:rPr lang="en-US" sz="1200" dirty="0" err="1"/>
              <a:t>rna_Txload:protein_RNAase</a:t>
            </a:r>
            <a:r>
              <a:rPr lang="en-US" sz="1200" dirty="0"/>
              <a:t>, </a:t>
            </a:r>
            <a:r>
              <a:rPr lang="en-US" sz="1200" dirty="0" err="1"/>
              <a:t>dna_Txload:protein_RNAP</a:t>
            </a:r>
            <a:r>
              <a:rPr lang="en-US" sz="1200" dirty="0"/>
              <a:t>, </a:t>
            </a:r>
            <a:r>
              <a:rPr lang="en-US" sz="1200" dirty="0" err="1"/>
              <a:t>dna_Txload</a:t>
            </a:r>
            <a:r>
              <a:rPr lang="en-US" sz="1200" dirty="0"/>
              <a:t>, </a:t>
            </a:r>
            <a:r>
              <a:rPr lang="en-US" sz="1200" dirty="0" err="1"/>
              <a:t>rna_Txload</a:t>
            </a:r>
            <a:r>
              <a:rPr lang="en-US" sz="1200" dirty="0"/>
              <a:t>, rna_T7TxLoad, dna_T7TxLoad:protein_T7, dna_T7TxLoad, rna_T7TxLoad:protein_RNAase, </a:t>
            </a:r>
            <a:r>
              <a:rPr lang="en-US" sz="1200" dirty="0" err="1"/>
              <a:t>protein_RNAP</a:t>
            </a:r>
            <a:r>
              <a:rPr lang="en-US" sz="1200" dirty="0"/>
              <a:t>, </a:t>
            </a:r>
            <a:r>
              <a:rPr lang="en-US" sz="1200" dirty="0" err="1"/>
              <a:t>Ribo</a:t>
            </a:r>
            <a:r>
              <a:rPr lang="en-US" sz="1200" dirty="0"/>
              <a:t>, </a:t>
            </a:r>
            <a:r>
              <a:rPr lang="en-US" sz="1200" dirty="0" err="1"/>
              <a:t>protein_RNAase</a:t>
            </a:r>
            <a:endParaRPr lang="en-US" sz="1200" dirty="0"/>
          </a:p>
          <a:p>
            <a:r>
              <a:rPr lang="en-US" sz="1200" dirty="0"/>
              <a:t>Reactions = [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dna_ref</a:t>
            </a:r>
            <a:r>
              <a:rPr lang="en-US" sz="1200" dirty="0"/>
              <a:t> &lt;--&gt; </a:t>
            </a:r>
            <a:r>
              <a:rPr lang="en-US" sz="1200" dirty="0" err="1"/>
              <a:t>dna_ref:protein_RNAP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dna_ref:protein_RNAP</a:t>
            </a:r>
            <a:r>
              <a:rPr lang="en-US" sz="1200" dirty="0"/>
              <a:t> --&gt; 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dna_ref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&lt;--&gt; </a:t>
            </a:r>
            <a:r>
              <a:rPr lang="en-US" sz="1200" dirty="0" err="1"/>
              <a:t>rna_ref:complex_Ribo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rna_ref:complex_Ribo</a:t>
            </a:r>
            <a:r>
              <a:rPr lang="en-US" sz="1200" dirty="0"/>
              <a:t> --&gt; 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+ </a:t>
            </a:r>
            <a:r>
              <a:rPr lang="en-US" sz="1200" dirty="0" err="1"/>
              <a:t>protein_ref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</a:t>
            </a:r>
            <a:r>
              <a:rPr lang="en-US" sz="1200" dirty="0" err="1"/>
              <a:t>rna_ref</a:t>
            </a:r>
            <a:r>
              <a:rPr lang="en-US" sz="1200" dirty="0"/>
              <a:t> &lt;--&gt; </a:t>
            </a:r>
            <a:r>
              <a:rPr lang="en-US" sz="1200" dirty="0" err="1"/>
              <a:t>rna_ref:protein_RNAase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dna_Load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&lt;--&gt; </a:t>
            </a:r>
            <a:r>
              <a:rPr lang="en-US" sz="1200" dirty="0" err="1"/>
              <a:t>dna_Load:protein_RNAP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dna_Load:protein_RNAP</a:t>
            </a:r>
            <a:r>
              <a:rPr lang="en-US" sz="1200" dirty="0"/>
              <a:t> --&gt; </a:t>
            </a:r>
            <a:r>
              <a:rPr lang="en-US" sz="1200" dirty="0" err="1"/>
              <a:t>dna_Load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rna_Load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&lt;--&gt; </a:t>
            </a:r>
            <a:r>
              <a:rPr lang="en-US" sz="1200" dirty="0" err="1"/>
              <a:t>rna_Load:complex_Ribo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rna_Load:complex_Ribo</a:t>
            </a:r>
            <a:r>
              <a:rPr lang="en-US" sz="1200" dirty="0"/>
              <a:t> --&gt; 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protein_Load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protein_RNAase</a:t>
            </a:r>
            <a:r>
              <a:rPr lang="en-US" sz="1200" dirty="0"/>
              <a:t> &lt;--&gt; </a:t>
            </a:r>
            <a:r>
              <a:rPr lang="en-US" sz="1200" dirty="0" err="1"/>
              <a:t>rna_Load:protein_RNAase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dna_T7Load + protein_T7 &lt;--&gt; dna_T7Load:protein_T7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dna_T7Load:protein_T7 --&gt; dna_T7Load + protein_T7 + rna_T7Load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Ribo</a:t>
            </a:r>
            <a:r>
              <a:rPr lang="en-US" sz="1200" dirty="0"/>
              <a:t> + rna_T7Load &lt;--&gt; rna_T7Load:complex_Ribo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rna_T7Load:complex_Ribo --&gt; protein_T7Load + </a:t>
            </a:r>
            <a:r>
              <a:rPr lang="en-US" sz="1200" dirty="0" err="1"/>
              <a:t>Ribo</a:t>
            </a:r>
            <a:r>
              <a:rPr lang="en-US" sz="1200" dirty="0"/>
              <a:t> + rna_T7Load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rna_T7Load &lt;--&gt; rna_T7Load:protein_RNAase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rna_T7Load:protein_RNAase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dna_Txload</a:t>
            </a:r>
            <a:r>
              <a:rPr lang="en-US" sz="1200" dirty="0"/>
              <a:t> &lt;--&gt; </a:t>
            </a:r>
            <a:r>
              <a:rPr lang="en-US" sz="1200" dirty="0" err="1"/>
              <a:t>dna_Txload:protein_RNAP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dna_Txload:protein_RNAP</a:t>
            </a:r>
            <a:r>
              <a:rPr lang="en-US" sz="1200" dirty="0"/>
              <a:t> --&gt;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dna_Txload</a:t>
            </a:r>
            <a:r>
              <a:rPr lang="en-US" sz="1200" dirty="0"/>
              <a:t> + </a:t>
            </a:r>
            <a:r>
              <a:rPr lang="en-US" sz="1200" dirty="0" err="1"/>
              <a:t>rna_Txload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</a:t>
            </a:r>
            <a:r>
              <a:rPr lang="en-US" sz="1200" dirty="0" err="1"/>
              <a:t>rna_Txload</a:t>
            </a:r>
            <a:r>
              <a:rPr lang="en-US" sz="1200" dirty="0"/>
              <a:t> &lt;--&gt; </a:t>
            </a:r>
            <a:r>
              <a:rPr lang="en-US" sz="1200" dirty="0" err="1"/>
              <a:t>rna_Txload:protein_RNAase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rna_Txload:protein_RNAase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protein_T7 + dna_T7TxLoad &lt;--&gt; dna_T7TxLoad:protein_T7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dna_T7TxLoad:protein_T7 --&gt; rna_T7TxLoad + protein_T7 + dna_T7TxLoad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rna_T7TxLoad + </a:t>
            </a:r>
            <a:r>
              <a:rPr lang="en-US" sz="1200" dirty="0" err="1"/>
              <a:t>protein_RNAase</a:t>
            </a:r>
            <a:r>
              <a:rPr lang="en-US" sz="1200" dirty="0"/>
              <a:t> &lt;--&gt; rna_T7TxLoad:protein_RNAase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rna_T7TxLoad:protein_RNAase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3725E-5D14-4F7E-AE61-81AAA3489031}"/>
              </a:ext>
            </a:extLst>
          </p:cNvPr>
          <p:cNvSpPr txBox="1"/>
          <p:nvPr/>
        </p:nvSpPr>
        <p:spPr>
          <a:xfrm>
            <a:off x="7219307" y="112200"/>
            <a:ext cx="466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CRN contains 30 Species and 26 Reactions </a:t>
            </a:r>
          </a:p>
          <a:p>
            <a:r>
              <a:rPr lang="en-US" dirty="0"/>
              <a:t>(reversible reactions counted just once)</a:t>
            </a:r>
          </a:p>
        </p:txBody>
      </p:sp>
    </p:spTree>
    <p:extLst>
      <p:ext uri="{BB962C8B-B14F-4D97-AF65-F5344CB8AC3E}">
        <p14:creationId xmlns:p14="http://schemas.microsoft.com/office/powerpoint/2010/main" val="9003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EBEB2-D0E6-4A9F-AC95-8099CEA5A9D2}"/>
              </a:ext>
            </a:extLst>
          </p:cNvPr>
          <p:cNvSpPr txBox="1"/>
          <p:nvPr/>
        </p:nvSpPr>
        <p:spPr>
          <a:xfrm>
            <a:off x="5002492" y="113934"/>
            <a:ext cx="70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Stochastic simulations of each load assembly with the reference assembly </a:t>
            </a:r>
          </a:p>
          <a:p>
            <a:r>
              <a:rPr lang="en-US" dirty="0"/>
              <a:t>#</a:t>
            </a:r>
            <a:r>
              <a:rPr lang="en-US" dirty="0" err="1"/>
              <a:t>ref_dna</a:t>
            </a:r>
            <a:r>
              <a:rPr lang="en-US" dirty="0"/>
              <a:t> = 5, #polymerase = 10, #ribosomes = 100, #</a:t>
            </a:r>
            <a:r>
              <a:rPr lang="en-US" dirty="0" err="1"/>
              <a:t>RNAase</a:t>
            </a:r>
            <a:r>
              <a:rPr lang="en-US" dirty="0"/>
              <a:t> = 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B941C-6241-43F6-8A6C-32E7ED76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76474-D52A-404D-94A8-C6950587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060"/>
            <a:ext cx="11702265" cy="56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1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5F047-C288-4A6C-8E56-A508CDAB5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0" y="1436285"/>
            <a:ext cx="12192000" cy="48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4F77-EBAF-4F46-B1BF-8A44765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7E2-FA16-49C4-ACE1-133B0681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8833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A fast general purpose chemical reaction network simulator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Written 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 speeds with Python Compatibility</a:t>
            </a:r>
          </a:p>
          <a:p>
            <a:r>
              <a:rPr lang="en-US" dirty="0"/>
              <a:t>Support for:</a:t>
            </a:r>
          </a:p>
          <a:p>
            <a:pPr lvl="1"/>
            <a:r>
              <a:rPr lang="en-US" dirty="0"/>
              <a:t>Deterministic Simulation</a:t>
            </a:r>
          </a:p>
          <a:p>
            <a:pPr lvl="1"/>
            <a:r>
              <a:rPr lang="en-US" dirty="0"/>
              <a:t>Stochastic Simulation</a:t>
            </a:r>
          </a:p>
          <a:p>
            <a:pPr lvl="1"/>
            <a:r>
              <a:rPr lang="en-US" dirty="0"/>
              <a:t>Stochastic Simulation with Delay</a:t>
            </a:r>
          </a:p>
          <a:p>
            <a:pPr lvl="1"/>
            <a:r>
              <a:rPr lang="en-US" dirty="0"/>
              <a:t>Stochastic Cell Lineage Simulation (Cell Growth, Division, Death, and Partitioning)</a:t>
            </a:r>
          </a:p>
          <a:p>
            <a:pPr lvl="1"/>
            <a:r>
              <a:rPr lang="en-US" dirty="0"/>
              <a:t>SBML and </a:t>
            </a:r>
            <a:r>
              <a:rPr lang="en-US" dirty="0" err="1"/>
              <a:t>BioSCRAPE</a:t>
            </a:r>
            <a:r>
              <a:rPr lang="en-US" dirty="0"/>
              <a:t> XML to save models</a:t>
            </a:r>
          </a:p>
          <a:p>
            <a:r>
              <a:rPr lang="en-US" dirty="0"/>
              <a:t>Parameter inference via EMCEE</a:t>
            </a:r>
          </a:p>
          <a:p>
            <a:r>
              <a:rPr lang="en-US" dirty="0"/>
              <a:t>Code and Examples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https://github.com/ananswam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478C8-C560-4303-B0C2-2EED885BC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35"/>
          <a:stretch/>
        </p:blipFill>
        <p:spPr>
          <a:xfrm>
            <a:off x="9600909" y="1460980"/>
            <a:ext cx="2174821" cy="220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D14F3-A871-473D-83F3-EED1F1152F90}"/>
              </a:ext>
            </a:extLst>
          </p:cNvPr>
          <p:cNvSpPr txBox="1"/>
          <p:nvPr/>
        </p:nvSpPr>
        <p:spPr>
          <a:xfrm>
            <a:off x="9184638" y="3501991"/>
            <a:ext cx="300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BioSCRAPE</a:t>
            </a:r>
            <a:r>
              <a:rPr lang="en-US" dirty="0"/>
              <a:t> Developer</a:t>
            </a:r>
          </a:p>
          <a:p>
            <a:pPr algn="ctr"/>
            <a:r>
              <a:rPr lang="en-US" i="1" dirty="0" err="1"/>
              <a:t>Anandh</a:t>
            </a:r>
            <a:r>
              <a:rPr lang="en-US" i="1" dirty="0"/>
              <a:t> Swaminathan</a:t>
            </a:r>
          </a:p>
        </p:txBody>
      </p:sp>
    </p:spTree>
    <p:extLst>
      <p:ext uri="{BB962C8B-B14F-4D97-AF65-F5344CB8AC3E}">
        <p14:creationId xmlns:p14="http://schemas.microsoft.com/office/powerpoint/2010/main" val="105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BEDC-FF96-4046-AF9E-350F8F35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55" y="944937"/>
            <a:ext cx="8869594" cy="59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55B-9278-441E-BF1C-4A1913FB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0468"/>
          </a:xfrm>
        </p:spPr>
        <p:txBody>
          <a:bodyPr/>
          <a:lstStyle/>
          <a:p>
            <a:r>
              <a:rPr lang="en-US" dirty="0"/>
              <a:t>Project Progress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DC83C3-68F3-45ED-9373-F6B62243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07063"/>
              </p:ext>
            </p:extLst>
          </p:nvPr>
        </p:nvGraphicFramePr>
        <p:xfrm>
          <a:off x="7772170" y="760467"/>
          <a:ext cx="4289205" cy="595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205">
                  <a:extLst>
                    <a:ext uri="{9D8B030D-6E8A-4147-A177-3AD203B41FA5}">
                      <a16:colId xmlns:a16="http://schemas.microsoft.com/office/drawing/2014/main" val="1113463550"/>
                    </a:ext>
                  </a:extLst>
                </a:gridCol>
              </a:tblGrid>
              <a:tr h="3863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Core Mechanisms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50931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Transcription (just RNAP)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61038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Translation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859039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RNA Degradation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41107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Sigma Factor Transcription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6026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Transcription with Fuel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68198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Translation with Fuel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03714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Linear DNA Degradation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96432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 err="1"/>
                        <a:t>GamS</a:t>
                      </a:r>
                      <a:r>
                        <a:rPr lang="en-US" dirty="0"/>
                        <a:t> Protection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96568"/>
                  </a:ext>
                </a:extLst>
              </a:tr>
              <a:tr h="659613">
                <a:tc>
                  <a:txBody>
                    <a:bodyPr/>
                    <a:lstStyle/>
                    <a:p>
                      <a:r>
                        <a:rPr lang="en-US" dirty="0"/>
                        <a:t>Transcription Factor Regulated Transcription (with/without Cross Talk)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17211"/>
                  </a:ext>
                </a:extLst>
              </a:tr>
              <a:tr h="659613">
                <a:tc>
                  <a:txBody>
                    <a:bodyPr/>
                    <a:lstStyle/>
                    <a:p>
                      <a:r>
                        <a:rPr lang="en-US" dirty="0"/>
                        <a:t>Sense-Antisense RNA Regulated Transcription (with/without Cross Talk)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04430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Integrases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39007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(de)Cas9 DNA Binding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80384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Protein Degradation (with and without fuel)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317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4C38B6-0602-425C-B3A3-50CACBCDB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65063"/>
              </p:ext>
            </p:extLst>
          </p:nvPr>
        </p:nvGraphicFramePr>
        <p:xfrm>
          <a:off x="121210" y="760469"/>
          <a:ext cx="3144504" cy="595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504">
                  <a:extLst>
                    <a:ext uri="{9D8B030D-6E8A-4147-A177-3AD203B41FA5}">
                      <a16:colId xmlns:a16="http://schemas.microsoft.com/office/drawing/2014/main" val="1650848285"/>
                    </a:ext>
                  </a:extLst>
                </a:gridCol>
              </a:tblGrid>
              <a:tr h="427988">
                <a:tc>
                  <a:txBody>
                    <a:bodyPr/>
                    <a:lstStyle/>
                    <a:p>
                      <a:r>
                        <a:rPr lang="en-US" dirty="0"/>
                        <a:t>Core Functionality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8377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Core Class Structure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0797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Compilation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8692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Text Representation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57966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Graph Representation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9757"/>
                  </a:ext>
                </a:extLst>
              </a:tr>
              <a:tr h="717667">
                <a:tc>
                  <a:txBody>
                    <a:bodyPr/>
                    <a:lstStyle/>
                    <a:p>
                      <a:r>
                        <a:rPr lang="en-US" dirty="0"/>
                        <a:t>Parameter Loading and Inheritance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9339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Saving CRN to SBML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99559"/>
                  </a:ext>
                </a:extLst>
              </a:tr>
              <a:tr h="717667">
                <a:tc>
                  <a:txBody>
                    <a:bodyPr/>
                    <a:lstStyle/>
                    <a:p>
                      <a:r>
                        <a:rPr lang="en-US" dirty="0"/>
                        <a:t>Rate Functions (as opposed to mass-action)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91288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42412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Integration with </a:t>
                      </a:r>
                      <a:r>
                        <a:rPr lang="en-US" dirty="0" err="1"/>
                        <a:t>BioSCRAPE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376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Add Mixtures Together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4271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Comprehensive Test Cases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506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6A5F24-6B32-49F3-B26F-C273D47A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5437"/>
              </p:ext>
            </p:extLst>
          </p:nvPr>
        </p:nvGraphicFramePr>
        <p:xfrm>
          <a:off x="3320144" y="760468"/>
          <a:ext cx="4386710" cy="595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710">
                  <a:extLst>
                    <a:ext uri="{9D8B030D-6E8A-4147-A177-3AD203B41FA5}">
                      <a16:colId xmlns:a16="http://schemas.microsoft.com/office/drawing/2014/main" val="1267619765"/>
                    </a:ext>
                  </a:extLst>
                </a:gridCol>
              </a:tblGrid>
              <a:tr h="4151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Core Component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6381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DNA Assembly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5566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Promoter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2801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RBS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03456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DNA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1957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RNA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5383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Protein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7078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 err="1"/>
                        <a:t>Flippable</a:t>
                      </a:r>
                      <a:r>
                        <a:rPr lang="en-US" dirty="0"/>
                        <a:t> Assemblies (via integrases)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6646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Proteins with Degradation Tags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4331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Proteins with Maturation Time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87627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Regulated/Inducible Promoters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4335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Combinatoric Promoters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4095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(de)Cas9 and Guide RNAs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3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6500-9DC1-4A8E-8FCE-45ABF2F6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BioCRNpyler</a:t>
            </a:r>
            <a:r>
              <a:rPr lang="en-US" b="1" dirty="0"/>
              <a:t> and </a:t>
            </a:r>
            <a:r>
              <a:rPr lang="en-US" b="1" dirty="0" err="1"/>
              <a:t>BioSCRAPE</a:t>
            </a:r>
            <a:r>
              <a:rPr lang="en-US" b="1" dirty="0"/>
              <a:t> for DNA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C139-2A64-4FF7-B804-2B154EE3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369"/>
            <a:ext cx="10515600" cy="56892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/>
              <a:t>I’d love to help people use the software for other domains of CRNs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 err="1"/>
              <a:t>BioSCRAPE</a:t>
            </a:r>
            <a:r>
              <a:rPr lang="en-US" dirty="0"/>
              <a:t> use cases:</a:t>
            </a:r>
          </a:p>
          <a:p>
            <a:pPr lvl="1"/>
            <a:r>
              <a:rPr lang="en-US" dirty="0"/>
              <a:t>Fast easy python simulation</a:t>
            </a:r>
          </a:p>
          <a:p>
            <a:pPr lvl="1"/>
            <a:r>
              <a:rPr lang="en-US" dirty="0"/>
              <a:t>Fast easy parameter inference from data</a:t>
            </a:r>
          </a:p>
          <a:p>
            <a:pPr lvl="1"/>
            <a:r>
              <a:rPr lang="en-US" dirty="0"/>
              <a:t>Simulation of experimental procedures using events and rules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BioSCRAPE.lineage</a:t>
            </a:r>
            <a:r>
              <a:rPr lang="en-US" dirty="0"/>
              <a:t> use cases:</a:t>
            </a:r>
          </a:p>
          <a:p>
            <a:pPr lvl="1"/>
            <a:r>
              <a:rPr lang="en-US" dirty="0"/>
              <a:t>Simulation of multi-compartment systems</a:t>
            </a:r>
          </a:p>
          <a:p>
            <a:pPr lvl="1"/>
            <a:endParaRPr lang="en-US" dirty="0"/>
          </a:p>
          <a:p>
            <a:r>
              <a:rPr lang="en-US" dirty="0" err="1"/>
              <a:t>BioCRNpyler</a:t>
            </a:r>
            <a:r>
              <a:rPr lang="en-US" dirty="0"/>
              <a:t> use cases:</a:t>
            </a:r>
          </a:p>
          <a:p>
            <a:pPr lvl="1"/>
            <a:r>
              <a:rPr lang="en-US" dirty="0"/>
              <a:t>Testing different levels of models (and model reductions) against each other</a:t>
            </a:r>
          </a:p>
          <a:p>
            <a:pPr lvl="1"/>
            <a:r>
              <a:rPr lang="en-US" dirty="0"/>
              <a:t>Managing large sets of CRN parameters</a:t>
            </a:r>
          </a:p>
          <a:p>
            <a:pPr lvl="1"/>
            <a:r>
              <a:rPr lang="en-US" dirty="0"/>
              <a:t>Enumerating Strand Displacement CRNs</a:t>
            </a:r>
          </a:p>
          <a:p>
            <a:pPr lvl="2"/>
            <a:r>
              <a:rPr lang="en-US" dirty="0"/>
              <a:t>Wrapper around Peppercorn perhaps?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4F77-EBAF-4F46-B1BF-8A44765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7E2-FA16-49C4-ACE1-133B0681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922"/>
            <a:ext cx="10515600" cy="54017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A fast general purpose chemical reaction network simulator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Oriented Framework, generalizable classes for:</a:t>
            </a:r>
          </a:p>
          <a:p>
            <a:r>
              <a:rPr lang="en-US" dirty="0"/>
              <a:t>Reaction Propensities</a:t>
            </a:r>
          </a:p>
          <a:p>
            <a:pPr lvl="1"/>
            <a:r>
              <a:rPr lang="en-US" dirty="0" err="1"/>
              <a:t>Massaction</a:t>
            </a:r>
            <a:r>
              <a:rPr lang="en-US" dirty="0"/>
              <a:t>, hill functions, general functions</a:t>
            </a:r>
          </a:p>
          <a:p>
            <a:r>
              <a:rPr lang="en-US" dirty="0"/>
              <a:t>Parameter Update Rules</a:t>
            </a:r>
          </a:p>
          <a:p>
            <a:r>
              <a:rPr lang="en-US" dirty="0"/>
              <a:t>Cell Volume (Rules and Events)</a:t>
            </a:r>
          </a:p>
          <a:p>
            <a:r>
              <a:rPr lang="en-US" dirty="0"/>
              <a:t>Cell Division (Rules and Events including molecular partitioning)</a:t>
            </a:r>
          </a:p>
          <a:p>
            <a:r>
              <a:rPr lang="en-US" dirty="0"/>
              <a:t>Cell Death (Rules and Events)</a:t>
            </a:r>
          </a:p>
          <a:p>
            <a:r>
              <a:rPr lang="en-US" dirty="0"/>
              <a:t>Delay Reactions</a:t>
            </a:r>
          </a:p>
          <a:p>
            <a:pPr lvl="1"/>
            <a:r>
              <a:rPr lang="en-US" dirty="0"/>
              <a:t>Fixed, Gamma, and Gaussian distributed delays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347A-1742-4989-9E4A-BBE4D5CC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Example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88EF7-4427-43A5-A511-14C0C548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393"/>
            <a:ext cx="12192000" cy="5564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378A1E-F6EB-455B-A7FD-527EBF5B58F1}"/>
                  </a:ext>
                </a:extLst>
              </p:cNvPr>
              <p:cNvSpPr txBox="1"/>
              <p:nvPr/>
            </p:nvSpPr>
            <p:spPr>
              <a:xfrm>
                <a:off x="9271055" y="2940634"/>
                <a:ext cx="2827283" cy="122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sz="2800" dirty="0"/>
                  <a:t>A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378A1E-F6EB-455B-A7FD-527EBF5B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55" y="2940634"/>
                <a:ext cx="2827283" cy="1228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F17A55ED-C6D6-44A6-90BF-85EB6A31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633" y="4877852"/>
            <a:ext cx="2631705" cy="18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9EE0-5F1D-406C-AFDC-29FB62C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Lineages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FE8A-6878-4B7C-8CA2-8CE8D9EC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82567"/>
            <a:ext cx="10515600" cy="5549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r>
              <a:rPr lang="en-US" dirty="0"/>
              <a:t>Simulates Ensembles of Growing, Dividing, Dying Cells</a:t>
            </a:r>
          </a:p>
          <a:p>
            <a:pPr lvl="1"/>
            <a:r>
              <a:rPr lang="en-US" dirty="0"/>
              <a:t>Events: occur stochastically due via propensities</a:t>
            </a:r>
          </a:p>
          <a:p>
            <a:pPr lvl="1"/>
            <a:r>
              <a:rPr lang="en-US" dirty="0"/>
              <a:t>Rules: occur deterministically</a:t>
            </a:r>
          </a:p>
          <a:p>
            <a:pPr lvl="1"/>
            <a:r>
              <a:rPr lang="en-US" dirty="0"/>
              <a:t>Customizable cell partitioning at division</a:t>
            </a:r>
          </a:p>
          <a:p>
            <a:r>
              <a:rPr lang="en-US" dirty="0"/>
              <a:t>Each Cell is its own CRN</a:t>
            </a:r>
          </a:p>
          <a:p>
            <a:pPr lvl="1"/>
            <a:r>
              <a:rPr lang="en-US" dirty="0"/>
              <a:t>Non-interacting cell lineages are parallelizable</a:t>
            </a:r>
          </a:p>
          <a:p>
            <a:r>
              <a:rPr lang="en-US" dirty="0"/>
              <a:t>Easy to use simulation wrappers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 Development:</a:t>
            </a:r>
          </a:p>
          <a:p>
            <a:r>
              <a:rPr lang="en-US" dirty="0"/>
              <a:t>Support of intercellular interactions via global species</a:t>
            </a:r>
          </a:p>
          <a:p>
            <a:r>
              <a:rPr lang="en-US" dirty="0"/>
              <a:t>Rigorous cell population down sampling</a:t>
            </a:r>
          </a:p>
        </p:txBody>
      </p:sp>
    </p:spTree>
    <p:extLst>
      <p:ext uri="{BB962C8B-B14F-4D97-AF65-F5344CB8AC3E}">
        <p14:creationId xmlns:p14="http://schemas.microsoft.com/office/powerpoint/2010/main" val="286254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9EE0-5F1D-406C-AFDC-29FB62C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Lineages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6D408-84A0-47A0-AA8A-5C47A8F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536"/>
            <a:ext cx="11204028" cy="5054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B89738-0985-4106-8E5F-6EEDDF4BD2B5}"/>
                  </a:ext>
                </a:extLst>
              </p:cNvPr>
              <p:cNvSpPr txBox="1"/>
              <p:nvPr/>
            </p:nvSpPr>
            <p:spPr>
              <a:xfrm>
                <a:off x="7245107" y="1536238"/>
                <a:ext cx="3780245" cy="5024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Cellular CRN</a:t>
                </a:r>
              </a:p>
              <a:p>
                <a:pPr lvl="1"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</m:m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 algn="r"/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r"/>
                <a:endParaRPr lang="en-US" sz="2000" dirty="0">
                  <a:ea typeface="Cambria Math" panose="02040503050406030204" pitchFamily="18" charset="0"/>
                </a:endParaRPr>
              </a:p>
              <a:p>
                <a:pPr lvl="1" algn="r"/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r"/>
                <a:r>
                  <a:rPr lang="en-US" sz="2000" b="0" dirty="0">
                    <a:ea typeface="Cambria Math" panose="02040503050406030204" pitchFamily="18" charset="0"/>
                  </a:rPr>
                  <a:t>Growth:</a:t>
                </a:r>
              </a:p>
              <a:p>
                <a:pPr lvl="1" algn="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 algn="r"/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r"/>
                <a:endParaRPr lang="en-US" sz="2000" dirty="0">
                  <a:ea typeface="Cambria Math" panose="02040503050406030204" pitchFamily="18" charset="0"/>
                </a:endParaRPr>
              </a:p>
              <a:p>
                <a:pPr lvl="1" algn="r"/>
                <a:r>
                  <a:rPr lang="en-US" sz="2000" dirty="0">
                    <a:ea typeface="Cambria Math" panose="02040503050406030204" pitchFamily="18" charset="0"/>
                  </a:rPr>
                  <a:t>Division occurs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r"/>
                <a:endParaRPr lang="en-US" sz="2000" dirty="0">
                  <a:ea typeface="Cambria Math" panose="02040503050406030204" pitchFamily="18" charset="0"/>
                </a:endParaRPr>
              </a:p>
              <a:p>
                <a:pPr lvl="1" algn="r"/>
                <a:r>
                  <a:rPr lang="en-US" sz="2000" dirty="0">
                    <a:ea typeface="Cambria Math" panose="02040503050406030204" pitchFamily="18" charset="0"/>
                  </a:rPr>
                  <a:t>Death Occurs at the rate</a:t>
                </a:r>
              </a:p>
              <a:p>
                <a:pPr lvl="1"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𝑑𝑒𝑎𝑡h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B89738-0985-4106-8E5F-6EEDDF4B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07" y="1536238"/>
                <a:ext cx="3780245" cy="5024389"/>
              </a:xfrm>
              <a:prstGeom prst="rect">
                <a:avLst/>
              </a:prstGeom>
              <a:blipFill>
                <a:blip r:embed="rId3"/>
                <a:stretch>
                  <a:fillRect t="-607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9EE0-5F1D-406C-AFDC-29FB62C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Lineages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6D408-84A0-47A0-AA8A-5C47A8F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536"/>
            <a:ext cx="11204028" cy="5054561"/>
          </a:xfrm>
          <a:prstGeom prst="rect">
            <a:avLst/>
          </a:prstGeom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F768A35F-BE4F-48B7-8BA3-C32BD3168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728" y="3518109"/>
            <a:ext cx="4179638" cy="288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52B0E96-59D5-44A0-81AA-F10FF9B4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728" y="507903"/>
            <a:ext cx="4179639" cy="3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3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F440-238D-4DDE-8F76-5EF41373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</p:spPr>
        <p:txBody>
          <a:bodyPr>
            <a:normAutofit/>
          </a:bodyPr>
          <a:lstStyle/>
          <a:p>
            <a:r>
              <a:rPr lang="en-US" b="1" dirty="0"/>
              <a:t>Support of intercellular interactions via global species</a:t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46B0D7-FCC0-47A2-8192-044A6A67AF43}"/>
                  </a:ext>
                </a:extLst>
              </p:cNvPr>
              <p:cNvSpPr txBox="1"/>
              <p:nvPr/>
            </p:nvSpPr>
            <p:spPr>
              <a:xfrm>
                <a:off x="2037691" y="2047180"/>
                <a:ext cx="373117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Simulate each Cell Individually as an Isolated CRN for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46B0D7-FCC0-47A2-8192-044A6A67A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91" y="2047180"/>
                <a:ext cx="3731173" cy="1384995"/>
              </a:xfrm>
              <a:prstGeom prst="rect">
                <a:avLst/>
              </a:prstGeom>
              <a:blipFill>
                <a:blip r:embed="rId2"/>
                <a:stretch>
                  <a:fillRect l="-3268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78A2E6-024D-4B72-8DF0-15DD5B4C878B}"/>
              </a:ext>
            </a:extLst>
          </p:cNvPr>
          <p:cNvSpPr txBox="1"/>
          <p:nvPr/>
        </p:nvSpPr>
        <p:spPr>
          <a:xfrm>
            <a:off x="6157747" y="2040830"/>
            <a:ext cx="4261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Synchronize global species (a subset of all CRN species) between all Cells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6137E55-E2F5-432D-BDA1-24D18E8426CE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92823" y="-148715"/>
            <a:ext cx="6350" cy="4385441"/>
          </a:xfrm>
          <a:prstGeom prst="curvedConnector3">
            <a:avLst>
              <a:gd name="adj1" fmla="val 12472394"/>
            </a:avLst>
          </a:prstGeom>
          <a:ln w="603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F77A86C-3243-4563-900F-A296704E25E7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6092824" y="1236280"/>
            <a:ext cx="6350" cy="4385441"/>
          </a:xfrm>
          <a:prstGeom prst="curvedConnector3">
            <a:avLst>
              <a:gd name="adj1" fmla="val 11810315"/>
            </a:avLst>
          </a:prstGeom>
          <a:ln w="603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E56174-FEC2-4D3E-B72C-5AA22D65C299}"/>
              </a:ext>
            </a:extLst>
          </p:cNvPr>
          <p:cNvSpPr txBox="1"/>
          <p:nvPr/>
        </p:nvSpPr>
        <p:spPr>
          <a:xfrm>
            <a:off x="370487" y="4992413"/>
            <a:ext cx="114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Technical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a CRN, how long can T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a synchronization protocol be found so T is independent of the number of cells N?</a:t>
            </a:r>
          </a:p>
        </p:txBody>
      </p:sp>
    </p:spTree>
    <p:extLst>
      <p:ext uri="{BB962C8B-B14F-4D97-AF65-F5344CB8AC3E}">
        <p14:creationId xmlns:p14="http://schemas.microsoft.com/office/powerpoint/2010/main" val="40235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1687</Words>
  <Application>Microsoft Office PowerPoint</Application>
  <PresentationFormat>Widescreen</PresentationFormat>
  <Paragraphs>334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BioSCRAPE and BioCRNpyler</vt:lpstr>
      <vt:lpstr>Background: Chemical Reaction Networks</vt:lpstr>
      <vt:lpstr>BioSCRAPE Overview</vt:lpstr>
      <vt:lpstr>BioSCRAPE Overview</vt:lpstr>
      <vt:lpstr>BioSCRAPE Example Code</vt:lpstr>
      <vt:lpstr>BioSCRAPE Lineages</vt:lpstr>
      <vt:lpstr>BioSCRAPE Lineages</vt:lpstr>
      <vt:lpstr>BioSCRAPE Lineages</vt:lpstr>
      <vt:lpstr>Support of intercellular interactions via global species </vt:lpstr>
      <vt:lpstr>Rigorous cell population down sampling </vt:lpstr>
      <vt:lpstr>BioCRNpyler Project Overview</vt:lpstr>
      <vt:lpstr>Object Oriented Architecture</vt:lpstr>
      <vt:lpstr>Object Oriented Architecture: Example</vt:lpstr>
      <vt:lpstr>Mechanisms are Reaction Schemas</vt:lpstr>
      <vt:lpstr>Transcription Reaction Schema Examples</vt:lpstr>
      <vt:lpstr>Transcription Reaction Schema Examples</vt:lpstr>
      <vt:lpstr>Transcription Reaction Schema Examples</vt:lpstr>
      <vt:lpstr>Transcription Reaction Schema Examples</vt:lpstr>
      <vt:lpstr>Mechanism Inheritance</vt:lpstr>
      <vt:lpstr>CRN Compilation</vt:lpstr>
      <vt:lpstr>CRN Compilation</vt:lpstr>
      <vt:lpstr>Parameter Structure</vt:lpstr>
      <vt:lpstr>Constitutive Expression Demo</vt:lpstr>
      <vt:lpstr>Retroactivity Demo: Background</vt:lpstr>
      <vt:lpstr>Retroactivity Demo</vt:lpstr>
      <vt:lpstr>Retroactivity Demo</vt:lpstr>
      <vt:lpstr>Retroactivity Demo</vt:lpstr>
      <vt:lpstr>Activation/Repression Demo</vt:lpstr>
      <vt:lpstr>Activation/Repression Demo</vt:lpstr>
      <vt:lpstr>Activation/Repression Demo</vt:lpstr>
      <vt:lpstr>Project Progress</vt:lpstr>
      <vt:lpstr>BioCRNpyler and BioSCRAPE for DNA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Poole</dc:creator>
  <cp:lastModifiedBy>William Poole</cp:lastModifiedBy>
  <cp:revision>1</cp:revision>
  <dcterms:created xsi:type="dcterms:W3CDTF">2018-10-05T21:46:02Z</dcterms:created>
  <dcterms:modified xsi:type="dcterms:W3CDTF">2019-01-28T21:06:45Z</dcterms:modified>
</cp:coreProperties>
</file>