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 id="2147484012" r:id="rId2"/>
    <p:sldMasterId id="2147484034" r:id="rId3"/>
    <p:sldMasterId id="2147484048" r:id="rId4"/>
    <p:sldMasterId id="2147484053" r:id="rId5"/>
    <p:sldMasterId id="2147484070" r:id="rId6"/>
    <p:sldMasterId id="2147484139" r:id="rId7"/>
  </p:sldMasterIdLst>
  <p:notesMasterIdLst>
    <p:notesMasterId r:id="rId33"/>
  </p:notesMasterIdLst>
  <p:sldIdLst>
    <p:sldId id="322" r:id="rId8"/>
    <p:sldId id="323" r:id="rId9"/>
    <p:sldId id="324" r:id="rId10"/>
    <p:sldId id="325" r:id="rId11"/>
    <p:sldId id="326" r:id="rId12"/>
    <p:sldId id="327" r:id="rId13"/>
    <p:sldId id="328" r:id="rId14"/>
    <p:sldId id="329" r:id="rId15"/>
    <p:sldId id="330" r:id="rId16"/>
    <p:sldId id="331" r:id="rId17"/>
    <p:sldId id="369" r:id="rId18"/>
    <p:sldId id="370" r:id="rId19"/>
    <p:sldId id="371" r:id="rId20"/>
    <p:sldId id="332" r:id="rId21"/>
    <p:sldId id="333" r:id="rId22"/>
    <p:sldId id="334" r:id="rId23"/>
    <p:sldId id="335" r:id="rId24"/>
    <p:sldId id="336" r:id="rId25"/>
    <p:sldId id="337" r:id="rId26"/>
    <p:sldId id="338" r:id="rId27"/>
    <p:sldId id="339" r:id="rId28"/>
    <p:sldId id="340" r:id="rId29"/>
    <p:sldId id="372" r:id="rId30"/>
    <p:sldId id="373" r:id="rId31"/>
    <p:sldId id="3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07" autoAdjust="0"/>
    <p:restoredTop sz="86655" autoAdjust="0"/>
  </p:normalViewPr>
  <p:slideViewPr>
    <p:cSldViewPr>
      <p:cViewPr>
        <p:scale>
          <a:sx n="60" d="100"/>
          <a:sy n="60" d="100"/>
        </p:scale>
        <p:origin x="-264" y="-372"/>
      </p:cViewPr>
      <p:guideLst>
        <p:guide orient="horz" pos="2160"/>
        <p:guide pos="2880"/>
      </p:guideLst>
    </p:cSldViewPr>
  </p:slideViewPr>
  <p:outlineViewPr>
    <p:cViewPr>
      <p:scale>
        <a:sx n="33" d="100"/>
        <a:sy n="33" d="100"/>
      </p:scale>
      <p:origin x="0" y="1836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16-Jun-20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p14="http://schemas.microsoft.com/office/powerpoint/2010/main" xmlns=""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Ps </a:t>
            </a:r>
            <a:r>
              <a:rPr lang="en-US" dirty="0" smtClean="0"/>
              <a:t>50.17.</a:t>
            </a:r>
            <a:r>
              <a:rPr lang="hi-IN" dirty="0" smtClean="0"/>
              <a:t>फिर जब मैं तुमको सुधारता हूँ, तब भला तुम मुझसे बैर क्यों रखते हो। तुम उन बातों की उपेक्षा क्यों करते हो जिन्हें मैं तुम्हें बताता हूँ</a:t>
            </a:r>
            <a:endParaRPr lang="en-US" dirty="0" smtClean="0"/>
          </a:p>
          <a:p>
            <a:r>
              <a:rPr lang="en-US" dirty="0" smtClean="0"/>
              <a:t>Rom 2.21 </a:t>
            </a:r>
            <a:r>
              <a:rPr lang="hi-IN" dirty="0" smtClean="0"/>
              <a:t>तो तू जो औरों को सिखाता है, अपने को क्यों नहीं सिखाता। तू जो चोरी नहीं करने का उपदेश देता है, स्वयं चोरी क्यों करता है?</a:t>
            </a:r>
            <a:endParaRPr lang="en-US" dirty="0" smtClean="0"/>
          </a:p>
          <a:p>
            <a:r>
              <a:rPr lang="hi-IN" dirty="0" smtClean="0"/>
              <a:t>50:16दुष्ट लोगों से परमेश्वर कहता है, “तुम मेरी व्यवस्था की बातें करते हो, तुम मेरे वाचा की भी बातें करते हो।</a:t>
            </a:r>
          </a:p>
          <a:p>
            <a:endParaRPr lang="en-US"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2</a:t>
            </a:fld>
            <a:endParaRPr lang="en-US"/>
          </a:p>
        </p:txBody>
      </p:sp>
    </p:spTree>
    <p:extLst>
      <p:ext uri="{BB962C8B-B14F-4D97-AF65-F5344CB8AC3E}">
        <p14:creationId xmlns:p14="http://schemas.microsoft.com/office/powerpoint/2010/main" xmlns="" val="8269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i-IN" dirty="0" smtClean="0"/>
              <a:t>50:18तुम चोर को देखकर उससे मिलने के लिए दौड़ जाते हो, तुम उनके साथ बिस्तर में कूद पड़ते हो जो व्यभिचार कर रहे हैं।</a:t>
            </a:r>
            <a:endParaRPr lang="en-US" dirty="0" smtClean="0"/>
          </a:p>
          <a:p>
            <a:r>
              <a:rPr lang="en-US" dirty="0" smtClean="0"/>
              <a:t>Proverbs </a:t>
            </a:r>
            <a:r>
              <a:rPr lang="hi-IN" dirty="0" smtClean="0"/>
              <a:t>12:22ऐसे होठों से यहोवा घृणा करता है जो झूठ बोलते हैं, किन्तु उन लोगों से जो सत्य से पूर्ण हैं, वह प्रसन्न रहता है</a:t>
            </a:r>
            <a:endParaRPr lang="en-US"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3</a:t>
            </a:fld>
            <a:endParaRPr lang="en-US"/>
          </a:p>
        </p:txBody>
      </p:sp>
    </p:spTree>
    <p:extLst>
      <p:ext uri="{BB962C8B-B14F-4D97-AF65-F5344CB8AC3E}">
        <p14:creationId xmlns:p14="http://schemas.microsoft.com/office/powerpoint/2010/main" xmlns="" val="370285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gradFill>
          <a:gsLst>
            <a:gs pos="0">
              <a:schemeClr val="accent2">
                <a:lumMod val="20000"/>
                <a:lumOff val="80000"/>
              </a:schemeClr>
            </a:gs>
            <a:gs pos="40000">
              <a:schemeClr val="accent2"/>
            </a:gs>
            <a:gs pos="7000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0575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356164" y="339510"/>
            <a:ext cx="6566381" cy="724247"/>
          </a:xfrm>
          <a:prstGeom prst="rect">
            <a:avLst/>
          </a:prstGeom>
        </p:spPr>
        <p:txBody>
          <a:bodyPr anchor="ctr"/>
          <a:lstStyle>
            <a:lvl1pPr marL="0" indent="0" algn="l">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 xmlns:a16="http://schemas.microsoft.com/office/drawing/2014/main" id="{AF45677C-8125-4A3E-BB35-BAD773DF67E0}"/>
              </a:ext>
            </a:extLst>
          </p:cNvPr>
          <p:cNvSpPr/>
          <p:nvPr userDrawn="1"/>
        </p:nvSpPr>
        <p:spPr>
          <a:xfrm>
            <a:off x="0" y="2"/>
            <a:ext cx="9144000" cy="6857999"/>
          </a:xfrm>
          <a:prstGeom prst="rect">
            <a:avLst/>
          </a:prstGeom>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 name="Group 3">
            <a:extLst>
              <a:ext uri="{FF2B5EF4-FFF2-40B4-BE49-F238E27FC236}">
                <a16:creationId xmlns="" xmlns:a16="http://schemas.microsoft.com/office/drawing/2014/main" id="{7304581C-447C-41D2-AB77-0A55193F4D64}"/>
              </a:ext>
            </a:extLst>
          </p:cNvPr>
          <p:cNvGrpSpPr/>
          <p:nvPr userDrawn="1"/>
        </p:nvGrpSpPr>
        <p:grpSpPr>
          <a:xfrm>
            <a:off x="39401" y="5315741"/>
            <a:ext cx="1009125" cy="1533206"/>
            <a:chOff x="35636" y="1136215"/>
            <a:chExt cx="2624846" cy="2991029"/>
          </a:xfrm>
        </p:grpSpPr>
        <p:sp>
          <p:nvSpPr>
            <p:cNvPr id="5" name="Freeform: Shape 4">
              <a:extLst>
                <a:ext uri="{FF2B5EF4-FFF2-40B4-BE49-F238E27FC236}">
                  <a16:creationId xmlns="" xmlns:a16="http://schemas.microsoft.com/office/drawing/2014/main" id="{455351EA-759A-40CD-B878-CEACA9020F32}"/>
                </a:ext>
              </a:extLst>
            </p:cNvPr>
            <p:cNvSpPr/>
            <p:nvPr/>
          </p:nvSpPr>
          <p:spPr>
            <a:xfrm>
              <a:off x="1134977" y="1170148"/>
              <a:ext cx="1525505"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sp>
          <p:nvSpPr>
            <p:cNvPr id="6" name="Freeform: Shape 5">
              <a:extLst>
                <a:ext uri="{FF2B5EF4-FFF2-40B4-BE49-F238E27FC236}">
                  <a16:creationId xmlns="" xmlns:a16="http://schemas.microsoft.com/office/drawing/2014/main" id="{AEA3E210-B1ED-40DF-9B3E-1EC217936C85}"/>
                </a:ext>
              </a:extLst>
            </p:cNvPr>
            <p:cNvSpPr/>
            <p:nvPr/>
          </p:nvSpPr>
          <p:spPr>
            <a:xfrm>
              <a:off x="35636" y="1136215"/>
              <a:ext cx="1113712" cy="2991028"/>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grpSp>
      <p:grpSp>
        <p:nvGrpSpPr>
          <p:cNvPr id="7" name="Group 6">
            <a:extLst>
              <a:ext uri="{FF2B5EF4-FFF2-40B4-BE49-F238E27FC236}">
                <a16:creationId xmlns="" xmlns:a16="http://schemas.microsoft.com/office/drawing/2014/main" id="{4F767EA1-DCB1-4019-85DD-A7022071EBC2}"/>
              </a:ext>
            </a:extLst>
          </p:cNvPr>
          <p:cNvGrpSpPr/>
          <p:nvPr userDrawn="1"/>
        </p:nvGrpSpPr>
        <p:grpSpPr>
          <a:xfrm>
            <a:off x="539824" y="5726143"/>
            <a:ext cx="730304" cy="1122804"/>
            <a:chOff x="276796" y="1136215"/>
            <a:chExt cx="2593938" cy="2991029"/>
          </a:xfrm>
        </p:grpSpPr>
        <p:sp>
          <p:nvSpPr>
            <p:cNvPr id="8" name="Freeform: Shape 7">
              <a:extLst>
                <a:ext uri="{FF2B5EF4-FFF2-40B4-BE49-F238E27FC236}">
                  <a16:creationId xmlns="" xmlns:a16="http://schemas.microsoft.com/office/drawing/2014/main" id="{086A14DB-06E7-49B9-A5D4-524A47846991}"/>
                </a:ext>
              </a:extLst>
            </p:cNvPr>
            <p:cNvSpPr/>
            <p:nvPr/>
          </p:nvSpPr>
          <p:spPr>
            <a:xfrm>
              <a:off x="1345231" y="1170148"/>
              <a:ext cx="1525503" cy="2957096"/>
            </a:xfrm>
            <a:custGeom>
              <a:avLst/>
              <a:gdLst>
                <a:gd name="connsiteX0" fmla="*/ 1104814 w 1525504"/>
                <a:gd name="connsiteY0" fmla="*/ 2757552 h 2957097"/>
                <a:gd name="connsiteX1" fmla="*/ 1104814 w 1525504"/>
                <a:gd name="connsiteY1" fmla="*/ 2757552 h 2957097"/>
                <a:gd name="connsiteX2" fmla="*/ 1100829 w 1525504"/>
                <a:gd name="connsiteY2" fmla="*/ 2479842 h 2957097"/>
                <a:gd name="connsiteX3" fmla="*/ 1100829 w 1525504"/>
                <a:gd name="connsiteY3" fmla="*/ 2479842 h 2957097"/>
                <a:gd name="connsiteX4" fmla="*/ 811160 w 1525504"/>
                <a:gd name="connsiteY4" fmla="*/ 2420047 h 2957097"/>
                <a:gd name="connsiteX5" fmla="*/ 811160 w 1525504"/>
                <a:gd name="connsiteY5" fmla="*/ 2420047 h 2957097"/>
                <a:gd name="connsiteX6" fmla="*/ 789367 w 1525504"/>
                <a:gd name="connsiteY6" fmla="*/ 1820093 h 2957097"/>
                <a:gd name="connsiteX7" fmla="*/ 791353 w 1525504"/>
                <a:gd name="connsiteY7" fmla="*/ 1823414 h 2957097"/>
                <a:gd name="connsiteX8" fmla="*/ 769677 w 1525504"/>
                <a:gd name="connsiteY8" fmla="*/ 1826029 h 2957097"/>
                <a:gd name="connsiteX9" fmla="*/ 769537 w 1525504"/>
                <a:gd name="connsiteY9" fmla="*/ 1824965 h 2957097"/>
                <a:gd name="connsiteX10" fmla="*/ 83001 w 1525504"/>
                <a:gd name="connsiteY10" fmla="*/ 1192274 h 2957097"/>
                <a:gd name="connsiteX11" fmla="*/ 83001 w 1525504"/>
                <a:gd name="connsiteY11" fmla="*/ 1192274 h 2957097"/>
                <a:gd name="connsiteX12" fmla="*/ 77686 w 1525504"/>
                <a:gd name="connsiteY12" fmla="*/ 1019535 h 2957097"/>
                <a:gd name="connsiteX13" fmla="*/ 71041 w 1525504"/>
                <a:gd name="connsiteY13" fmla="*/ 1047440 h 2957097"/>
                <a:gd name="connsiteX14" fmla="*/ 77686 w 1525504"/>
                <a:gd name="connsiteY14" fmla="*/ 1019535 h 2957097"/>
                <a:gd name="connsiteX15" fmla="*/ 381971 w 1525504"/>
                <a:gd name="connsiteY15" fmla="*/ 841481 h 2957097"/>
                <a:gd name="connsiteX16" fmla="*/ 381971 w 1525504"/>
                <a:gd name="connsiteY16" fmla="*/ 841481 h 2957097"/>
                <a:gd name="connsiteX17" fmla="*/ 213512 w 1525504"/>
                <a:gd name="connsiteY17" fmla="*/ 797184 h 2957097"/>
                <a:gd name="connsiteX18" fmla="*/ 186644 w 1525504"/>
                <a:gd name="connsiteY18" fmla="*/ 800290 h 2957097"/>
                <a:gd name="connsiteX19" fmla="*/ 213512 w 1525504"/>
                <a:gd name="connsiteY19" fmla="*/ 797184 h 2957097"/>
                <a:gd name="connsiteX20" fmla="*/ 44466 w 1525504"/>
                <a:gd name="connsiteY20" fmla="*/ 773716 h 2957097"/>
                <a:gd name="connsiteX21" fmla="*/ 72371 w 1525504"/>
                <a:gd name="connsiteY21" fmla="*/ 794975 h 2957097"/>
                <a:gd name="connsiteX22" fmla="*/ 44466 w 1525504"/>
                <a:gd name="connsiteY22" fmla="*/ 773716 h 2957097"/>
                <a:gd name="connsiteX23" fmla="*/ 194617 w 1525504"/>
                <a:gd name="connsiteY23" fmla="*/ 614264 h 2957097"/>
                <a:gd name="connsiteX24" fmla="*/ 124191 w 1525504"/>
                <a:gd name="connsiteY24" fmla="*/ 671400 h 2957097"/>
                <a:gd name="connsiteX25" fmla="*/ 194617 w 1525504"/>
                <a:gd name="connsiteY25" fmla="*/ 614264 h 2957097"/>
                <a:gd name="connsiteX26" fmla="*/ 0 w 1525504"/>
                <a:gd name="connsiteY26" fmla="*/ 0 h 2957097"/>
                <a:gd name="connsiteX27" fmla="*/ 1780 w 1525504"/>
                <a:gd name="connsiteY27" fmla="*/ 2724 h 2957097"/>
                <a:gd name="connsiteX28" fmla="*/ 27192 w 1525504"/>
                <a:gd name="connsiteY28" fmla="*/ 114651 h 2957097"/>
                <a:gd name="connsiteX29" fmla="*/ 20549 w 1525504"/>
                <a:gd name="connsiteY29" fmla="*/ 226266 h 2957097"/>
                <a:gd name="connsiteX30" fmla="*/ 121533 w 1525504"/>
                <a:gd name="connsiteY30" fmla="*/ 216964 h 2957097"/>
                <a:gd name="connsiteX31" fmla="*/ 189302 w 1525504"/>
                <a:gd name="connsiteY31" fmla="*/ 254170 h 2957097"/>
                <a:gd name="connsiteX32" fmla="*/ 105588 w 1525504"/>
                <a:gd name="connsiteY32" fmla="*/ 309977 h 2957097"/>
                <a:gd name="connsiteX33" fmla="*/ 113561 w 1525504"/>
                <a:gd name="connsiteY33" fmla="*/ 408306 h 2957097"/>
                <a:gd name="connsiteX34" fmla="*/ 81671 w 1525504"/>
                <a:gd name="connsiteY34" fmla="*/ 587689 h 2957097"/>
                <a:gd name="connsiteX35" fmla="*/ 383300 w 1525504"/>
                <a:gd name="connsiteY35" fmla="*/ 375087 h 2957097"/>
                <a:gd name="connsiteX36" fmla="*/ 350080 w 1525504"/>
                <a:gd name="connsiteY36" fmla="*/ 538524 h 2957097"/>
                <a:gd name="connsiteX37" fmla="*/ 283643 w 1525504"/>
                <a:gd name="connsiteY37" fmla="*/ 675387 h 2957097"/>
                <a:gd name="connsiteX38" fmla="*/ 275670 w 1525504"/>
                <a:gd name="connsiteY38" fmla="*/ 781688 h 2957097"/>
                <a:gd name="connsiteX39" fmla="*/ 574641 w 1525504"/>
                <a:gd name="connsiteY39" fmla="*/ 889316 h 2957097"/>
                <a:gd name="connsiteX40" fmla="*/ 372670 w 1525504"/>
                <a:gd name="connsiteY40" fmla="*/ 973029 h 2957097"/>
                <a:gd name="connsiteX41" fmla="*/ 154753 w 1525504"/>
                <a:gd name="connsiteY41" fmla="*/ 898619 h 2957097"/>
                <a:gd name="connsiteX42" fmla="*/ 59083 w 1525504"/>
                <a:gd name="connsiteY42" fmla="*/ 873371 h 2957097"/>
                <a:gd name="connsiteX43" fmla="*/ 214547 w 1525504"/>
                <a:gd name="connsiteY43" fmla="*/ 1012892 h 2957097"/>
                <a:gd name="connsiteX44" fmla="*/ 538764 w 1525504"/>
                <a:gd name="connsiteY44" fmla="*/ 1072686 h 2957097"/>
                <a:gd name="connsiteX45" fmla="*/ 702202 w 1525504"/>
                <a:gd name="connsiteY45" fmla="*/ 1119193 h 2957097"/>
                <a:gd name="connsiteX46" fmla="*/ 522819 w 1525504"/>
                <a:gd name="connsiteY46" fmla="*/ 1169685 h 2957097"/>
                <a:gd name="connsiteX47" fmla="*/ 456381 w 1525504"/>
                <a:gd name="connsiteY47" fmla="*/ 1192274 h 2957097"/>
                <a:gd name="connsiteX48" fmla="*/ 247766 w 1525504"/>
                <a:gd name="connsiteY48" fmla="*/ 1218849 h 2957097"/>
                <a:gd name="connsiteX49" fmla="*/ 619819 w 1525504"/>
                <a:gd name="connsiteY49" fmla="*/ 1268014 h 2957097"/>
                <a:gd name="connsiteX50" fmla="*/ 773954 w 1525504"/>
                <a:gd name="connsiteY50" fmla="*/ 1310534 h 2957097"/>
                <a:gd name="connsiteX51" fmla="*/ 740736 w 1525504"/>
                <a:gd name="connsiteY51" fmla="*/ 1410189 h 2957097"/>
                <a:gd name="connsiteX52" fmla="*/ 598559 w 1525504"/>
                <a:gd name="connsiteY52" fmla="*/ 1485931 h 2957097"/>
                <a:gd name="connsiteX53" fmla="*/ 464353 w 1525504"/>
                <a:gd name="connsiteY53" fmla="*/ 1505860 h 2957097"/>
                <a:gd name="connsiteX54" fmla="*/ 209232 w 1525504"/>
                <a:gd name="connsiteY54" fmla="*/ 1485931 h 2957097"/>
                <a:gd name="connsiteX55" fmla="*/ 646394 w 1525504"/>
                <a:gd name="connsiteY55" fmla="*/ 1564326 h 2957097"/>
                <a:gd name="connsiteX56" fmla="*/ 860323 w 1525504"/>
                <a:gd name="connsiteY56" fmla="*/ 1645381 h 2957097"/>
                <a:gd name="connsiteX57" fmla="*/ 824448 w 1525504"/>
                <a:gd name="connsiteY57" fmla="*/ 1811476 h 2957097"/>
                <a:gd name="connsiteX58" fmla="*/ 789367 w 1525504"/>
                <a:gd name="connsiteY58" fmla="*/ 1820093 h 2957097"/>
                <a:gd name="connsiteX59" fmla="*/ 787818 w 1525504"/>
                <a:gd name="connsiteY59" fmla="*/ 1817505 h 2957097"/>
                <a:gd name="connsiteX60" fmla="*/ 775283 w 1525504"/>
                <a:gd name="connsiteY60" fmla="*/ 1810147 h 2957097"/>
                <a:gd name="connsiteX61" fmla="*/ 768852 w 1525504"/>
                <a:gd name="connsiteY61" fmla="*/ 1819793 h 2957097"/>
                <a:gd name="connsiteX62" fmla="*/ 769537 w 1525504"/>
                <a:gd name="connsiteY62" fmla="*/ 1824965 h 2957097"/>
                <a:gd name="connsiteX63" fmla="*/ 724977 w 1525504"/>
                <a:gd name="connsiteY63" fmla="*/ 1835912 h 2957097"/>
                <a:gd name="connsiteX64" fmla="*/ 425819 w 1525504"/>
                <a:gd name="connsiteY64" fmla="*/ 1856653 h 2957097"/>
                <a:gd name="connsiteX65" fmla="*/ 758009 w 1525504"/>
                <a:gd name="connsiteY65" fmla="*/ 1895188 h 2957097"/>
                <a:gd name="connsiteX66" fmla="*/ 784584 w 1525504"/>
                <a:gd name="connsiteY66" fmla="*/ 1961626 h 2957097"/>
                <a:gd name="connsiteX67" fmla="*/ 1005159 w 1525504"/>
                <a:gd name="connsiteY67" fmla="*/ 1994844 h 2957097"/>
                <a:gd name="connsiteX68" fmla="*/ 756681 w 1525504"/>
                <a:gd name="connsiteY68" fmla="*/ 2130377 h 2957097"/>
                <a:gd name="connsiteX69" fmla="*/ 642407 w 1525504"/>
                <a:gd name="connsiteY69" fmla="*/ 2208775 h 2957097"/>
                <a:gd name="connsiteX70" fmla="*/ 936062 w 1525504"/>
                <a:gd name="connsiteY70" fmla="*/ 2263254 h 2957097"/>
                <a:gd name="connsiteX71" fmla="*/ 924104 w 1525504"/>
                <a:gd name="connsiteY71" fmla="*/ 2320391 h 2957097"/>
                <a:gd name="connsiteX72" fmla="*/ 857665 w 1525504"/>
                <a:gd name="connsiteY72" fmla="*/ 2370883 h 2957097"/>
                <a:gd name="connsiteX73" fmla="*/ 1180554 w 1525504"/>
                <a:gd name="connsiteY73" fmla="*/ 2382842 h 2957097"/>
                <a:gd name="connsiteX74" fmla="*/ 869625 w 1525504"/>
                <a:gd name="connsiteY74" fmla="*/ 2566210 h 2957097"/>
                <a:gd name="connsiteX75" fmla="*/ 1253636 w 1525504"/>
                <a:gd name="connsiteY75" fmla="*/ 2657895 h 2957097"/>
                <a:gd name="connsiteX76" fmla="*/ 1199158 w 1525504"/>
                <a:gd name="connsiteY76" fmla="*/ 2749578 h 2957097"/>
                <a:gd name="connsiteX77" fmla="*/ 1159294 w 1525504"/>
                <a:gd name="connsiteY77" fmla="*/ 2786784 h 2957097"/>
                <a:gd name="connsiteX78" fmla="*/ 1007816 w 1525504"/>
                <a:gd name="connsiteY78" fmla="*/ 2834619 h 2957097"/>
                <a:gd name="connsiteX79" fmla="*/ 1446306 w 1525504"/>
                <a:gd name="connsiteY79" fmla="*/ 2922318 h 2957097"/>
                <a:gd name="connsiteX80" fmla="*/ 1478819 w 1525504"/>
                <a:gd name="connsiteY80" fmla="*/ 2941564 h 2957097"/>
                <a:gd name="connsiteX81" fmla="*/ 1446714 w 1525504"/>
                <a:gd name="connsiteY81" fmla="*/ 2957097 h 2957097"/>
                <a:gd name="connsiteX82" fmla="*/ 0 w 1525504"/>
                <a:gd name="connsiteY82" fmla="*/ 2957097 h 295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5504" h="2957097">
                  <a:moveTo>
                    <a:pt x="1104814" y="2757552"/>
                  </a:moveTo>
                  <a:cubicBezTo>
                    <a:pt x="1127404" y="2802729"/>
                    <a:pt x="1193843" y="2752237"/>
                    <a:pt x="1104814" y="2757552"/>
                  </a:cubicBezTo>
                  <a:close/>
                  <a:moveTo>
                    <a:pt x="1100829" y="2479842"/>
                  </a:moveTo>
                  <a:cubicBezTo>
                    <a:pt x="1059637" y="2497114"/>
                    <a:pt x="1173910" y="2478512"/>
                    <a:pt x="1100829" y="2479842"/>
                  </a:cubicBezTo>
                  <a:close/>
                  <a:moveTo>
                    <a:pt x="811160" y="2420047"/>
                  </a:moveTo>
                  <a:cubicBezTo>
                    <a:pt x="674297" y="2433334"/>
                    <a:pt x="945364" y="2434663"/>
                    <a:pt x="811160" y="2420047"/>
                  </a:cubicBezTo>
                  <a:close/>
                  <a:moveTo>
                    <a:pt x="789367" y="1820093"/>
                  </a:moveTo>
                  <a:lnTo>
                    <a:pt x="791353" y="1823414"/>
                  </a:lnTo>
                  <a:cubicBezTo>
                    <a:pt x="791269" y="1830183"/>
                    <a:pt x="774411" y="1832216"/>
                    <a:pt x="769677" y="1826029"/>
                  </a:cubicBezTo>
                  <a:lnTo>
                    <a:pt x="769537" y="1824965"/>
                  </a:lnTo>
                  <a:close/>
                  <a:moveTo>
                    <a:pt x="83001" y="1192274"/>
                  </a:moveTo>
                  <a:cubicBezTo>
                    <a:pt x="63068" y="1224164"/>
                    <a:pt x="105588" y="1250739"/>
                    <a:pt x="83001" y="1192274"/>
                  </a:cubicBezTo>
                  <a:close/>
                  <a:moveTo>
                    <a:pt x="77686" y="1019535"/>
                  </a:moveTo>
                  <a:lnTo>
                    <a:pt x="71041" y="1047440"/>
                  </a:lnTo>
                  <a:cubicBezTo>
                    <a:pt x="45796" y="1180315"/>
                    <a:pt x="128178" y="1093946"/>
                    <a:pt x="77686" y="1019535"/>
                  </a:cubicBezTo>
                  <a:close/>
                  <a:moveTo>
                    <a:pt x="381971" y="841481"/>
                  </a:moveTo>
                  <a:cubicBezTo>
                    <a:pt x="323505" y="854769"/>
                    <a:pt x="424491" y="869385"/>
                    <a:pt x="381971" y="841481"/>
                  </a:cubicBezTo>
                  <a:close/>
                  <a:moveTo>
                    <a:pt x="213512" y="797184"/>
                  </a:moveTo>
                  <a:cubicBezTo>
                    <a:pt x="207344" y="796636"/>
                    <a:pt x="198603" y="797467"/>
                    <a:pt x="186644" y="800290"/>
                  </a:cubicBezTo>
                  <a:cubicBezTo>
                    <a:pt x="173855" y="872376"/>
                    <a:pt x="256693" y="801017"/>
                    <a:pt x="213512" y="797184"/>
                  </a:cubicBezTo>
                  <a:close/>
                  <a:moveTo>
                    <a:pt x="44466" y="773716"/>
                  </a:moveTo>
                  <a:lnTo>
                    <a:pt x="72371" y="794975"/>
                  </a:lnTo>
                  <a:cubicBezTo>
                    <a:pt x="210562" y="829523"/>
                    <a:pt x="126849" y="783015"/>
                    <a:pt x="44466" y="773716"/>
                  </a:cubicBezTo>
                  <a:close/>
                  <a:moveTo>
                    <a:pt x="194617" y="614264"/>
                  </a:moveTo>
                  <a:cubicBezTo>
                    <a:pt x="166712" y="627551"/>
                    <a:pt x="153424" y="659442"/>
                    <a:pt x="124191" y="671400"/>
                  </a:cubicBezTo>
                  <a:cubicBezTo>
                    <a:pt x="-84424" y="715249"/>
                    <a:pt x="230491" y="711263"/>
                    <a:pt x="194617" y="614264"/>
                  </a:cubicBezTo>
                  <a:close/>
                  <a:moveTo>
                    <a:pt x="0" y="0"/>
                  </a:moveTo>
                  <a:lnTo>
                    <a:pt x="1780" y="2724"/>
                  </a:lnTo>
                  <a:cubicBezTo>
                    <a:pt x="17725" y="49375"/>
                    <a:pt x="-24629" y="121626"/>
                    <a:pt x="27192" y="114651"/>
                  </a:cubicBezTo>
                  <a:cubicBezTo>
                    <a:pt x="194617" y="5692"/>
                    <a:pt x="44466" y="150527"/>
                    <a:pt x="20549" y="226266"/>
                  </a:cubicBezTo>
                  <a:cubicBezTo>
                    <a:pt x="-11342" y="408306"/>
                    <a:pt x="73698" y="149198"/>
                    <a:pt x="121533" y="216964"/>
                  </a:cubicBezTo>
                  <a:cubicBezTo>
                    <a:pt x="190629" y="202349"/>
                    <a:pt x="298260" y="147869"/>
                    <a:pt x="189302" y="254170"/>
                  </a:cubicBezTo>
                  <a:cubicBezTo>
                    <a:pt x="340780" y="296690"/>
                    <a:pt x="158739" y="303335"/>
                    <a:pt x="105588" y="309977"/>
                  </a:cubicBezTo>
                  <a:cubicBezTo>
                    <a:pt x="207904" y="313965"/>
                    <a:pt x="245109" y="414951"/>
                    <a:pt x="113561" y="408306"/>
                  </a:cubicBezTo>
                  <a:cubicBezTo>
                    <a:pt x="-8684" y="295362"/>
                    <a:pt x="-23300" y="607620"/>
                    <a:pt x="81671" y="587689"/>
                  </a:cubicBezTo>
                  <a:cubicBezTo>
                    <a:pt x="172027" y="474744"/>
                    <a:pt x="241123" y="380402"/>
                    <a:pt x="383300" y="375087"/>
                  </a:cubicBezTo>
                  <a:cubicBezTo>
                    <a:pt x="306233" y="445510"/>
                    <a:pt x="481628" y="490689"/>
                    <a:pt x="350080" y="538524"/>
                  </a:cubicBezTo>
                  <a:cubicBezTo>
                    <a:pt x="529463" y="603634"/>
                    <a:pt x="267698" y="627551"/>
                    <a:pt x="283643" y="675387"/>
                  </a:cubicBezTo>
                  <a:cubicBezTo>
                    <a:pt x="413861" y="692660"/>
                    <a:pt x="352737" y="716578"/>
                    <a:pt x="275670" y="781688"/>
                  </a:cubicBezTo>
                  <a:cubicBezTo>
                    <a:pt x="291615" y="765743"/>
                    <a:pt x="500230" y="829523"/>
                    <a:pt x="574641" y="889316"/>
                  </a:cubicBezTo>
                  <a:cubicBezTo>
                    <a:pt x="537435" y="1002262"/>
                    <a:pt x="409875" y="893304"/>
                    <a:pt x="372670" y="973029"/>
                  </a:cubicBezTo>
                  <a:cubicBezTo>
                    <a:pt x="292944" y="850783"/>
                    <a:pt x="205247" y="1044782"/>
                    <a:pt x="154753" y="898619"/>
                  </a:cubicBezTo>
                  <a:cubicBezTo>
                    <a:pt x="160068" y="1008905"/>
                    <a:pt x="72371" y="933166"/>
                    <a:pt x="59083" y="873371"/>
                  </a:cubicBezTo>
                  <a:cubicBezTo>
                    <a:pt x="-28615" y="903934"/>
                    <a:pt x="174684" y="991631"/>
                    <a:pt x="214547" y="1012892"/>
                  </a:cubicBezTo>
                  <a:cubicBezTo>
                    <a:pt x="253081" y="1143111"/>
                    <a:pt x="464353" y="913234"/>
                    <a:pt x="538764" y="1072686"/>
                  </a:cubicBezTo>
                  <a:cubicBezTo>
                    <a:pt x="599886" y="1023522"/>
                    <a:pt x="904173" y="1095274"/>
                    <a:pt x="702202" y="1119193"/>
                  </a:cubicBezTo>
                  <a:cubicBezTo>
                    <a:pt x="715490" y="1173670"/>
                    <a:pt x="606531" y="1230808"/>
                    <a:pt x="522819" y="1169685"/>
                  </a:cubicBezTo>
                  <a:cubicBezTo>
                    <a:pt x="649051" y="1234794"/>
                    <a:pt x="517504" y="1253396"/>
                    <a:pt x="456381" y="1192274"/>
                  </a:cubicBezTo>
                  <a:cubicBezTo>
                    <a:pt x="457711" y="1307876"/>
                    <a:pt x="310217" y="1213534"/>
                    <a:pt x="247766" y="1218849"/>
                  </a:cubicBezTo>
                  <a:cubicBezTo>
                    <a:pt x="315532" y="1341095"/>
                    <a:pt x="509532" y="1370327"/>
                    <a:pt x="619819" y="1268014"/>
                  </a:cubicBezTo>
                  <a:cubicBezTo>
                    <a:pt x="627791" y="1365012"/>
                    <a:pt x="727447" y="1265356"/>
                    <a:pt x="773954" y="1310534"/>
                  </a:cubicBezTo>
                  <a:cubicBezTo>
                    <a:pt x="934734" y="1311862"/>
                    <a:pt x="769968" y="1345081"/>
                    <a:pt x="740736" y="1410189"/>
                  </a:cubicBezTo>
                  <a:cubicBezTo>
                    <a:pt x="623804" y="1331794"/>
                    <a:pt x="700872" y="1481943"/>
                    <a:pt x="598559" y="1485931"/>
                  </a:cubicBezTo>
                  <a:cubicBezTo>
                    <a:pt x="556039" y="1585586"/>
                    <a:pt x="451066" y="1463341"/>
                    <a:pt x="464353" y="1505860"/>
                  </a:cubicBezTo>
                  <a:cubicBezTo>
                    <a:pt x="362040" y="1481943"/>
                    <a:pt x="331477" y="1524463"/>
                    <a:pt x="209232" y="1485931"/>
                  </a:cubicBezTo>
                  <a:cubicBezTo>
                    <a:pt x="239794" y="1548382"/>
                    <a:pt x="517504" y="1666641"/>
                    <a:pt x="646394" y="1564326"/>
                  </a:cubicBezTo>
                  <a:cubicBezTo>
                    <a:pt x="598559" y="1722450"/>
                    <a:pt x="813818" y="1548382"/>
                    <a:pt x="860323" y="1645381"/>
                  </a:cubicBezTo>
                  <a:cubicBezTo>
                    <a:pt x="1072924" y="1667970"/>
                    <a:pt x="785913" y="1710490"/>
                    <a:pt x="824448" y="1811476"/>
                  </a:cubicBezTo>
                  <a:lnTo>
                    <a:pt x="789367" y="1820093"/>
                  </a:lnTo>
                  <a:lnTo>
                    <a:pt x="787818" y="1817505"/>
                  </a:lnTo>
                  <a:cubicBezTo>
                    <a:pt x="785290" y="1815275"/>
                    <a:pt x="781262" y="1812804"/>
                    <a:pt x="775283" y="1810147"/>
                  </a:cubicBezTo>
                  <a:cubicBezTo>
                    <a:pt x="771629" y="1813967"/>
                    <a:pt x="769636" y="1817165"/>
                    <a:pt x="768852" y="1819793"/>
                  </a:cubicBezTo>
                  <a:lnTo>
                    <a:pt x="769537" y="1824965"/>
                  </a:lnTo>
                  <a:lnTo>
                    <a:pt x="724977" y="1835912"/>
                  </a:lnTo>
                  <a:cubicBezTo>
                    <a:pt x="628621" y="1854411"/>
                    <a:pt x="538432" y="1856653"/>
                    <a:pt x="425819" y="1856653"/>
                  </a:cubicBezTo>
                  <a:cubicBezTo>
                    <a:pt x="363367" y="1900503"/>
                    <a:pt x="688913" y="2022749"/>
                    <a:pt x="758009" y="1895188"/>
                  </a:cubicBezTo>
                  <a:cubicBezTo>
                    <a:pt x="783256" y="1940365"/>
                    <a:pt x="873610" y="1903160"/>
                    <a:pt x="784584" y="1961626"/>
                  </a:cubicBezTo>
                  <a:cubicBezTo>
                    <a:pt x="855008" y="1974914"/>
                    <a:pt x="938720" y="1920434"/>
                    <a:pt x="1005159" y="1994844"/>
                  </a:cubicBezTo>
                  <a:cubicBezTo>
                    <a:pt x="1035720" y="2059953"/>
                    <a:pt x="847035" y="2162268"/>
                    <a:pt x="756681" y="2130377"/>
                  </a:cubicBezTo>
                  <a:cubicBezTo>
                    <a:pt x="885570" y="2200803"/>
                    <a:pt x="715490" y="2234020"/>
                    <a:pt x="642407" y="2208775"/>
                  </a:cubicBezTo>
                  <a:cubicBezTo>
                    <a:pt x="577299" y="2283185"/>
                    <a:pt x="857665" y="2277870"/>
                    <a:pt x="936062" y="2263254"/>
                  </a:cubicBezTo>
                  <a:cubicBezTo>
                    <a:pt x="1041035" y="2195487"/>
                    <a:pt x="1001172" y="2336336"/>
                    <a:pt x="924104" y="2320391"/>
                  </a:cubicBezTo>
                  <a:cubicBezTo>
                    <a:pt x="994529" y="2378856"/>
                    <a:pt x="901515" y="2400116"/>
                    <a:pt x="857665" y="2370883"/>
                  </a:cubicBezTo>
                  <a:cubicBezTo>
                    <a:pt x="922775" y="2489142"/>
                    <a:pt x="1079570" y="2396130"/>
                    <a:pt x="1180554" y="2382842"/>
                  </a:cubicBezTo>
                  <a:cubicBezTo>
                    <a:pt x="1175239" y="2570198"/>
                    <a:pt x="1015788" y="2594115"/>
                    <a:pt x="869625" y="2566210"/>
                  </a:cubicBezTo>
                  <a:cubicBezTo>
                    <a:pt x="876268" y="2696428"/>
                    <a:pt x="1152650" y="2598100"/>
                    <a:pt x="1253636" y="2657895"/>
                  </a:cubicBezTo>
                  <a:cubicBezTo>
                    <a:pt x="1452949" y="2584813"/>
                    <a:pt x="1294827" y="2741606"/>
                    <a:pt x="1199158" y="2749578"/>
                  </a:cubicBezTo>
                  <a:cubicBezTo>
                    <a:pt x="1308116" y="2770839"/>
                    <a:pt x="1211115" y="2794757"/>
                    <a:pt x="1159294" y="2786784"/>
                  </a:cubicBezTo>
                  <a:cubicBezTo>
                    <a:pt x="1250979" y="2882455"/>
                    <a:pt x="1038377" y="2764196"/>
                    <a:pt x="1007816" y="2834619"/>
                  </a:cubicBezTo>
                  <a:cubicBezTo>
                    <a:pt x="1128732" y="2902386"/>
                    <a:pt x="1301471" y="2918331"/>
                    <a:pt x="1446306" y="2922318"/>
                  </a:cubicBezTo>
                  <a:cubicBezTo>
                    <a:pt x="1559915" y="2908366"/>
                    <a:pt x="1533008" y="2917584"/>
                    <a:pt x="1478819" y="2941564"/>
                  </a:cubicBezTo>
                  <a:lnTo>
                    <a:pt x="1446714" y="2957097"/>
                  </a:lnTo>
                  <a:lnTo>
                    <a:pt x="0" y="2957097"/>
                  </a:lnTo>
                  <a:close/>
                </a:path>
              </a:pathLst>
            </a:custGeom>
            <a:solidFill>
              <a:schemeClr val="bg1">
                <a:lumMod val="8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sp>
          <p:nvSpPr>
            <p:cNvPr id="9" name="Freeform: Shape 8">
              <a:extLst>
                <a:ext uri="{FF2B5EF4-FFF2-40B4-BE49-F238E27FC236}">
                  <a16:creationId xmlns="" xmlns:a16="http://schemas.microsoft.com/office/drawing/2014/main" id="{4307D085-B667-4D37-A930-54AE1C03F6E4}"/>
                </a:ext>
              </a:extLst>
            </p:cNvPr>
            <p:cNvSpPr/>
            <p:nvPr/>
          </p:nvSpPr>
          <p:spPr>
            <a:xfrm>
              <a:off x="276796" y="1136215"/>
              <a:ext cx="1113713" cy="2991029"/>
            </a:xfrm>
            <a:custGeom>
              <a:avLst/>
              <a:gdLst>
                <a:gd name="connsiteX0" fmla="*/ 807386 w 1113712"/>
                <a:gd name="connsiteY0" fmla="*/ 1975864 h 2991028"/>
                <a:gd name="connsiteX1" fmla="*/ 807386 w 1113712"/>
                <a:gd name="connsiteY1" fmla="*/ 1975864 h 2991028"/>
                <a:gd name="connsiteX2" fmla="*/ 970824 w 1113712"/>
                <a:gd name="connsiteY2" fmla="*/ 1251690 h 2991028"/>
                <a:gd name="connsiteX3" fmla="*/ 970824 w 1113712"/>
                <a:gd name="connsiteY3" fmla="*/ 1251690 h 2991028"/>
                <a:gd name="connsiteX4" fmla="*/ 701085 w 1113712"/>
                <a:gd name="connsiteY4" fmla="*/ 1251690 h 2991028"/>
                <a:gd name="connsiteX5" fmla="*/ 835291 w 1113712"/>
                <a:gd name="connsiteY5" fmla="*/ 1310157 h 2991028"/>
                <a:gd name="connsiteX6" fmla="*/ 701085 w 1113712"/>
                <a:gd name="connsiteY6" fmla="*/ 1251690 h 2991028"/>
                <a:gd name="connsiteX7" fmla="*/ 1035932 w 1113712"/>
                <a:gd name="connsiteY7" fmla="*/ 1229102 h 2991028"/>
                <a:gd name="connsiteX8" fmla="*/ 1035932 w 1113712"/>
                <a:gd name="connsiteY8" fmla="*/ 1229102 h 2991028"/>
                <a:gd name="connsiteX9" fmla="*/ 1091741 w 1113712"/>
                <a:gd name="connsiteY9" fmla="*/ 1199868 h 2991028"/>
                <a:gd name="connsiteX10" fmla="*/ 1091741 w 1113712"/>
                <a:gd name="connsiteY10" fmla="*/ 1199868 h 2991028"/>
                <a:gd name="connsiteX11" fmla="*/ 954879 w 1113712"/>
                <a:gd name="connsiteY11" fmla="*/ 554092 h 2991028"/>
                <a:gd name="connsiteX12" fmla="*/ 973481 w 1113712"/>
                <a:gd name="connsiteY12" fmla="*/ 597942 h 2991028"/>
                <a:gd name="connsiteX13" fmla="*/ 954879 w 1113712"/>
                <a:gd name="connsiteY13" fmla="*/ 554092 h 2991028"/>
                <a:gd name="connsiteX14" fmla="*/ 986769 w 1113712"/>
                <a:gd name="connsiteY14" fmla="*/ 390655 h 2991028"/>
                <a:gd name="connsiteX15" fmla="*/ 1017330 w 1113712"/>
                <a:gd name="connsiteY15" fmla="*/ 446464 h 2991028"/>
                <a:gd name="connsiteX16" fmla="*/ 986769 w 1113712"/>
                <a:gd name="connsiteY16" fmla="*/ 390655 h 2991028"/>
                <a:gd name="connsiteX17" fmla="*/ 1074467 w 1113712"/>
                <a:gd name="connsiteY17" fmla="*/ 0 h 2991028"/>
                <a:gd name="connsiteX18" fmla="*/ 1101955 w 1113712"/>
                <a:gd name="connsiteY18" fmla="*/ 13529 h 2991028"/>
                <a:gd name="connsiteX19" fmla="*/ 1113712 w 1113712"/>
                <a:gd name="connsiteY19" fmla="*/ 31513 h 2991028"/>
                <a:gd name="connsiteX20" fmla="*/ 1113712 w 1113712"/>
                <a:gd name="connsiteY20" fmla="*/ 2991028 h 2991028"/>
                <a:gd name="connsiteX21" fmla="*/ 380617 w 1113712"/>
                <a:gd name="connsiteY21" fmla="*/ 2991028 h 2991028"/>
                <a:gd name="connsiteX22" fmla="*/ 384865 w 1113712"/>
                <a:gd name="connsiteY22" fmla="*/ 2982557 h 2991028"/>
                <a:gd name="connsiteX23" fmla="*/ 370960 w 1113712"/>
                <a:gd name="connsiteY23" fmla="*/ 2976437 h 2991028"/>
                <a:gd name="connsiteX24" fmla="*/ 337023 w 1113712"/>
                <a:gd name="connsiteY24" fmla="*/ 2991028 h 2991028"/>
                <a:gd name="connsiteX25" fmla="*/ 336998 w 1113712"/>
                <a:gd name="connsiteY25" fmla="*/ 2991028 h 2991028"/>
                <a:gd name="connsiteX26" fmla="*/ 312923 w 1113712"/>
                <a:gd name="connsiteY26" fmla="*/ 2971636 h 2991028"/>
                <a:gd name="connsiteX27" fmla="*/ 116432 w 1113712"/>
                <a:gd name="connsiteY27" fmla="*/ 2908653 h 2991028"/>
                <a:gd name="connsiteX28" fmla="*/ 80556 w 1113712"/>
                <a:gd name="connsiteY28" fmla="*/ 2848859 h 2991028"/>
                <a:gd name="connsiteX29" fmla="*/ 135035 w 1113712"/>
                <a:gd name="connsiteY29" fmla="*/ 2814311 h 2991028"/>
                <a:gd name="connsiteX30" fmla="*/ 590799 w 1113712"/>
                <a:gd name="connsiteY30" fmla="*/ 2786407 h 2991028"/>
                <a:gd name="connsiteX31" fmla="*/ 523032 w 1113712"/>
                <a:gd name="connsiteY31" fmla="*/ 2714654 h 2991028"/>
                <a:gd name="connsiteX32" fmla="*/ 410089 w 1113712"/>
                <a:gd name="connsiteY32" fmla="*/ 2664161 h 2991028"/>
                <a:gd name="connsiteX33" fmla="*/ 218747 w 1113712"/>
                <a:gd name="connsiteY33" fmla="*/ 2660175 h 2991028"/>
                <a:gd name="connsiteX34" fmla="*/ 49994 w 1113712"/>
                <a:gd name="connsiteY34" fmla="*/ 2588422 h 2991028"/>
                <a:gd name="connsiteX35" fmla="*/ 53981 w 1113712"/>
                <a:gd name="connsiteY35" fmla="*/ 2494079 h 2991028"/>
                <a:gd name="connsiteX36" fmla="*/ 593457 w 1113712"/>
                <a:gd name="connsiteY36" fmla="*/ 2444916 h 2991028"/>
                <a:gd name="connsiteX37" fmla="*/ 775496 w 1113712"/>
                <a:gd name="connsiteY37" fmla="*/ 2309383 h 2991028"/>
                <a:gd name="connsiteX38" fmla="*/ 625346 w 1113712"/>
                <a:gd name="connsiteY38" fmla="*/ 2314698 h 2991028"/>
                <a:gd name="connsiteX39" fmla="*/ 519047 w 1113712"/>
                <a:gd name="connsiteY39" fmla="*/ 2345259 h 2991028"/>
                <a:gd name="connsiteX40" fmla="*/ 149652 w 1113712"/>
                <a:gd name="connsiteY40" fmla="*/ 2205739 h 2991028"/>
                <a:gd name="connsiteX41" fmla="*/ 612059 w 1113712"/>
                <a:gd name="connsiteY41" fmla="*/ 2064891 h 2991028"/>
                <a:gd name="connsiteX42" fmla="*/ 639963 w 1113712"/>
                <a:gd name="connsiteY42" fmla="*/ 1961248 h 2991028"/>
                <a:gd name="connsiteX43" fmla="*/ 261267 w 1113712"/>
                <a:gd name="connsiteY43" fmla="*/ 1894811 h 2991028"/>
                <a:gd name="connsiteX44" fmla="*/ 491142 w 1113712"/>
                <a:gd name="connsiteY44" fmla="*/ 1817742 h 2991028"/>
                <a:gd name="connsiteX45" fmla="*/ 321060 w 1113712"/>
                <a:gd name="connsiteY45" fmla="*/ 1670249 h 2991028"/>
                <a:gd name="connsiteX46" fmla="*/ 768853 w 1113712"/>
                <a:gd name="connsiteY46" fmla="*/ 1602483 h 2991028"/>
                <a:gd name="connsiteX47" fmla="*/ 513731 w 1113712"/>
                <a:gd name="connsiteY47" fmla="*/ 1478908 h 2991028"/>
                <a:gd name="connsiteX48" fmla="*/ 322390 w 1113712"/>
                <a:gd name="connsiteY48" fmla="*/ 1347361 h 2991028"/>
                <a:gd name="connsiteX49" fmla="*/ 451278 w 1113712"/>
                <a:gd name="connsiteY49" fmla="*/ 1327429 h 2991028"/>
                <a:gd name="connsiteX50" fmla="*/ 544292 w 1113712"/>
                <a:gd name="connsiteY50" fmla="*/ 1263649 h 2991028"/>
                <a:gd name="connsiteX51" fmla="*/ 491142 w 1113712"/>
                <a:gd name="connsiteY51" fmla="*/ 1170636 h 2991028"/>
                <a:gd name="connsiteX52" fmla="*/ 487156 w 1113712"/>
                <a:gd name="connsiteY52" fmla="*/ 1089582 h 2991028"/>
                <a:gd name="connsiteX53" fmla="*/ 691785 w 1113712"/>
                <a:gd name="connsiteY53" fmla="*/ 1048390 h 2991028"/>
                <a:gd name="connsiteX54" fmla="*/ 1071810 w 1113712"/>
                <a:gd name="connsiteY54" fmla="*/ 951392 h 2991028"/>
                <a:gd name="connsiteX55" fmla="*/ 747592 w 1113712"/>
                <a:gd name="connsiteY55" fmla="*/ 1005870 h 2991028"/>
                <a:gd name="connsiteX56" fmla="*/ 628004 w 1113712"/>
                <a:gd name="connsiteY56" fmla="*/ 950062 h 2991028"/>
                <a:gd name="connsiteX57" fmla="*/ 584155 w 1113712"/>
                <a:gd name="connsiteY57" fmla="*/ 895583 h 2991028"/>
                <a:gd name="connsiteX58" fmla="*/ 491142 w 1113712"/>
                <a:gd name="connsiteY58" fmla="*/ 829146 h 2991028"/>
                <a:gd name="connsiteX59" fmla="*/ 771511 w 1113712"/>
                <a:gd name="connsiteY59" fmla="*/ 853063 h 2991028"/>
                <a:gd name="connsiteX60" fmla="*/ 1071810 w 1113712"/>
                <a:gd name="connsiteY60" fmla="*/ 795926 h 2991028"/>
                <a:gd name="connsiteX61" fmla="*/ 905714 w 1113712"/>
                <a:gd name="connsiteY61" fmla="*/ 790611 h 2991028"/>
                <a:gd name="connsiteX62" fmla="*/ 747592 w 1113712"/>
                <a:gd name="connsiteY62" fmla="*/ 742776 h 2991028"/>
                <a:gd name="connsiteX63" fmla="*/ 731647 w 1113712"/>
                <a:gd name="connsiteY63" fmla="*/ 619202 h 2991028"/>
                <a:gd name="connsiteX64" fmla="*/ 705072 w 1113712"/>
                <a:gd name="connsiteY64" fmla="*/ 522202 h 2991028"/>
                <a:gd name="connsiteX65" fmla="*/ 880468 w 1113712"/>
                <a:gd name="connsiteY65" fmla="*/ 447791 h 2991028"/>
                <a:gd name="connsiteX66" fmla="*/ 891098 w 1113712"/>
                <a:gd name="connsiteY66" fmla="*/ 410586 h 2991028"/>
                <a:gd name="connsiteX67" fmla="*/ 913686 w 1113712"/>
                <a:gd name="connsiteY67" fmla="*/ 260437 h 2991028"/>
                <a:gd name="connsiteX68" fmla="*/ 1018659 w 1113712"/>
                <a:gd name="connsiteY68" fmla="*/ 322888 h 2991028"/>
                <a:gd name="connsiteX69" fmla="*/ 982783 w 1113712"/>
                <a:gd name="connsiteY69" fmla="*/ 136862 h 2991028"/>
                <a:gd name="connsiteX70" fmla="*/ 1074467 w 1113712"/>
                <a:gd name="connsiteY70" fmla="*/ 0 h 29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113712" h="2991028">
                  <a:moveTo>
                    <a:pt x="807386" y="1975864"/>
                  </a:moveTo>
                  <a:cubicBezTo>
                    <a:pt x="657238" y="2001111"/>
                    <a:pt x="706400" y="2051604"/>
                    <a:pt x="807386" y="1975864"/>
                  </a:cubicBezTo>
                  <a:close/>
                  <a:moveTo>
                    <a:pt x="970824" y="1251690"/>
                  </a:moveTo>
                  <a:cubicBezTo>
                    <a:pt x="922989" y="1274279"/>
                    <a:pt x="1014672" y="1270294"/>
                    <a:pt x="970824" y="1251690"/>
                  </a:cubicBezTo>
                  <a:close/>
                  <a:moveTo>
                    <a:pt x="701085" y="1251690"/>
                  </a:moveTo>
                  <a:cubicBezTo>
                    <a:pt x="663880" y="1338060"/>
                    <a:pt x="790113" y="1319456"/>
                    <a:pt x="835291" y="1310157"/>
                  </a:cubicBezTo>
                  <a:cubicBezTo>
                    <a:pt x="1034605" y="1241060"/>
                    <a:pt x="752907" y="1312814"/>
                    <a:pt x="701085" y="1251690"/>
                  </a:cubicBezTo>
                  <a:close/>
                  <a:moveTo>
                    <a:pt x="1035932" y="1229102"/>
                  </a:moveTo>
                  <a:cubicBezTo>
                    <a:pt x="988097" y="1251690"/>
                    <a:pt x="1079782" y="1247704"/>
                    <a:pt x="1035932" y="1229102"/>
                  </a:cubicBezTo>
                  <a:close/>
                  <a:moveTo>
                    <a:pt x="1091741" y="1199868"/>
                  </a:moveTo>
                  <a:cubicBezTo>
                    <a:pt x="1033275" y="1219801"/>
                    <a:pt x="1130274" y="1225116"/>
                    <a:pt x="1091741" y="1199868"/>
                  </a:cubicBezTo>
                  <a:close/>
                  <a:moveTo>
                    <a:pt x="954879" y="554092"/>
                  </a:moveTo>
                  <a:cubicBezTo>
                    <a:pt x="925646" y="556749"/>
                    <a:pt x="974810" y="599269"/>
                    <a:pt x="973481" y="597942"/>
                  </a:cubicBezTo>
                  <a:cubicBezTo>
                    <a:pt x="1071810" y="693613"/>
                    <a:pt x="1050550" y="556749"/>
                    <a:pt x="954879" y="554092"/>
                  </a:cubicBezTo>
                  <a:close/>
                  <a:moveTo>
                    <a:pt x="986769" y="390655"/>
                  </a:moveTo>
                  <a:cubicBezTo>
                    <a:pt x="977467" y="415901"/>
                    <a:pt x="1012015" y="427861"/>
                    <a:pt x="1017330" y="446464"/>
                  </a:cubicBezTo>
                  <a:cubicBezTo>
                    <a:pt x="1057192" y="589969"/>
                    <a:pt x="1077125" y="399956"/>
                    <a:pt x="986769" y="390655"/>
                  </a:cubicBezTo>
                  <a:close/>
                  <a:moveTo>
                    <a:pt x="1074467" y="0"/>
                  </a:moveTo>
                  <a:cubicBezTo>
                    <a:pt x="1086426" y="2990"/>
                    <a:pt x="1095354" y="7661"/>
                    <a:pt x="1101955" y="13529"/>
                  </a:cubicBezTo>
                  <a:lnTo>
                    <a:pt x="1113712" y="31513"/>
                  </a:lnTo>
                  <a:lnTo>
                    <a:pt x="1113712" y="2991028"/>
                  </a:lnTo>
                  <a:lnTo>
                    <a:pt x="380617" y="2991028"/>
                  </a:lnTo>
                  <a:lnTo>
                    <a:pt x="384865" y="2982557"/>
                  </a:lnTo>
                  <a:cubicBezTo>
                    <a:pt x="387715" y="2975254"/>
                    <a:pt x="386090" y="2971491"/>
                    <a:pt x="370960" y="2976437"/>
                  </a:cubicBezTo>
                  <a:lnTo>
                    <a:pt x="337023" y="2991028"/>
                  </a:lnTo>
                  <a:lnTo>
                    <a:pt x="336998" y="2991028"/>
                  </a:lnTo>
                  <a:lnTo>
                    <a:pt x="312923" y="2971636"/>
                  </a:lnTo>
                  <a:cubicBezTo>
                    <a:pt x="249122" y="2938010"/>
                    <a:pt x="138524" y="2977250"/>
                    <a:pt x="116432" y="2908653"/>
                  </a:cubicBezTo>
                  <a:cubicBezTo>
                    <a:pt x="-47004" y="2875434"/>
                    <a:pt x="214761" y="2864804"/>
                    <a:pt x="80556" y="2848859"/>
                  </a:cubicBezTo>
                  <a:cubicBezTo>
                    <a:pt x="-85539" y="2806338"/>
                    <a:pt x="42022" y="2782421"/>
                    <a:pt x="135035" y="2814311"/>
                  </a:cubicBezTo>
                  <a:cubicBezTo>
                    <a:pt x="278540" y="2810325"/>
                    <a:pt x="432676" y="2826269"/>
                    <a:pt x="590799" y="2786407"/>
                  </a:cubicBezTo>
                  <a:cubicBezTo>
                    <a:pt x="739620" y="2754516"/>
                    <a:pt x="609402" y="2701366"/>
                    <a:pt x="523032" y="2714654"/>
                  </a:cubicBezTo>
                  <a:cubicBezTo>
                    <a:pt x="507087" y="2633600"/>
                    <a:pt x="404774" y="2755846"/>
                    <a:pt x="410089" y="2664161"/>
                  </a:cubicBezTo>
                  <a:cubicBezTo>
                    <a:pt x="343650" y="2681435"/>
                    <a:pt x="303788" y="2645558"/>
                    <a:pt x="218747" y="2660175"/>
                  </a:cubicBezTo>
                  <a:cubicBezTo>
                    <a:pt x="254623" y="2584435"/>
                    <a:pt x="-4485" y="2654860"/>
                    <a:pt x="49994" y="2588422"/>
                  </a:cubicBezTo>
                  <a:cubicBezTo>
                    <a:pt x="174897" y="2529957"/>
                    <a:pt x="-49662" y="2540587"/>
                    <a:pt x="53981" y="2494079"/>
                  </a:cubicBezTo>
                  <a:cubicBezTo>
                    <a:pt x="230706" y="2455546"/>
                    <a:pt x="419389" y="2494079"/>
                    <a:pt x="593457" y="2444916"/>
                  </a:cubicBezTo>
                  <a:cubicBezTo>
                    <a:pt x="382184" y="2365191"/>
                    <a:pt x="713045" y="2375821"/>
                    <a:pt x="775496" y="2309383"/>
                  </a:cubicBezTo>
                  <a:cubicBezTo>
                    <a:pt x="717031" y="2240288"/>
                    <a:pt x="677167" y="2342601"/>
                    <a:pt x="625346" y="2314698"/>
                  </a:cubicBezTo>
                  <a:cubicBezTo>
                    <a:pt x="562894" y="2297424"/>
                    <a:pt x="590799" y="2318684"/>
                    <a:pt x="519047" y="2345259"/>
                  </a:cubicBezTo>
                  <a:cubicBezTo>
                    <a:pt x="380855" y="2323999"/>
                    <a:pt x="259938" y="2312040"/>
                    <a:pt x="149652" y="2205739"/>
                  </a:cubicBezTo>
                  <a:cubicBezTo>
                    <a:pt x="225391" y="2135315"/>
                    <a:pt x="479183" y="2126015"/>
                    <a:pt x="612059" y="2064891"/>
                  </a:cubicBezTo>
                  <a:cubicBezTo>
                    <a:pt x="558909" y="1983836"/>
                    <a:pt x="685140" y="1994466"/>
                    <a:pt x="639963" y="1961248"/>
                  </a:cubicBezTo>
                  <a:cubicBezTo>
                    <a:pt x="505758" y="2070206"/>
                    <a:pt x="390156" y="1971878"/>
                    <a:pt x="261267" y="1894811"/>
                  </a:cubicBezTo>
                  <a:cubicBezTo>
                    <a:pt x="230706" y="1811098"/>
                    <a:pt x="701085" y="1910756"/>
                    <a:pt x="491142" y="1817742"/>
                  </a:cubicBezTo>
                  <a:cubicBezTo>
                    <a:pt x="472540" y="1809770"/>
                    <a:pt x="261267" y="1716756"/>
                    <a:pt x="321060" y="1670249"/>
                  </a:cubicBezTo>
                  <a:cubicBezTo>
                    <a:pt x="465896" y="1611784"/>
                    <a:pt x="638634" y="1711441"/>
                    <a:pt x="768853" y="1602483"/>
                  </a:cubicBezTo>
                  <a:cubicBezTo>
                    <a:pt x="718360" y="1648989"/>
                    <a:pt x="614717" y="1476251"/>
                    <a:pt x="513731" y="1478908"/>
                  </a:cubicBezTo>
                  <a:cubicBezTo>
                    <a:pt x="461910" y="1465621"/>
                    <a:pt x="234692" y="1368621"/>
                    <a:pt x="322390" y="1347361"/>
                  </a:cubicBezTo>
                  <a:cubicBezTo>
                    <a:pt x="419389" y="1395197"/>
                    <a:pt x="380855" y="1288897"/>
                    <a:pt x="451278" y="1327429"/>
                  </a:cubicBezTo>
                  <a:cubicBezTo>
                    <a:pt x="590799" y="1416457"/>
                    <a:pt x="459252" y="1262320"/>
                    <a:pt x="544292" y="1263649"/>
                  </a:cubicBezTo>
                  <a:cubicBezTo>
                    <a:pt x="739620" y="1294212"/>
                    <a:pt x="585484" y="1197211"/>
                    <a:pt x="491142" y="1170636"/>
                  </a:cubicBezTo>
                  <a:cubicBezTo>
                    <a:pt x="499115" y="1157348"/>
                    <a:pt x="403444" y="1090911"/>
                    <a:pt x="487156" y="1089582"/>
                  </a:cubicBezTo>
                  <a:cubicBezTo>
                    <a:pt x="546949" y="1021815"/>
                    <a:pt x="775496" y="1136088"/>
                    <a:pt x="691785" y="1048390"/>
                  </a:cubicBezTo>
                  <a:cubicBezTo>
                    <a:pt x="816688" y="1085595"/>
                    <a:pt x="984111" y="1084267"/>
                    <a:pt x="1071810" y="951392"/>
                  </a:cubicBezTo>
                  <a:cubicBezTo>
                    <a:pt x="1058522" y="910199"/>
                    <a:pt x="814031" y="1085595"/>
                    <a:pt x="747592" y="1005870"/>
                  </a:cubicBezTo>
                  <a:cubicBezTo>
                    <a:pt x="915016" y="857049"/>
                    <a:pt x="654580" y="1077622"/>
                    <a:pt x="628004" y="950062"/>
                  </a:cubicBezTo>
                  <a:cubicBezTo>
                    <a:pt x="784798" y="847748"/>
                    <a:pt x="430019" y="1019158"/>
                    <a:pt x="584155" y="895583"/>
                  </a:cubicBezTo>
                  <a:cubicBezTo>
                    <a:pt x="536319" y="904884"/>
                    <a:pt x="303788" y="843761"/>
                    <a:pt x="491142" y="829146"/>
                  </a:cubicBezTo>
                  <a:cubicBezTo>
                    <a:pt x="553594" y="722845"/>
                    <a:pt x="685140" y="857049"/>
                    <a:pt x="771511" y="853063"/>
                  </a:cubicBezTo>
                  <a:cubicBezTo>
                    <a:pt x="699757" y="736132"/>
                    <a:pt x="1114329" y="984610"/>
                    <a:pt x="1071810" y="795926"/>
                  </a:cubicBezTo>
                  <a:cubicBezTo>
                    <a:pt x="988097" y="850406"/>
                    <a:pt x="992084" y="782638"/>
                    <a:pt x="905714" y="790611"/>
                  </a:cubicBezTo>
                  <a:cubicBezTo>
                    <a:pt x="950891" y="712215"/>
                    <a:pt x="812701" y="765365"/>
                    <a:pt x="747592" y="742776"/>
                  </a:cubicBezTo>
                  <a:cubicBezTo>
                    <a:pt x="609402" y="694940"/>
                    <a:pt x="913686" y="682983"/>
                    <a:pt x="731647" y="619202"/>
                  </a:cubicBezTo>
                  <a:cubicBezTo>
                    <a:pt x="618703" y="563394"/>
                    <a:pt x="835291" y="578009"/>
                    <a:pt x="705072" y="522202"/>
                  </a:cubicBezTo>
                  <a:cubicBezTo>
                    <a:pt x="707730" y="475696"/>
                    <a:pt x="1014672" y="631160"/>
                    <a:pt x="880468" y="447791"/>
                  </a:cubicBezTo>
                  <a:cubicBezTo>
                    <a:pt x="964180" y="487655"/>
                    <a:pt x="1000056" y="410586"/>
                    <a:pt x="891098" y="410586"/>
                  </a:cubicBezTo>
                  <a:cubicBezTo>
                    <a:pt x="948234" y="387997"/>
                    <a:pt x="772838" y="205957"/>
                    <a:pt x="913686" y="260437"/>
                  </a:cubicBezTo>
                  <a:cubicBezTo>
                    <a:pt x="954879" y="233862"/>
                    <a:pt x="1004042" y="229874"/>
                    <a:pt x="1018659" y="322888"/>
                  </a:cubicBezTo>
                  <a:cubicBezTo>
                    <a:pt x="1135589" y="429189"/>
                    <a:pt x="965509" y="136862"/>
                    <a:pt x="982783" y="136862"/>
                  </a:cubicBezTo>
                  <a:cubicBezTo>
                    <a:pt x="1107686" y="269738"/>
                    <a:pt x="1059850" y="77069"/>
                    <a:pt x="1074467" y="0"/>
                  </a:cubicBezTo>
                  <a:close/>
                </a:path>
              </a:pathLst>
            </a:custGeom>
            <a:solidFill>
              <a:schemeClr val="bg1">
                <a:lumMod val="95000"/>
              </a:schemeClr>
            </a:solidFill>
            <a:ln>
              <a:noFill/>
            </a:ln>
            <a:effectLst>
              <a:outerShdw blurRad="127000" dist="12700" dir="16200000" rotWithShape="0">
                <a:prstClr val="black">
                  <a:alpha val="15000"/>
                </a:prstClr>
              </a:outerShdw>
            </a:effectLst>
          </p:spPr>
          <p:txBody>
            <a:bodyPr vert="horz" wrap="square" lIns="91440" tIns="45720" rIns="91440" bIns="45720" numCol="1" anchor="t" anchorCtr="0" compatLnSpc="1">
              <a:prstTxWarp prst="textNoShape">
                <a:avLst/>
              </a:prstTxWarp>
              <a:noAutofit/>
            </a:bodyPr>
            <a:lstStyle/>
            <a:p>
              <a:pPr lvl="0"/>
              <a:endParaRPr lang="en-US" sz="2026"/>
            </a:p>
          </p:txBody>
        </p:sp>
      </p:grpSp>
      <p:sp>
        <p:nvSpPr>
          <p:cNvPr id="53" name="Rectangle 52">
            <a:extLst>
              <a:ext uri="{FF2B5EF4-FFF2-40B4-BE49-F238E27FC236}">
                <a16:creationId xmlns="" xmlns:a16="http://schemas.microsoft.com/office/drawing/2014/main" id="{553A449B-1E16-427E-AA1F-1761A105A61E}"/>
              </a:ext>
            </a:extLst>
          </p:cNvPr>
          <p:cNvSpPr/>
          <p:nvPr userDrawn="1"/>
        </p:nvSpPr>
        <p:spPr>
          <a:xfrm>
            <a:off x="2119045" y="0"/>
            <a:ext cx="7024955"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4" name="Group 53">
            <a:extLst>
              <a:ext uri="{FF2B5EF4-FFF2-40B4-BE49-F238E27FC236}">
                <a16:creationId xmlns="" xmlns:a16="http://schemas.microsoft.com/office/drawing/2014/main" id="{A3D05169-BAAB-49AE-B6AB-F6EDA5219658}"/>
              </a:ext>
            </a:extLst>
          </p:cNvPr>
          <p:cNvGrpSpPr/>
          <p:nvPr userDrawn="1"/>
        </p:nvGrpSpPr>
        <p:grpSpPr>
          <a:xfrm>
            <a:off x="612180" y="3199974"/>
            <a:ext cx="1129154" cy="2566050"/>
            <a:chOff x="11521621" y="1903133"/>
            <a:chExt cx="2494544" cy="4251720"/>
          </a:xfrm>
        </p:grpSpPr>
        <p:sp>
          <p:nvSpPr>
            <p:cNvPr id="55" name="Freeform: Shape 54">
              <a:extLst>
                <a:ext uri="{FF2B5EF4-FFF2-40B4-BE49-F238E27FC236}">
                  <a16:creationId xmlns="" xmlns:a16="http://schemas.microsoft.com/office/drawing/2014/main" id="{A662FEF3-1917-4118-A53E-3734B721FD74}"/>
                </a:ext>
              </a:extLst>
            </p:cNvPr>
            <p:cNvSpPr/>
            <p:nvPr/>
          </p:nvSpPr>
          <p:spPr>
            <a:xfrm rot="20249457" flipH="1">
              <a:off x="12313664" y="1903133"/>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nvGrpSpPr>
            <p:cNvPr id="56" name="Group 55">
              <a:extLst>
                <a:ext uri="{FF2B5EF4-FFF2-40B4-BE49-F238E27FC236}">
                  <a16:creationId xmlns="" xmlns:a16="http://schemas.microsoft.com/office/drawing/2014/main" id="{EE2EF4D9-4CF5-400C-A9F0-AD7A0BD54A78}"/>
                </a:ext>
              </a:extLst>
            </p:cNvPr>
            <p:cNvGrpSpPr/>
            <p:nvPr/>
          </p:nvGrpSpPr>
          <p:grpSpPr>
            <a:xfrm>
              <a:off x="11521621" y="1969094"/>
              <a:ext cx="2494544" cy="4185759"/>
              <a:chOff x="11521621" y="1969094"/>
              <a:chExt cx="2494544" cy="4185759"/>
            </a:xfrm>
          </p:grpSpPr>
          <p:grpSp>
            <p:nvGrpSpPr>
              <p:cNvPr id="57" name="Group 56">
                <a:extLst>
                  <a:ext uri="{FF2B5EF4-FFF2-40B4-BE49-F238E27FC236}">
                    <a16:creationId xmlns="" xmlns:a16="http://schemas.microsoft.com/office/drawing/2014/main" id="{28497920-E136-42D7-9412-1BD60605931D}"/>
                  </a:ext>
                </a:extLst>
              </p:cNvPr>
              <p:cNvGrpSpPr/>
              <p:nvPr/>
            </p:nvGrpSpPr>
            <p:grpSpPr>
              <a:xfrm>
                <a:off x="11521621" y="1969094"/>
                <a:ext cx="2494544" cy="2682188"/>
                <a:chOff x="11521621" y="1969094"/>
                <a:chExt cx="2494544" cy="2682188"/>
              </a:xfrm>
            </p:grpSpPr>
            <p:cxnSp>
              <p:nvCxnSpPr>
                <p:cNvPr id="77" name="Straight Connector 76">
                  <a:extLst>
                    <a:ext uri="{FF2B5EF4-FFF2-40B4-BE49-F238E27FC236}">
                      <a16:creationId xmlns="" xmlns:a16="http://schemas.microsoft.com/office/drawing/2014/main" id="{98BF5F43-E851-4EF1-BD30-1A3EA3DBFB6D}"/>
                    </a:ext>
                  </a:extLst>
                </p:cNvPr>
                <p:cNvCxnSpPr>
                  <a:cxnSpLocks/>
                </p:cNvCxnSpPr>
                <p:nvPr/>
              </p:nvCxnSpPr>
              <p:spPr>
                <a:xfrm flipH="1" flipV="1">
                  <a:off x="12654231" y="3563301"/>
                  <a:ext cx="235200" cy="1087981"/>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239A8E24-3262-47F3-8EE2-A371E7B0B055}"/>
                    </a:ext>
                  </a:extLst>
                </p:cNvPr>
                <p:cNvCxnSpPr>
                  <a:cxnSpLocks/>
                </p:cNvCxnSpPr>
                <p:nvPr/>
              </p:nvCxnSpPr>
              <p:spPr>
                <a:xfrm flipV="1">
                  <a:off x="12906700" y="3563297"/>
                  <a:ext cx="186689" cy="1076234"/>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3131A34C-91F3-4276-90E0-38EA36726C4A}"/>
                    </a:ext>
                  </a:extLst>
                </p:cNvPr>
                <p:cNvCxnSpPr>
                  <a:cxnSpLocks/>
                </p:cNvCxnSpPr>
                <p:nvPr/>
              </p:nvCxnSpPr>
              <p:spPr>
                <a:xfrm flipV="1">
                  <a:off x="12900880" y="3458988"/>
                  <a:ext cx="0" cy="1180545"/>
                </a:xfrm>
                <a:prstGeom prst="line">
                  <a:avLst/>
                </a:prstGeom>
                <a:ln w="12700">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80" name="Freeform: Shape 79">
                  <a:extLst>
                    <a:ext uri="{FF2B5EF4-FFF2-40B4-BE49-F238E27FC236}">
                      <a16:creationId xmlns="" xmlns:a16="http://schemas.microsoft.com/office/drawing/2014/main" id="{45293FBB-84BA-42C0-8D04-E7711A61D918}"/>
                    </a:ext>
                  </a:extLst>
                </p:cNvPr>
                <p:cNvSpPr/>
                <p:nvPr/>
              </p:nvSpPr>
              <p:spPr>
                <a:xfrm rot="20249457">
                  <a:off x="11521621" y="2231355"/>
                  <a:ext cx="877925"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1" name="Freeform: Shape 80">
                  <a:extLst>
                    <a:ext uri="{FF2B5EF4-FFF2-40B4-BE49-F238E27FC236}">
                      <a16:creationId xmlns="" xmlns:a16="http://schemas.microsoft.com/office/drawing/2014/main" id="{D71E92F0-854E-4348-B522-E514A01DE665}"/>
                    </a:ext>
                  </a:extLst>
                </p:cNvPr>
                <p:cNvSpPr/>
                <p:nvPr/>
              </p:nvSpPr>
              <p:spPr>
                <a:xfrm rot="20249457" flipH="1">
                  <a:off x="12330923" y="19690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82" name="Freeform: Shape 81">
                  <a:extLst>
                    <a:ext uri="{FF2B5EF4-FFF2-40B4-BE49-F238E27FC236}">
                      <a16:creationId xmlns="" xmlns:a16="http://schemas.microsoft.com/office/drawing/2014/main" id="{77B26116-3BCE-40E9-AE21-3B3AD12ABC44}"/>
                    </a:ext>
                  </a:extLst>
                </p:cNvPr>
                <p:cNvSpPr/>
                <p:nvPr/>
              </p:nvSpPr>
              <p:spPr>
                <a:xfrm rot="20249457">
                  <a:off x="11857226" y="2165394"/>
                  <a:ext cx="525061" cy="1729673"/>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3" name="Freeform: Shape 82">
                  <a:extLst>
                    <a:ext uri="{FF2B5EF4-FFF2-40B4-BE49-F238E27FC236}">
                      <a16:creationId xmlns="" xmlns:a16="http://schemas.microsoft.com/office/drawing/2014/main" id="{73A68979-BA70-4ED6-B4C8-3947E4DA45E0}"/>
                    </a:ext>
                  </a:extLst>
                </p:cNvPr>
                <p:cNvSpPr/>
                <p:nvPr/>
              </p:nvSpPr>
              <p:spPr>
                <a:xfrm rot="1067215">
                  <a:off x="12580333" y="214548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4" name="Freeform: Shape 83">
                  <a:extLst>
                    <a:ext uri="{FF2B5EF4-FFF2-40B4-BE49-F238E27FC236}">
                      <a16:creationId xmlns="" xmlns:a16="http://schemas.microsoft.com/office/drawing/2014/main" id="{63EC72E7-6A91-4B49-BE33-260E67D58848}"/>
                    </a:ext>
                  </a:extLst>
                </p:cNvPr>
                <p:cNvSpPr/>
                <p:nvPr/>
              </p:nvSpPr>
              <p:spPr>
                <a:xfrm rot="1067215" flipH="1">
                  <a:off x="13272169" y="2367439"/>
                  <a:ext cx="743996"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5" name="Freeform: Shape 84">
                  <a:extLst>
                    <a:ext uri="{FF2B5EF4-FFF2-40B4-BE49-F238E27FC236}">
                      <a16:creationId xmlns="" xmlns:a16="http://schemas.microsoft.com/office/drawing/2014/main" id="{33C767EF-BC74-470D-9DE9-80F9E1EBE8B6}"/>
                    </a:ext>
                  </a:extLst>
                </p:cNvPr>
                <p:cNvSpPr/>
                <p:nvPr/>
              </p:nvSpPr>
              <p:spPr>
                <a:xfrm rot="1067215" flipH="1">
                  <a:off x="13282651" y="2322835"/>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86" name="Freeform: Shape 85">
                  <a:extLst>
                    <a:ext uri="{FF2B5EF4-FFF2-40B4-BE49-F238E27FC236}">
                      <a16:creationId xmlns="" xmlns:a16="http://schemas.microsoft.com/office/drawing/2014/main" id="{7ABAA443-D4A2-4AD3-86E3-A9A56ADD1B2F}"/>
                    </a:ext>
                  </a:extLst>
                </p:cNvPr>
                <p:cNvSpPr/>
                <p:nvPr/>
              </p:nvSpPr>
              <p:spPr>
                <a:xfrm rot="1067215">
                  <a:off x="12868885" y="2190093"/>
                  <a:ext cx="444962" cy="146580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7" name="Freeform: Shape 86">
                  <a:extLst>
                    <a:ext uri="{FF2B5EF4-FFF2-40B4-BE49-F238E27FC236}">
                      <a16:creationId xmlns="" xmlns:a16="http://schemas.microsoft.com/office/drawing/2014/main" id="{985EE30F-3169-41D8-AB7E-5DD444E5D5CF}"/>
                    </a:ext>
                  </a:extLst>
                </p:cNvPr>
                <p:cNvSpPr/>
                <p:nvPr/>
              </p:nvSpPr>
              <p:spPr>
                <a:xfrm>
                  <a:off x="12316258"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8" name="Freeform: Shape 87">
                  <a:extLst>
                    <a:ext uri="{FF2B5EF4-FFF2-40B4-BE49-F238E27FC236}">
                      <a16:creationId xmlns="" xmlns:a16="http://schemas.microsoft.com/office/drawing/2014/main" id="{55D40BAD-C198-4806-9C94-D174ECA8118B}"/>
                    </a:ext>
                  </a:extLst>
                </p:cNvPr>
                <p:cNvSpPr/>
                <p:nvPr/>
              </p:nvSpPr>
              <p:spPr>
                <a:xfrm flipH="1">
                  <a:off x="12901427" y="2613898"/>
                  <a:ext cx="599207"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89" name="Freeform: Shape 88">
                  <a:extLst>
                    <a:ext uri="{FF2B5EF4-FFF2-40B4-BE49-F238E27FC236}">
                      <a16:creationId xmlns="" xmlns:a16="http://schemas.microsoft.com/office/drawing/2014/main" id="{A7BB54F3-47F4-425D-83D1-DEFB6DF87CA2}"/>
                    </a:ext>
                  </a:extLst>
                </p:cNvPr>
                <p:cNvSpPr/>
                <p:nvPr/>
              </p:nvSpPr>
              <p:spPr>
                <a:xfrm flipH="1">
                  <a:off x="12904248"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90" name="Freeform: Shape 89">
                  <a:extLst>
                    <a:ext uri="{FF2B5EF4-FFF2-40B4-BE49-F238E27FC236}">
                      <a16:creationId xmlns="" xmlns:a16="http://schemas.microsoft.com/office/drawing/2014/main" id="{0AF18DC6-16E1-4799-BB5C-0F3A0C7FA28B}"/>
                    </a:ext>
                  </a:extLst>
                </p:cNvPr>
                <p:cNvSpPr/>
                <p:nvPr/>
              </p:nvSpPr>
              <p:spPr>
                <a:xfrm>
                  <a:off x="12554276" y="2613898"/>
                  <a:ext cx="358368" cy="1180547"/>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grpSp>
            <p:nvGrpSpPr>
              <p:cNvPr id="58" name="Group 57">
                <a:extLst>
                  <a:ext uri="{FF2B5EF4-FFF2-40B4-BE49-F238E27FC236}">
                    <a16:creationId xmlns="" xmlns:a16="http://schemas.microsoft.com/office/drawing/2014/main" id="{342C8FA0-A3B0-4165-BF81-245EB245A084}"/>
                  </a:ext>
                </a:extLst>
              </p:cNvPr>
              <p:cNvGrpSpPr/>
              <p:nvPr/>
            </p:nvGrpSpPr>
            <p:grpSpPr>
              <a:xfrm>
                <a:off x="12470968" y="4604322"/>
                <a:ext cx="839142" cy="1550531"/>
                <a:chOff x="12470968" y="4604322"/>
                <a:chExt cx="839142" cy="1550531"/>
              </a:xfrm>
            </p:grpSpPr>
            <p:grpSp>
              <p:nvGrpSpPr>
                <p:cNvPr id="59" name="Group 58">
                  <a:extLst>
                    <a:ext uri="{FF2B5EF4-FFF2-40B4-BE49-F238E27FC236}">
                      <a16:creationId xmlns="" xmlns:a16="http://schemas.microsoft.com/office/drawing/2014/main" id="{334060C5-27F3-4421-A304-B193F9BD3396}"/>
                    </a:ext>
                  </a:extLst>
                </p:cNvPr>
                <p:cNvGrpSpPr/>
                <p:nvPr/>
              </p:nvGrpSpPr>
              <p:grpSpPr>
                <a:xfrm>
                  <a:off x="12710801" y="4604322"/>
                  <a:ext cx="471270" cy="1549314"/>
                  <a:chOff x="2541356" y="1774680"/>
                  <a:chExt cx="1106202" cy="3636668"/>
                </a:xfrm>
                <a:solidFill>
                  <a:schemeClr val="bg1">
                    <a:lumMod val="75000"/>
                  </a:schemeClr>
                </a:solidFill>
              </p:grpSpPr>
              <p:sp>
                <p:nvSpPr>
                  <p:cNvPr id="66" name="Freeform: Shape 65">
                    <a:extLst>
                      <a:ext uri="{FF2B5EF4-FFF2-40B4-BE49-F238E27FC236}">
                        <a16:creationId xmlns="" xmlns:a16="http://schemas.microsoft.com/office/drawing/2014/main" id="{5E3F14CE-CF61-4B63-BE02-EF710F602842}"/>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a:p>
                </p:txBody>
              </p:sp>
              <p:sp>
                <p:nvSpPr>
                  <p:cNvPr id="67" name="Freeform: Shape 66">
                    <a:extLst>
                      <a:ext uri="{FF2B5EF4-FFF2-40B4-BE49-F238E27FC236}">
                        <a16:creationId xmlns="" xmlns:a16="http://schemas.microsoft.com/office/drawing/2014/main" id="{C7850172-E89B-4A0E-B003-8BAE9D3F7D76}"/>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a:p>
                </p:txBody>
              </p:sp>
              <p:sp>
                <p:nvSpPr>
                  <p:cNvPr id="68" name="Freeform: Shape 67">
                    <a:extLst>
                      <a:ext uri="{FF2B5EF4-FFF2-40B4-BE49-F238E27FC236}">
                        <a16:creationId xmlns="" xmlns:a16="http://schemas.microsoft.com/office/drawing/2014/main" id="{A6584978-73D4-47EC-9C82-C6A2A24E2F98}"/>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a:p>
                </p:txBody>
              </p:sp>
              <p:sp>
                <p:nvSpPr>
                  <p:cNvPr id="69" name="Freeform: Shape 68">
                    <a:extLst>
                      <a:ext uri="{FF2B5EF4-FFF2-40B4-BE49-F238E27FC236}">
                        <a16:creationId xmlns="" xmlns:a16="http://schemas.microsoft.com/office/drawing/2014/main" id="{77846F57-FC7C-4A6D-A2AD-E0934F6F23DA}"/>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p>
                </p:txBody>
              </p:sp>
              <p:sp>
                <p:nvSpPr>
                  <p:cNvPr id="70" name="Freeform: Shape 69">
                    <a:extLst>
                      <a:ext uri="{FF2B5EF4-FFF2-40B4-BE49-F238E27FC236}">
                        <a16:creationId xmlns="" xmlns:a16="http://schemas.microsoft.com/office/drawing/2014/main" id="{D113772A-09F4-4D1C-82EE-59CB5A04CCF4}"/>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 xmlns:a16="http://schemas.microsoft.com/office/drawing/2014/main" id="{EE130360-94EB-47DA-9B20-9425A2D818C4}"/>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 xmlns:a16="http://schemas.microsoft.com/office/drawing/2014/main" id="{54F71D42-7D98-4D72-8ABF-C7257DE6F785}"/>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 xmlns:a16="http://schemas.microsoft.com/office/drawing/2014/main" id="{AD847D27-5E4A-4825-9586-C0C8432BE2B8}"/>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 xmlns:a16="http://schemas.microsoft.com/office/drawing/2014/main" id="{FBC8F3F7-E7EA-4E0C-82B1-9EB91449D661}"/>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a:p>
                </p:txBody>
              </p:sp>
              <p:sp>
                <p:nvSpPr>
                  <p:cNvPr id="75" name="Freeform: Shape 74">
                    <a:extLst>
                      <a:ext uri="{FF2B5EF4-FFF2-40B4-BE49-F238E27FC236}">
                        <a16:creationId xmlns="" xmlns:a16="http://schemas.microsoft.com/office/drawing/2014/main" id="{75F4C58D-06F2-4C1A-9546-C42BED8D3EDF}"/>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a:p>
                </p:txBody>
              </p:sp>
              <p:sp>
                <p:nvSpPr>
                  <p:cNvPr id="76" name="Freeform: Shape 75">
                    <a:extLst>
                      <a:ext uri="{FF2B5EF4-FFF2-40B4-BE49-F238E27FC236}">
                        <a16:creationId xmlns="" xmlns:a16="http://schemas.microsoft.com/office/drawing/2014/main" id="{9A7E2375-9395-4B49-ABD1-CCE9CD9DDE09}"/>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a:p>
                </p:txBody>
              </p:sp>
            </p:grpSp>
            <p:sp>
              <p:nvSpPr>
                <p:cNvPr id="60" name="Freeform: Shape 59">
                  <a:extLst>
                    <a:ext uri="{FF2B5EF4-FFF2-40B4-BE49-F238E27FC236}">
                      <a16:creationId xmlns="" xmlns:a16="http://schemas.microsoft.com/office/drawing/2014/main" id="{1454EABB-6CD6-439A-B02B-6EDF30909757}"/>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a:p>
              </p:txBody>
            </p:sp>
            <p:grpSp>
              <p:nvGrpSpPr>
                <p:cNvPr id="61" name="Group 60">
                  <a:extLst>
                    <a:ext uri="{FF2B5EF4-FFF2-40B4-BE49-F238E27FC236}">
                      <a16:creationId xmlns="" xmlns:a16="http://schemas.microsoft.com/office/drawing/2014/main" id="{52093950-B461-4544-9D34-057C941B61C5}"/>
                    </a:ext>
                  </a:extLst>
                </p:cNvPr>
                <p:cNvGrpSpPr/>
                <p:nvPr/>
              </p:nvGrpSpPr>
              <p:grpSpPr>
                <a:xfrm>
                  <a:off x="12470968" y="4620148"/>
                  <a:ext cx="435759" cy="1352099"/>
                  <a:chOff x="1968987" y="1811829"/>
                  <a:chExt cx="1022846" cy="3173751"/>
                </a:xfrm>
                <a:solidFill>
                  <a:schemeClr val="bg1"/>
                </a:solidFill>
              </p:grpSpPr>
              <p:sp>
                <p:nvSpPr>
                  <p:cNvPr id="62" name="Freeform: Shape 61">
                    <a:extLst>
                      <a:ext uri="{FF2B5EF4-FFF2-40B4-BE49-F238E27FC236}">
                        <a16:creationId xmlns="" xmlns:a16="http://schemas.microsoft.com/office/drawing/2014/main" id="{966E3A86-B11A-4D7D-899D-2BB3579B0565}"/>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 xmlns:a16="http://schemas.microsoft.com/office/drawing/2014/main" id="{B375DDF1-AA9E-43A0-A8DA-412ADFA996C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a:p>
                </p:txBody>
              </p:sp>
              <p:sp>
                <p:nvSpPr>
                  <p:cNvPr id="64" name="Freeform: Shape 63">
                    <a:extLst>
                      <a:ext uri="{FF2B5EF4-FFF2-40B4-BE49-F238E27FC236}">
                        <a16:creationId xmlns="" xmlns:a16="http://schemas.microsoft.com/office/drawing/2014/main" id="{6262C62E-87B3-4A38-8215-10B0952EB444}"/>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a:p>
                </p:txBody>
              </p:sp>
              <p:sp>
                <p:nvSpPr>
                  <p:cNvPr id="65" name="Freeform: Shape 64">
                    <a:extLst>
                      <a:ext uri="{FF2B5EF4-FFF2-40B4-BE49-F238E27FC236}">
                        <a16:creationId xmlns="" xmlns:a16="http://schemas.microsoft.com/office/drawing/2014/main" id="{F9FE7BDD-9751-4BFE-99BE-5AC754AED6C6}"/>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a:p>
                </p:txBody>
              </p:sp>
            </p:grpSp>
          </p:grpSp>
        </p:grpSp>
      </p:grpSp>
      <p:grpSp>
        <p:nvGrpSpPr>
          <p:cNvPr id="129" name="Group 128">
            <a:extLst>
              <a:ext uri="{FF2B5EF4-FFF2-40B4-BE49-F238E27FC236}">
                <a16:creationId xmlns="" xmlns:a16="http://schemas.microsoft.com/office/drawing/2014/main" id="{78B20492-39E5-40A7-ACED-B12C9199C0A3}"/>
              </a:ext>
            </a:extLst>
          </p:cNvPr>
          <p:cNvGrpSpPr/>
          <p:nvPr userDrawn="1"/>
        </p:nvGrpSpPr>
        <p:grpSpPr>
          <a:xfrm>
            <a:off x="1537390" y="5455305"/>
            <a:ext cx="379366" cy="1063939"/>
            <a:chOff x="3554538" y="3240653"/>
            <a:chExt cx="1265482" cy="2661804"/>
          </a:xfrm>
        </p:grpSpPr>
        <p:cxnSp>
          <p:nvCxnSpPr>
            <p:cNvPr id="114" name="Straight Connector 113">
              <a:extLst>
                <a:ext uri="{FF2B5EF4-FFF2-40B4-BE49-F238E27FC236}">
                  <a16:creationId xmlns="" xmlns:a16="http://schemas.microsoft.com/office/drawing/2014/main" id="{C36F2E2E-EA5D-4C3D-A928-33B538657742}"/>
                </a:ext>
              </a:extLst>
            </p:cNvPr>
            <p:cNvCxnSpPr>
              <a:cxnSpLocks/>
            </p:cNvCxnSpPr>
            <p:nvPr/>
          </p:nvCxnSpPr>
          <p:spPr>
            <a:xfrm flipH="1" flipV="1">
              <a:off x="4042982" y="4338372"/>
              <a:ext cx="141951" cy="65663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1D5C2ACA-1653-450B-AA0F-0BB97F26E090}"/>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 xmlns:a16="http://schemas.microsoft.com/office/drawing/2014/main" id="{73FA41FE-CF42-45C1-9BF0-04306DF68DF5}"/>
                </a:ext>
              </a:extLst>
            </p:cNvPr>
            <p:cNvCxnSpPr>
              <a:cxnSpLocks/>
            </p:cNvCxnSpPr>
            <p:nvPr/>
          </p:nvCxnSpPr>
          <p:spPr>
            <a:xfrm flipV="1">
              <a:off x="4191842" y="4275416"/>
              <a:ext cx="0" cy="712497"/>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 xmlns:a16="http://schemas.microsoft.com/office/drawing/2014/main" id="{39566CF3-AE60-4521-8EAB-A6F38C25F04A}"/>
                </a:ext>
              </a:extLst>
            </p:cNvPr>
            <p:cNvGrpSpPr/>
            <p:nvPr userDrawn="1"/>
          </p:nvGrpSpPr>
          <p:grpSpPr>
            <a:xfrm>
              <a:off x="3554538" y="3240653"/>
              <a:ext cx="1265482" cy="1261388"/>
              <a:chOff x="3839004" y="3765377"/>
              <a:chExt cx="714810" cy="712498"/>
            </a:xfrm>
          </p:grpSpPr>
          <p:sp>
            <p:nvSpPr>
              <p:cNvPr id="124" name="Freeform: Shape 123">
                <a:extLst>
                  <a:ext uri="{FF2B5EF4-FFF2-40B4-BE49-F238E27FC236}">
                    <a16:creationId xmlns="" xmlns:a16="http://schemas.microsoft.com/office/drawing/2014/main" id="{C8C09D40-DCAB-4029-88E4-6AC240FEFF8E}"/>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25" name="Freeform: Shape 124">
                <a:extLst>
                  <a:ext uri="{FF2B5EF4-FFF2-40B4-BE49-F238E27FC236}">
                    <a16:creationId xmlns="" xmlns:a16="http://schemas.microsoft.com/office/drawing/2014/main" id="{42426633-1393-44E2-AA45-46F863414611}"/>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26" name="Freeform: Shape 125">
                <a:extLst>
                  <a:ext uri="{FF2B5EF4-FFF2-40B4-BE49-F238E27FC236}">
                    <a16:creationId xmlns="" xmlns:a16="http://schemas.microsoft.com/office/drawing/2014/main" id="{F2B015FA-498B-47F6-B132-04F6C1EDCF62}"/>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127" name="Freeform: Shape 126">
                <a:extLst>
                  <a:ext uri="{FF2B5EF4-FFF2-40B4-BE49-F238E27FC236}">
                    <a16:creationId xmlns="" xmlns:a16="http://schemas.microsoft.com/office/drawing/2014/main" id="{36E07A82-657F-4FF7-88AF-B93A968F7965}"/>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grpSp>
          <p:nvGrpSpPr>
            <p:cNvPr id="95" name="Group 94">
              <a:extLst>
                <a:ext uri="{FF2B5EF4-FFF2-40B4-BE49-F238E27FC236}">
                  <a16:creationId xmlns="" xmlns:a16="http://schemas.microsoft.com/office/drawing/2014/main" id="{B9BBFEF9-D843-49F1-9382-AF2855685F57}"/>
                </a:ext>
              </a:extLst>
            </p:cNvPr>
            <p:cNvGrpSpPr/>
            <p:nvPr/>
          </p:nvGrpSpPr>
          <p:grpSpPr>
            <a:xfrm>
              <a:off x="3932377" y="4966662"/>
              <a:ext cx="506449" cy="935795"/>
              <a:chOff x="12470968" y="4604322"/>
              <a:chExt cx="839142" cy="1550531"/>
            </a:xfrm>
          </p:grpSpPr>
          <p:grpSp>
            <p:nvGrpSpPr>
              <p:cNvPr id="96" name="Group 95">
                <a:extLst>
                  <a:ext uri="{FF2B5EF4-FFF2-40B4-BE49-F238E27FC236}">
                    <a16:creationId xmlns="" xmlns:a16="http://schemas.microsoft.com/office/drawing/2014/main" id="{B5A53FDC-4435-4C8F-900E-227254CAB58C}"/>
                  </a:ext>
                </a:extLst>
              </p:cNvPr>
              <p:cNvGrpSpPr/>
              <p:nvPr/>
            </p:nvGrpSpPr>
            <p:grpSpPr>
              <a:xfrm>
                <a:off x="12710801" y="4604322"/>
                <a:ext cx="471270" cy="1549314"/>
                <a:chOff x="2541356" y="1774680"/>
                <a:chExt cx="1106202" cy="3636668"/>
              </a:xfrm>
              <a:solidFill>
                <a:schemeClr val="bg1">
                  <a:lumMod val="75000"/>
                </a:schemeClr>
              </a:solidFill>
            </p:grpSpPr>
            <p:sp>
              <p:nvSpPr>
                <p:cNvPr id="103" name="Freeform: Shape 102">
                  <a:extLst>
                    <a:ext uri="{FF2B5EF4-FFF2-40B4-BE49-F238E27FC236}">
                      <a16:creationId xmlns="" xmlns:a16="http://schemas.microsoft.com/office/drawing/2014/main" id="{FF814D90-0C97-4607-AAC2-601330052B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a:p>
              </p:txBody>
            </p:sp>
            <p:sp>
              <p:nvSpPr>
                <p:cNvPr id="104" name="Freeform: Shape 103">
                  <a:extLst>
                    <a:ext uri="{FF2B5EF4-FFF2-40B4-BE49-F238E27FC236}">
                      <a16:creationId xmlns="" xmlns:a16="http://schemas.microsoft.com/office/drawing/2014/main" id="{5CDC986E-5166-4168-A33F-9175302338EE}"/>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a:p>
              </p:txBody>
            </p:sp>
            <p:sp>
              <p:nvSpPr>
                <p:cNvPr id="105" name="Freeform: Shape 104">
                  <a:extLst>
                    <a:ext uri="{FF2B5EF4-FFF2-40B4-BE49-F238E27FC236}">
                      <a16:creationId xmlns="" xmlns:a16="http://schemas.microsoft.com/office/drawing/2014/main" id="{736A043A-9882-426C-B69E-39C5C2F39485}"/>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a:p>
              </p:txBody>
            </p:sp>
            <p:sp>
              <p:nvSpPr>
                <p:cNvPr id="106" name="Freeform: Shape 105">
                  <a:extLst>
                    <a:ext uri="{FF2B5EF4-FFF2-40B4-BE49-F238E27FC236}">
                      <a16:creationId xmlns="" xmlns:a16="http://schemas.microsoft.com/office/drawing/2014/main" id="{9B57B04E-7E1C-41AF-8909-ACCAE3209E4B}"/>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p>
              </p:txBody>
            </p:sp>
            <p:sp>
              <p:nvSpPr>
                <p:cNvPr id="107" name="Freeform: Shape 106">
                  <a:extLst>
                    <a:ext uri="{FF2B5EF4-FFF2-40B4-BE49-F238E27FC236}">
                      <a16:creationId xmlns="" xmlns:a16="http://schemas.microsoft.com/office/drawing/2014/main" id="{7D4AEE08-715B-4FC1-9775-92666F4B3616}"/>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a:p>
              </p:txBody>
            </p:sp>
            <p:sp>
              <p:nvSpPr>
                <p:cNvPr id="108" name="Freeform: Shape 107">
                  <a:extLst>
                    <a:ext uri="{FF2B5EF4-FFF2-40B4-BE49-F238E27FC236}">
                      <a16:creationId xmlns="" xmlns:a16="http://schemas.microsoft.com/office/drawing/2014/main" id="{FCD750D4-4BDF-4312-B443-7EA98BBF00A1}"/>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a:p>
              </p:txBody>
            </p:sp>
            <p:sp>
              <p:nvSpPr>
                <p:cNvPr id="109" name="Freeform: Shape 108">
                  <a:extLst>
                    <a:ext uri="{FF2B5EF4-FFF2-40B4-BE49-F238E27FC236}">
                      <a16:creationId xmlns="" xmlns:a16="http://schemas.microsoft.com/office/drawing/2014/main" id="{DCEEE83C-0E65-4A03-8C83-3979F03318D8}"/>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a:p>
              </p:txBody>
            </p:sp>
            <p:sp>
              <p:nvSpPr>
                <p:cNvPr id="110" name="Freeform: Shape 109">
                  <a:extLst>
                    <a:ext uri="{FF2B5EF4-FFF2-40B4-BE49-F238E27FC236}">
                      <a16:creationId xmlns="" xmlns:a16="http://schemas.microsoft.com/office/drawing/2014/main" id="{5B47C86B-F4FF-4993-9645-5F42218A748E}"/>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a:p>
              </p:txBody>
            </p:sp>
            <p:sp>
              <p:nvSpPr>
                <p:cNvPr id="111" name="Freeform: Shape 110">
                  <a:extLst>
                    <a:ext uri="{FF2B5EF4-FFF2-40B4-BE49-F238E27FC236}">
                      <a16:creationId xmlns="" xmlns:a16="http://schemas.microsoft.com/office/drawing/2014/main" id="{F639E5E1-FF36-4933-A42A-22242275B7FF}"/>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a:p>
              </p:txBody>
            </p:sp>
            <p:sp>
              <p:nvSpPr>
                <p:cNvPr id="112" name="Freeform: Shape 111">
                  <a:extLst>
                    <a:ext uri="{FF2B5EF4-FFF2-40B4-BE49-F238E27FC236}">
                      <a16:creationId xmlns="" xmlns:a16="http://schemas.microsoft.com/office/drawing/2014/main" id="{AF475549-82D3-43D8-A2A1-63D1164F97F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a:p>
              </p:txBody>
            </p:sp>
            <p:sp>
              <p:nvSpPr>
                <p:cNvPr id="113" name="Freeform: Shape 112">
                  <a:extLst>
                    <a:ext uri="{FF2B5EF4-FFF2-40B4-BE49-F238E27FC236}">
                      <a16:creationId xmlns="" xmlns:a16="http://schemas.microsoft.com/office/drawing/2014/main" id="{2F4E196A-74CD-4206-A5DE-2AD96F4565D4}"/>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a:p>
              </p:txBody>
            </p:sp>
          </p:grpSp>
          <p:sp>
            <p:nvSpPr>
              <p:cNvPr id="97" name="Freeform: Shape 96">
                <a:extLst>
                  <a:ext uri="{FF2B5EF4-FFF2-40B4-BE49-F238E27FC236}">
                    <a16:creationId xmlns="" xmlns:a16="http://schemas.microsoft.com/office/drawing/2014/main" id="{EBD71692-1EB8-46F8-A5CA-39F79B85B6F4}"/>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a:p>
            </p:txBody>
          </p:sp>
          <p:grpSp>
            <p:nvGrpSpPr>
              <p:cNvPr id="98" name="Group 97">
                <a:extLst>
                  <a:ext uri="{FF2B5EF4-FFF2-40B4-BE49-F238E27FC236}">
                    <a16:creationId xmlns="" xmlns:a16="http://schemas.microsoft.com/office/drawing/2014/main" id="{0F30D081-E47B-4D97-90D7-82171E2A220B}"/>
                  </a:ext>
                </a:extLst>
              </p:cNvPr>
              <p:cNvGrpSpPr/>
              <p:nvPr/>
            </p:nvGrpSpPr>
            <p:grpSpPr>
              <a:xfrm>
                <a:off x="12470968" y="4620148"/>
                <a:ext cx="435759" cy="1352099"/>
                <a:chOff x="1968987" y="1811829"/>
                <a:chExt cx="1022846" cy="3173751"/>
              </a:xfrm>
              <a:solidFill>
                <a:schemeClr val="bg1"/>
              </a:solidFill>
            </p:grpSpPr>
            <p:sp>
              <p:nvSpPr>
                <p:cNvPr id="99" name="Freeform: Shape 98">
                  <a:extLst>
                    <a:ext uri="{FF2B5EF4-FFF2-40B4-BE49-F238E27FC236}">
                      <a16:creationId xmlns="" xmlns:a16="http://schemas.microsoft.com/office/drawing/2014/main" id="{CB864674-7548-4BA5-B680-15D239DEA13D}"/>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a:p>
              </p:txBody>
            </p:sp>
            <p:sp>
              <p:nvSpPr>
                <p:cNvPr id="100" name="Freeform: Shape 99">
                  <a:extLst>
                    <a:ext uri="{FF2B5EF4-FFF2-40B4-BE49-F238E27FC236}">
                      <a16:creationId xmlns="" xmlns:a16="http://schemas.microsoft.com/office/drawing/2014/main" id="{90FA0BA3-B5F1-4AB1-8120-BAD46A7B2B13}"/>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a:p>
              </p:txBody>
            </p:sp>
            <p:sp>
              <p:nvSpPr>
                <p:cNvPr id="101" name="Freeform: Shape 100">
                  <a:extLst>
                    <a:ext uri="{FF2B5EF4-FFF2-40B4-BE49-F238E27FC236}">
                      <a16:creationId xmlns="" xmlns:a16="http://schemas.microsoft.com/office/drawing/2014/main" id="{7688CEA0-5AFE-47D7-84ED-8C37C15B6D7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a:p>
              </p:txBody>
            </p:sp>
            <p:sp>
              <p:nvSpPr>
                <p:cNvPr id="102" name="Freeform: Shape 101">
                  <a:extLst>
                    <a:ext uri="{FF2B5EF4-FFF2-40B4-BE49-F238E27FC236}">
                      <a16:creationId xmlns="" xmlns:a16="http://schemas.microsoft.com/office/drawing/2014/main" id="{689940E3-41B4-407C-A403-D52373191327}"/>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a:p>
              </p:txBody>
            </p:sp>
          </p:grpSp>
        </p:grpSp>
      </p:grpSp>
      <p:grpSp>
        <p:nvGrpSpPr>
          <p:cNvPr id="130" name="Group 129">
            <a:extLst>
              <a:ext uri="{FF2B5EF4-FFF2-40B4-BE49-F238E27FC236}">
                <a16:creationId xmlns="" xmlns:a16="http://schemas.microsoft.com/office/drawing/2014/main" id="{6455E06B-1F39-4435-A88E-49A0BEE4344E}"/>
              </a:ext>
            </a:extLst>
          </p:cNvPr>
          <p:cNvGrpSpPr/>
          <p:nvPr userDrawn="1"/>
        </p:nvGrpSpPr>
        <p:grpSpPr>
          <a:xfrm>
            <a:off x="626753" y="4613596"/>
            <a:ext cx="324360" cy="909674"/>
            <a:chOff x="3554538" y="3240653"/>
            <a:chExt cx="1265482" cy="2661804"/>
          </a:xfrm>
        </p:grpSpPr>
        <p:cxnSp>
          <p:nvCxnSpPr>
            <p:cNvPr id="131" name="Straight Connector 130">
              <a:extLst>
                <a:ext uri="{FF2B5EF4-FFF2-40B4-BE49-F238E27FC236}">
                  <a16:creationId xmlns="" xmlns:a16="http://schemas.microsoft.com/office/drawing/2014/main" id="{85E4F8CF-89FD-4BEC-9A6B-746AC0CFA7A5}"/>
                </a:ext>
              </a:extLst>
            </p:cNvPr>
            <p:cNvCxnSpPr>
              <a:cxnSpLocks/>
            </p:cNvCxnSpPr>
            <p:nvPr/>
          </p:nvCxnSpPr>
          <p:spPr>
            <a:xfrm flipH="1" flipV="1">
              <a:off x="4030920" y="4338371"/>
              <a:ext cx="141951" cy="656633"/>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16E3B0A3-9898-4F02-8B45-6F8FC64036F8}"/>
                </a:ext>
              </a:extLst>
            </p:cNvPr>
            <p:cNvCxnSpPr>
              <a:cxnSpLocks/>
            </p:cNvCxnSpPr>
            <p:nvPr/>
          </p:nvCxnSpPr>
          <p:spPr>
            <a:xfrm flipV="1">
              <a:off x="4195355" y="4338370"/>
              <a:ext cx="112673" cy="649542"/>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 xmlns:a16="http://schemas.microsoft.com/office/drawing/2014/main" id="{6DFF3308-04DB-4E73-8358-096F74C4545D}"/>
                </a:ext>
              </a:extLst>
            </p:cNvPr>
            <p:cNvCxnSpPr>
              <a:cxnSpLocks/>
            </p:cNvCxnSpPr>
            <p:nvPr/>
          </p:nvCxnSpPr>
          <p:spPr>
            <a:xfrm flipV="1">
              <a:off x="4179779" y="4275415"/>
              <a:ext cx="0" cy="712498"/>
            </a:xfrm>
            <a:prstGeom prst="line">
              <a:avLst/>
            </a:prstGeom>
            <a:ln w="9525">
              <a:solidFill>
                <a:schemeClr val="bg1">
                  <a:lumMod val="85000"/>
                </a:schemeClr>
              </a:solidFill>
            </a:ln>
            <a:effectLst>
              <a:outerShdw blurRad="63500" algn="ctr"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 xmlns:a16="http://schemas.microsoft.com/office/drawing/2014/main" id="{346BC297-A507-4854-B0C2-20FBF761D2B3}"/>
                </a:ext>
              </a:extLst>
            </p:cNvPr>
            <p:cNvGrpSpPr/>
            <p:nvPr userDrawn="1"/>
          </p:nvGrpSpPr>
          <p:grpSpPr>
            <a:xfrm>
              <a:off x="3554538" y="3240653"/>
              <a:ext cx="1265482" cy="1261388"/>
              <a:chOff x="3839004" y="3765377"/>
              <a:chExt cx="714810" cy="712498"/>
            </a:xfrm>
          </p:grpSpPr>
          <p:sp>
            <p:nvSpPr>
              <p:cNvPr id="154" name="Freeform: Shape 153">
                <a:extLst>
                  <a:ext uri="{FF2B5EF4-FFF2-40B4-BE49-F238E27FC236}">
                    <a16:creationId xmlns="" xmlns:a16="http://schemas.microsoft.com/office/drawing/2014/main" id="{233BF2A0-2247-4157-B685-518331BDE6CB}"/>
                  </a:ext>
                </a:extLst>
              </p:cNvPr>
              <p:cNvSpPr/>
              <p:nvPr/>
            </p:nvSpPr>
            <p:spPr>
              <a:xfrm>
                <a:off x="3839004"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25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55" name="Freeform: Shape 154">
                <a:extLst>
                  <a:ext uri="{FF2B5EF4-FFF2-40B4-BE49-F238E27FC236}">
                    <a16:creationId xmlns="" xmlns:a16="http://schemas.microsoft.com/office/drawing/2014/main" id="{D7ADAAD4-B6D4-4BF7-A974-DAB39978061A}"/>
                  </a:ext>
                </a:extLst>
              </p:cNvPr>
              <p:cNvSpPr/>
              <p:nvPr/>
            </p:nvSpPr>
            <p:spPr>
              <a:xfrm flipH="1">
                <a:off x="4192173" y="3765377"/>
                <a:ext cx="361641"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5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sp>
            <p:nvSpPr>
              <p:cNvPr id="156" name="Freeform: Shape 155">
                <a:extLst>
                  <a:ext uri="{FF2B5EF4-FFF2-40B4-BE49-F238E27FC236}">
                    <a16:creationId xmlns="" xmlns:a16="http://schemas.microsoft.com/office/drawing/2014/main" id="{7B491406-69C2-44DB-A5CD-88D8D1BEF0CF}"/>
                  </a:ext>
                </a:extLst>
              </p:cNvPr>
              <p:cNvSpPr/>
              <p:nvPr/>
            </p:nvSpPr>
            <p:spPr>
              <a:xfrm flipH="1">
                <a:off x="4193875"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70000">
                    <a:schemeClr val="bg1">
                      <a:lumMod val="85000"/>
                    </a:schemeClr>
                  </a:gs>
                  <a:gs pos="0">
                    <a:schemeClr val="bg1">
                      <a:lumMod val="95000"/>
                    </a:schemeClr>
                  </a:gs>
                  <a:gs pos="100000">
                    <a:schemeClr val="bg1">
                      <a:lumMod val="85000"/>
                    </a:schemeClr>
                  </a:gs>
                </a:gsLst>
                <a:lin ang="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a:p>
            </p:txBody>
          </p:sp>
          <p:sp>
            <p:nvSpPr>
              <p:cNvPr id="157" name="Freeform: Shape 156">
                <a:extLst>
                  <a:ext uri="{FF2B5EF4-FFF2-40B4-BE49-F238E27FC236}">
                    <a16:creationId xmlns="" xmlns:a16="http://schemas.microsoft.com/office/drawing/2014/main" id="{73F74B2A-3CC0-4FB6-9B7E-2720B932037C}"/>
                  </a:ext>
                </a:extLst>
              </p:cNvPr>
              <p:cNvSpPr/>
              <p:nvPr/>
            </p:nvSpPr>
            <p:spPr>
              <a:xfrm>
                <a:off x="3982656" y="3765377"/>
                <a:ext cx="216287" cy="712498"/>
              </a:xfrm>
              <a:custGeom>
                <a:avLst/>
                <a:gdLst>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3883 h 1312853"/>
                  <a:gd name="connsiteX3" fmla="*/ 666025 w 666025"/>
                  <a:gd name="connsiteY3" fmla="*/ 1307251 h 1312853"/>
                  <a:gd name="connsiteX4" fmla="*/ 657567 w 666025"/>
                  <a:gd name="connsiteY4" fmla="*/ 1312853 h 1312853"/>
                  <a:gd name="connsiteX5" fmla="*/ 417713 w 666025"/>
                  <a:gd name="connsiteY5" fmla="*/ 1803 h 1312853"/>
                  <a:gd name="connsiteX0" fmla="*/ 417713 w 666025"/>
                  <a:gd name="connsiteY0" fmla="*/ 1803 h 1312853"/>
                  <a:gd name="connsiteX1" fmla="*/ 648776 w 666025"/>
                  <a:gd name="connsiteY1" fmla="*/ 158461 h 1312853"/>
                  <a:gd name="connsiteX2" fmla="*/ 666025 w 666025"/>
                  <a:gd name="connsiteY2" fmla="*/ 1307251 h 1312853"/>
                  <a:gd name="connsiteX3" fmla="*/ 657567 w 666025"/>
                  <a:gd name="connsiteY3" fmla="*/ 1312853 h 1312853"/>
                  <a:gd name="connsiteX4" fmla="*/ 417713 w 666025"/>
                  <a:gd name="connsiteY4" fmla="*/ 1803 h 1312853"/>
                  <a:gd name="connsiteX0" fmla="*/ 417713 w 666361"/>
                  <a:gd name="connsiteY0" fmla="*/ 1803 h 1312853"/>
                  <a:gd name="connsiteX1" fmla="*/ 666361 w 666361"/>
                  <a:gd name="connsiteY1" fmla="*/ 167253 h 1312853"/>
                  <a:gd name="connsiteX2" fmla="*/ 666025 w 666361"/>
                  <a:gd name="connsiteY2" fmla="*/ 1307251 h 1312853"/>
                  <a:gd name="connsiteX3" fmla="*/ 657567 w 666361"/>
                  <a:gd name="connsiteY3" fmla="*/ 1312853 h 1312853"/>
                  <a:gd name="connsiteX4" fmla="*/ 417713 w 666361"/>
                  <a:gd name="connsiteY4" fmla="*/ 1803 h 1312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361" h="1312853">
                    <a:moveTo>
                      <a:pt x="417713" y="1803"/>
                    </a:moveTo>
                    <a:cubicBezTo>
                      <a:pt x="504336" y="11478"/>
                      <a:pt x="605290" y="69294"/>
                      <a:pt x="666361" y="167253"/>
                    </a:cubicBezTo>
                    <a:lnTo>
                      <a:pt x="666025" y="1307251"/>
                    </a:lnTo>
                    <a:lnTo>
                      <a:pt x="657567" y="1312853"/>
                    </a:lnTo>
                    <a:cubicBezTo>
                      <a:pt x="-394158" y="656864"/>
                      <a:pt x="42344" y="-40119"/>
                      <a:pt x="417713" y="1803"/>
                    </a:cubicBezTo>
                    <a:close/>
                  </a:path>
                </a:pathLst>
              </a:custGeom>
              <a:gradFill flip="none" rotWithShape="1">
                <a:gsLst>
                  <a:gs pos="30000">
                    <a:schemeClr val="bg1">
                      <a:lumMod val="85000"/>
                    </a:schemeClr>
                  </a:gs>
                  <a:gs pos="0">
                    <a:schemeClr val="bg1">
                      <a:lumMod val="85000"/>
                    </a:schemeClr>
                  </a:gs>
                  <a:gs pos="100000">
                    <a:schemeClr val="bg1">
                      <a:lumMod val="95000"/>
                    </a:schemeClr>
                  </a:gs>
                </a:gsLst>
                <a:lin ang="10800000" scaled="1"/>
                <a:tileRect/>
              </a:gradFill>
              <a:ln>
                <a:noFill/>
              </a:ln>
              <a:effectLst>
                <a:outerShdw blurRad="317500" dist="12700" dir="16200000" rotWithShape="0">
                  <a:prstClr val="black">
                    <a:alpha val="15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26" dirty="0"/>
              </a:p>
            </p:txBody>
          </p:sp>
        </p:grpSp>
        <p:grpSp>
          <p:nvGrpSpPr>
            <p:cNvPr id="135" name="Group 134">
              <a:extLst>
                <a:ext uri="{FF2B5EF4-FFF2-40B4-BE49-F238E27FC236}">
                  <a16:creationId xmlns="" xmlns:a16="http://schemas.microsoft.com/office/drawing/2014/main" id="{61A2B3D3-0BBA-407F-AE8C-CE2700182DA1}"/>
                </a:ext>
              </a:extLst>
            </p:cNvPr>
            <p:cNvGrpSpPr/>
            <p:nvPr/>
          </p:nvGrpSpPr>
          <p:grpSpPr>
            <a:xfrm>
              <a:off x="3932377" y="4966662"/>
              <a:ext cx="506449" cy="935795"/>
              <a:chOff x="12470968" y="4604322"/>
              <a:chExt cx="839142" cy="1550531"/>
            </a:xfrm>
          </p:grpSpPr>
          <p:grpSp>
            <p:nvGrpSpPr>
              <p:cNvPr id="136" name="Group 135">
                <a:extLst>
                  <a:ext uri="{FF2B5EF4-FFF2-40B4-BE49-F238E27FC236}">
                    <a16:creationId xmlns="" xmlns:a16="http://schemas.microsoft.com/office/drawing/2014/main" id="{DD14744D-0284-4519-A44A-80CAFA613277}"/>
                  </a:ext>
                </a:extLst>
              </p:cNvPr>
              <p:cNvGrpSpPr/>
              <p:nvPr/>
            </p:nvGrpSpPr>
            <p:grpSpPr>
              <a:xfrm>
                <a:off x="12710801" y="4604322"/>
                <a:ext cx="471270" cy="1549314"/>
                <a:chOff x="2541356" y="1774680"/>
                <a:chExt cx="1106202" cy="3636668"/>
              </a:xfrm>
              <a:solidFill>
                <a:schemeClr val="bg1">
                  <a:lumMod val="75000"/>
                </a:schemeClr>
              </a:solidFill>
            </p:grpSpPr>
            <p:sp>
              <p:nvSpPr>
                <p:cNvPr id="143" name="Freeform: Shape 142">
                  <a:extLst>
                    <a:ext uri="{FF2B5EF4-FFF2-40B4-BE49-F238E27FC236}">
                      <a16:creationId xmlns="" xmlns:a16="http://schemas.microsoft.com/office/drawing/2014/main" id="{8B7D02ED-1A26-4E8B-8912-6DDD6822FD36}"/>
                    </a:ext>
                  </a:extLst>
                </p:cNvPr>
                <p:cNvSpPr/>
                <p:nvPr/>
              </p:nvSpPr>
              <p:spPr>
                <a:xfrm>
                  <a:off x="2571096" y="4597937"/>
                  <a:ext cx="402336" cy="182880"/>
                </a:xfrm>
                <a:custGeom>
                  <a:avLst/>
                  <a:gdLst>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86764 w 3480752"/>
                    <a:gd name="connsiteY4" fmla="*/ 323526 h 1560620"/>
                    <a:gd name="connsiteX5" fmla="*/ 702687 w 3480752"/>
                    <a:gd name="connsiteY5" fmla="*/ 277806 h 1560620"/>
                    <a:gd name="connsiteX6" fmla="*/ 833420 w 3480752"/>
                    <a:gd name="connsiteY6" fmla="*/ 310489 h 1560620"/>
                    <a:gd name="connsiteX7" fmla="*/ 1241959 w 3480752"/>
                    <a:gd name="connsiteY7" fmla="*/ 343172 h 1560620"/>
                    <a:gd name="connsiteX8" fmla="*/ 3480752 w 3480752"/>
                    <a:gd name="connsiteY8" fmla="*/ 1560620 h 1560620"/>
                    <a:gd name="connsiteX9" fmla="*/ 3064038 w 3480752"/>
                    <a:gd name="connsiteY9" fmla="*/ 1527929 h 1560620"/>
                    <a:gd name="connsiteX10" fmla="*/ 3057133 w 3480752"/>
                    <a:gd name="connsiteY10" fmla="*/ 1524163 h 1560620"/>
                    <a:gd name="connsiteX11" fmla="*/ 2941481 w 3480752"/>
                    <a:gd name="connsiteY11" fmla="*/ 1495246 h 1560620"/>
                    <a:gd name="connsiteX12" fmla="*/ 2881754 w 3480752"/>
                    <a:gd name="connsiteY12" fmla="*/ 1462767 h 1560620"/>
                    <a:gd name="connsiteX13" fmla="*/ 2879802 w 3480752"/>
                    <a:gd name="connsiteY13" fmla="*/ 1466146 h 1560620"/>
                    <a:gd name="connsiteX14" fmla="*/ 2933314 w 3480752"/>
                    <a:gd name="connsiteY14" fmla="*/ 1495246 h 1560620"/>
                    <a:gd name="connsiteX15" fmla="*/ 2353185 w 3480752"/>
                    <a:gd name="connsiteY15" fmla="*/ 1274639 h 1560620"/>
                    <a:gd name="connsiteX16" fmla="*/ 2238794 w 3480752"/>
                    <a:gd name="connsiteY16" fmla="*/ 1217440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84810 w 3480752"/>
                    <a:gd name="connsiteY3" fmla="*/ 326909 h 1560620"/>
                    <a:gd name="connsiteX4" fmla="*/ 702687 w 3480752"/>
                    <a:gd name="connsiteY4" fmla="*/ 277806 h 1560620"/>
                    <a:gd name="connsiteX5" fmla="*/ 833420 w 3480752"/>
                    <a:gd name="connsiteY5" fmla="*/ 310489 h 1560620"/>
                    <a:gd name="connsiteX6" fmla="*/ 1241959 w 3480752"/>
                    <a:gd name="connsiteY6" fmla="*/ 343172 h 1560620"/>
                    <a:gd name="connsiteX7" fmla="*/ 3480752 w 3480752"/>
                    <a:gd name="connsiteY7" fmla="*/ 1560620 h 1560620"/>
                    <a:gd name="connsiteX8" fmla="*/ 3064038 w 3480752"/>
                    <a:gd name="connsiteY8" fmla="*/ 1527929 h 1560620"/>
                    <a:gd name="connsiteX9" fmla="*/ 3057133 w 3480752"/>
                    <a:gd name="connsiteY9" fmla="*/ 1524163 h 1560620"/>
                    <a:gd name="connsiteX10" fmla="*/ 2941481 w 3480752"/>
                    <a:gd name="connsiteY10" fmla="*/ 1495246 h 1560620"/>
                    <a:gd name="connsiteX11" fmla="*/ 2881754 w 3480752"/>
                    <a:gd name="connsiteY11" fmla="*/ 1462767 h 1560620"/>
                    <a:gd name="connsiteX12" fmla="*/ 2879802 w 3480752"/>
                    <a:gd name="connsiteY12" fmla="*/ 1466146 h 1560620"/>
                    <a:gd name="connsiteX13" fmla="*/ 2933314 w 3480752"/>
                    <a:gd name="connsiteY13" fmla="*/ 1495246 h 1560620"/>
                    <a:gd name="connsiteX14" fmla="*/ 2353185 w 3480752"/>
                    <a:gd name="connsiteY14" fmla="*/ 1274639 h 1560620"/>
                    <a:gd name="connsiteX15" fmla="*/ 2238794 w 3480752"/>
                    <a:gd name="connsiteY15" fmla="*/ 1217440 h 1560620"/>
                    <a:gd name="connsiteX16" fmla="*/ 62916 w 3480752"/>
                    <a:gd name="connsiteY16" fmla="*/ 34213 h 1560620"/>
                    <a:gd name="connsiteX17" fmla="*/ 0 w 3480752"/>
                    <a:gd name="connsiteY17" fmla="*/ 0 h 1560620"/>
                    <a:gd name="connsiteX18" fmla="*/ 62916 w 3480752"/>
                    <a:gd name="connsiteY18" fmla="*/ 34213 h 1560620"/>
                    <a:gd name="connsiteX19" fmla="*/ 57199 w 3480752"/>
                    <a:gd name="connsiteY19" fmla="*/ 31661 h 1560620"/>
                    <a:gd name="connsiteX20" fmla="*/ 0 w 3480752"/>
                    <a:gd name="connsiteY20"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879802 w 3480752"/>
                    <a:gd name="connsiteY11" fmla="*/ 1466146 h 1560620"/>
                    <a:gd name="connsiteX12" fmla="*/ 2933314 w 3480752"/>
                    <a:gd name="connsiteY12" fmla="*/ 1495246 h 1560620"/>
                    <a:gd name="connsiteX13" fmla="*/ 2353185 w 3480752"/>
                    <a:gd name="connsiteY13" fmla="*/ 1274639 h 1560620"/>
                    <a:gd name="connsiteX14" fmla="*/ 2238794 w 3480752"/>
                    <a:gd name="connsiteY14" fmla="*/ 1217440 h 1560620"/>
                    <a:gd name="connsiteX15" fmla="*/ 62916 w 3480752"/>
                    <a:gd name="connsiteY15" fmla="*/ 34213 h 1560620"/>
                    <a:gd name="connsiteX16" fmla="*/ 0 w 3480752"/>
                    <a:gd name="connsiteY16" fmla="*/ 0 h 1560620"/>
                    <a:gd name="connsiteX17" fmla="*/ 62916 w 3480752"/>
                    <a:gd name="connsiteY17" fmla="*/ 34213 h 1560620"/>
                    <a:gd name="connsiteX18" fmla="*/ 57199 w 3480752"/>
                    <a:gd name="connsiteY18" fmla="*/ 31661 h 1560620"/>
                    <a:gd name="connsiteX19" fmla="*/ 0 w 3480752"/>
                    <a:gd name="connsiteY19"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881754 w 3480752"/>
                    <a:gd name="connsiteY10" fmla="*/ 1462767 h 1560620"/>
                    <a:gd name="connsiteX11" fmla="*/ 2933314 w 3480752"/>
                    <a:gd name="connsiteY11" fmla="*/ 1495246 h 1560620"/>
                    <a:gd name="connsiteX12" fmla="*/ 2353185 w 3480752"/>
                    <a:gd name="connsiteY12" fmla="*/ 1274639 h 1560620"/>
                    <a:gd name="connsiteX13" fmla="*/ 2238794 w 3480752"/>
                    <a:gd name="connsiteY13" fmla="*/ 1217440 h 1560620"/>
                    <a:gd name="connsiteX14" fmla="*/ 62916 w 3480752"/>
                    <a:gd name="connsiteY14" fmla="*/ 34213 h 1560620"/>
                    <a:gd name="connsiteX15" fmla="*/ 0 w 3480752"/>
                    <a:gd name="connsiteY15" fmla="*/ 0 h 1560620"/>
                    <a:gd name="connsiteX16" fmla="*/ 62916 w 3480752"/>
                    <a:gd name="connsiteY16" fmla="*/ 34213 h 1560620"/>
                    <a:gd name="connsiteX17" fmla="*/ 57199 w 3480752"/>
                    <a:gd name="connsiteY17" fmla="*/ 31661 h 1560620"/>
                    <a:gd name="connsiteX18" fmla="*/ 0 w 3480752"/>
                    <a:gd name="connsiteY18" fmla="*/ 0 h 1560620"/>
                    <a:gd name="connsiteX0" fmla="*/ 62916 w 3480752"/>
                    <a:gd name="connsiteY0" fmla="*/ 34213 h 1560620"/>
                    <a:gd name="connsiteX1" fmla="*/ 114391 w 3480752"/>
                    <a:gd name="connsiteY1" fmla="*/ 57191 h 1560620"/>
                    <a:gd name="connsiteX2" fmla="*/ 694512 w 3480752"/>
                    <a:gd name="connsiteY2" fmla="*/ 277806 h 1560620"/>
                    <a:gd name="connsiteX3" fmla="*/ 702687 w 3480752"/>
                    <a:gd name="connsiteY3" fmla="*/ 277806 h 1560620"/>
                    <a:gd name="connsiteX4" fmla="*/ 833420 w 3480752"/>
                    <a:gd name="connsiteY4" fmla="*/ 310489 h 1560620"/>
                    <a:gd name="connsiteX5" fmla="*/ 1241959 w 3480752"/>
                    <a:gd name="connsiteY5" fmla="*/ 343172 h 1560620"/>
                    <a:gd name="connsiteX6" fmla="*/ 3480752 w 3480752"/>
                    <a:gd name="connsiteY6" fmla="*/ 1560620 h 1560620"/>
                    <a:gd name="connsiteX7" fmla="*/ 3064038 w 3480752"/>
                    <a:gd name="connsiteY7" fmla="*/ 1527929 h 1560620"/>
                    <a:gd name="connsiteX8" fmla="*/ 3057133 w 3480752"/>
                    <a:gd name="connsiteY8" fmla="*/ 1524163 h 1560620"/>
                    <a:gd name="connsiteX9" fmla="*/ 2941481 w 3480752"/>
                    <a:gd name="connsiteY9" fmla="*/ 1495246 h 1560620"/>
                    <a:gd name="connsiteX10" fmla="*/ 2933314 w 3480752"/>
                    <a:gd name="connsiteY10" fmla="*/ 1495246 h 1560620"/>
                    <a:gd name="connsiteX11" fmla="*/ 2353185 w 3480752"/>
                    <a:gd name="connsiteY11" fmla="*/ 1274639 h 1560620"/>
                    <a:gd name="connsiteX12" fmla="*/ 2238794 w 3480752"/>
                    <a:gd name="connsiteY12" fmla="*/ 1217440 h 1560620"/>
                    <a:gd name="connsiteX13" fmla="*/ 62916 w 3480752"/>
                    <a:gd name="connsiteY13" fmla="*/ 34213 h 1560620"/>
                    <a:gd name="connsiteX14" fmla="*/ 0 w 3480752"/>
                    <a:gd name="connsiteY14" fmla="*/ 0 h 1560620"/>
                    <a:gd name="connsiteX15" fmla="*/ 62916 w 3480752"/>
                    <a:gd name="connsiteY15" fmla="*/ 34213 h 1560620"/>
                    <a:gd name="connsiteX16" fmla="*/ 57199 w 3480752"/>
                    <a:gd name="connsiteY16" fmla="*/ 31661 h 1560620"/>
                    <a:gd name="connsiteX17" fmla="*/ 0 w 3480752"/>
                    <a:gd name="connsiteY17" fmla="*/ 0 h 1560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752" h="1560620">
                      <a:moveTo>
                        <a:pt x="62916" y="34213"/>
                      </a:moveTo>
                      <a:lnTo>
                        <a:pt x="114391" y="57191"/>
                      </a:lnTo>
                      <a:cubicBezTo>
                        <a:pt x="302323" y="147074"/>
                        <a:pt x="498413" y="220606"/>
                        <a:pt x="694512" y="277806"/>
                      </a:cubicBezTo>
                      <a:lnTo>
                        <a:pt x="702687" y="277806"/>
                      </a:lnTo>
                      <a:cubicBezTo>
                        <a:pt x="743545" y="285981"/>
                        <a:pt x="784395" y="302314"/>
                        <a:pt x="833420" y="310489"/>
                      </a:cubicBezTo>
                      <a:lnTo>
                        <a:pt x="1241959" y="343172"/>
                      </a:lnTo>
                      <a:lnTo>
                        <a:pt x="3480752" y="1560620"/>
                      </a:lnTo>
                      <a:lnTo>
                        <a:pt x="3064038" y="1527929"/>
                      </a:lnTo>
                      <a:lnTo>
                        <a:pt x="3057133" y="1524163"/>
                      </a:lnTo>
                      <a:lnTo>
                        <a:pt x="2941481" y="1495246"/>
                      </a:lnTo>
                      <a:lnTo>
                        <a:pt x="2933314" y="1495246"/>
                      </a:lnTo>
                      <a:cubicBezTo>
                        <a:pt x="2737215" y="1446221"/>
                        <a:pt x="2541108" y="1372688"/>
                        <a:pt x="2353185" y="1274639"/>
                      </a:cubicBezTo>
                      <a:cubicBezTo>
                        <a:pt x="2312335" y="1258298"/>
                        <a:pt x="2279652" y="1241956"/>
                        <a:pt x="2238794" y="1217440"/>
                      </a:cubicBezTo>
                      <a:lnTo>
                        <a:pt x="62916" y="34213"/>
                      </a:lnTo>
                      <a:close/>
                      <a:moveTo>
                        <a:pt x="0" y="0"/>
                      </a:moveTo>
                      <a:lnTo>
                        <a:pt x="62916" y="34213"/>
                      </a:lnTo>
                      <a:lnTo>
                        <a:pt x="57199" y="31661"/>
                      </a:lnTo>
                      <a:cubicBezTo>
                        <a:pt x="38815" y="22469"/>
                        <a:pt x="20429" y="12254"/>
                        <a:pt x="0" y="0"/>
                      </a:cubicBezTo>
                      <a:close/>
                    </a:path>
                  </a:pathLst>
                </a:custGeom>
                <a:grpFill/>
                <a:ln w="9525" cap="flat">
                  <a:noFill/>
                  <a:prstDash val="solid"/>
                  <a:miter/>
                </a:ln>
              </p:spPr>
              <p:txBody>
                <a:bodyPr rtlCol="0" anchor="ctr"/>
                <a:lstStyle/>
                <a:p>
                  <a:endParaRPr lang="en-US" sz="1350"/>
                </a:p>
              </p:txBody>
            </p:sp>
            <p:sp>
              <p:nvSpPr>
                <p:cNvPr id="144" name="Freeform: Shape 143">
                  <a:extLst>
                    <a:ext uri="{FF2B5EF4-FFF2-40B4-BE49-F238E27FC236}">
                      <a16:creationId xmlns="" xmlns:a16="http://schemas.microsoft.com/office/drawing/2014/main" id="{8E8DB34B-B88D-4347-B321-7D8FAF44FA1B}"/>
                    </a:ext>
                  </a:extLst>
                </p:cNvPr>
                <p:cNvSpPr/>
                <p:nvPr/>
              </p:nvSpPr>
              <p:spPr>
                <a:xfrm>
                  <a:off x="3023223" y="4576005"/>
                  <a:ext cx="257175" cy="133350"/>
                </a:xfrm>
                <a:custGeom>
                  <a:avLst/>
                  <a:gdLst>
                    <a:gd name="connsiteX0" fmla="*/ 260032 w 257175"/>
                    <a:gd name="connsiteY0" fmla="*/ 141922 h 133350"/>
                    <a:gd name="connsiteX1" fmla="*/ 0 w 257175"/>
                    <a:gd name="connsiteY1" fmla="*/ 0 h 133350"/>
                    <a:gd name="connsiteX2" fmla="*/ 952 w 257175"/>
                    <a:gd name="connsiteY2" fmla="*/ 0 h 133350"/>
                    <a:gd name="connsiteX3" fmla="*/ 260032 w 257175"/>
                    <a:gd name="connsiteY3" fmla="*/ 141922 h 133350"/>
                    <a:gd name="connsiteX4" fmla="*/ 260032 w 257175"/>
                    <a:gd name="connsiteY4" fmla="*/ 14192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133350">
                      <a:moveTo>
                        <a:pt x="260032" y="141922"/>
                      </a:moveTo>
                      <a:lnTo>
                        <a:pt x="0" y="0"/>
                      </a:lnTo>
                      <a:cubicBezTo>
                        <a:pt x="0" y="0"/>
                        <a:pt x="952" y="0"/>
                        <a:pt x="952" y="0"/>
                      </a:cubicBezTo>
                      <a:lnTo>
                        <a:pt x="260032" y="141922"/>
                      </a:lnTo>
                      <a:cubicBezTo>
                        <a:pt x="260985" y="141922"/>
                        <a:pt x="260985" y="141922"/>
                        <a:pt x="260032" y="141922"/>
                      </a:cubicBezTo>
                    </a:path>
                  </a:pathLst>
                </a:custGeom>
                <a:grpFill/>
                <a:ln w="9525" cap="flat">
                  <a:noFill/>
                  <a:prstDash val="solid"/>
                  <a:miter/>
                </a:ln>
              </p:spPr>
              <p:txBody>
                <a:bodyPr rtlCol="0" anchor="ctr"/>
                <a:lstStyle/>
                <a:p>
                  <a:endParaRPr lang="en-US" sz="1350"/>
                </a:p>
              </p:txBody>
            </p:sp>
            <p:sp>
              <p:nvSpPr>
                <p:cNvPr id="145" name="Freeform: Shape 144">
                  <a:extLst>
                    <a:ext uri="{FF2B5EF4-FFF2-40B4-BE49-F238E27FC236}">
                      <a16:creationId xmlns="" xmlns:a16="http://schemas.microsoft.com/office/drawing/2014/main" id="{7872BA3E-8AD2-4FD0-99B8-768D5AE20E0D}"/>
                    </a:ext>
                  </a:extLst>
                </p:cNvPr>
                <p:cNvSpPr/>
                <p:nvPr/>
              </p:nvSpPr>
              <p:spPr>
                <a:xfrm>
                  <a:off x="2706138" y="4925573"/>
                  <a:ext cx="257175" cy="485775"/>
                </a:xfrm>
                <a:custGeom>
                  <a:avLst/>
                  <a:gdLst>
                    <a:gd name="connsiteX0" fmla="*/ 260033 w 257175"/>
                    <a:gd name="connsiteY0" fmla="*/ 486727 h 485775"/>
                    <a:gd name="connsiteX1" fmla="*/ 0 w 257175"/>
                    <a:gd name="connsiteY1" fmla="*/ 344805 h 485775"/>
                    <a:gd name="connsiteX2" fmla="*/ 953 w 257175"/>
                    <a:gd name="connsiteY2" fmla="*/ 0 h 485775"/>
                    <a:gd name="connsiteX3" fmla="*/ 260985 w 257175"/>
                    <a:gd name="connsiteY3" fmla="*/ 141922 h 485775"/>
                  </a:gdLst>
                  <a:ahLst/>
                  <a:cxnLst>
                    <a:cxn ang="0">
                      <a:pos x="connsiteX0" y="connsiteY0"/>
                    </a:cxn>
                    <a:cxn ang="0">
                      <a:pos x="connsiteX1" y="connsiteY1"/>
                    </a:cxn>
                    <a:cxn ang="0">
                      <a:pos x="connsiteX2" y="connsiteY2"/>
                    </a:cxn>
                    <a:cxn ang="0">
                      <a:pos x="connsiteX3" y="connsiteY3"/>
                    </a:cxn>
                  </a:cxnLst>
                  <a:rect l="l" t="t" r="r" b="b"/>
                  <a:pathLst>
                    <a:path w="257175" h="485775">
                      <a:moveTo>
                        <a:pt x="260033" y="486727"/>
                      </a:moveTo>
                      <a:lnTo>
                        <a:pt x="0" y="344805"/>
                      </a:lnTo>
                      <a:lnTo>
                        <a:pt x="953" y="0"/>
                      </a:lnTo>
                      <a:lnTo>
                        <a:pt x="260985" y="141922"/>
                      </a:lnTo>
                      <a:close/>
                    </a:path>
                  </a:pathLst>
                </a:custGeom>
                <a:grpFill/>
                <a:ln w="9525" cap="flat">
                  <a:noFill/>
                  <a:prstDash val="solid"/>
                  <a:miter/>
                </a:ln>
              </p:spPr>
              <p:txBody>
                <a:bodyPr rtlCol="0" anchor="ctr"/>
                <a:lstStyle/>
                <a:p>
                  <a:endParaRPr lang="en-US" sz="1350"/>
                </a:p>
              </p:txBody>
            </p:sp>
            <p:sp>
              <p:nvSpPr>
                <p:cNvPr id="146" name="Freeform: Shape 145">
                  <a:extLst>
                    <a:ext uri="{FF2B5EF4-FFF2-40B4-BE49-F238E27FC236}">
                      <a16:creationId xmlns="" xmlns:a16="http://schemas.microsoft.com/office/drawing/2014/main" id="{943D25C2-FE71-4163-9186-5BD8047B96F7}"/>
                    </a:ext>
                  </a:extLst>
                </p:cNvPr>
                <p:cNvSpPr/>
                <p:nvPr/>
              </p:nvSpPr>
              <p:spPr>
                <a:xfrm>
                  <a:off x="2987522" y="3640652"/>
                  <a:ext cx="660036" cy="1102854"/>
                </a:xfrm>
                <a:custGeom>
                  <a:avLst/>
                  <a:gdLst>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319882 w 661035"/>
                    <a:gd name="connsiteY29" fmla="*/ 842137 h 1099185"/>
                    <a:gd name="connsiteX30" fmla="*/ 239078 w 661035"/>
                    <a:gd name="connsiteY30" fmla="*/ 798196 h 1099185"/>
                    <a:gd name="connsiteX31" fmla="*/ 277307 w 661035"/>
                    <a:gd name="connsiteY31" fmla="*/ 750642 h 1099185"/>
                    <a:gd name="connsiteX32" fmla="*/ 277178 w 661035"/>
                    <a:gd name="connsiteY32" fmla="*/ 750571 h 1099185"/>
                    <a:gd name="connsiteX33" fmla="*/ 284798 w 661035"/>
                    <a:gd name="connsiteY33" fmla="*/ 740093 h 1099185"/>
                    <a:gd name="connsiteX34" fmla="*/ 323850 w 661035"/>
                    <a:gd name="connsiteY34" fmla="*/ 676275 h 1099185"/>
                    <a:gd name="connsiteX35" fmla="*/ 359092 w 661035"/>
                    <a:gd name="connsiteY35" fmla="*/ 597218 h 1099185"/>
                    <a:gd name="connsiteX36" fmla="*/ 220980 w 661035"/>
                    <a:gd name="connsiteY36" fmla="*/ 0 h 1099185"/>
                    <a:gd name="connsiteX37" fmla="*/ 481965 w 661035"/>
                    <a:gd name="connsiteY37" fmla="*/ 141922 h 1099185"/>
                    <a:gd name="connsiteX38" fmla="*/ 575310 w 661035"/>
                    <a:gd name="connsiteY38" fmla="*/ 214313 h 1099185"/>
                    <a:gd name="connsiteX39" fmla="*/ 661035 w 661035"/>
                    <a:gd name="connsiteY39" fmla="*/ 504825 h 1099185"/>
                    <a:gd name="connsiteX40" fmla="*/ 621030 w 661035"/>
                    <a:gd name="connsiteY40" fmla="*/ 739140 h 1099185"/>
                    <a:gd name="connsiteX41" fmla="*/ 360045 w 661035"/>
                    <a:gd name="connsiteY41" fmla="*/ 597218 h 1099185"/>
                    <a:gd name="connsiteX42" fmla="*/ 400050 w 661035"/>
                    <a:gd name="connsiteY42" fmla="*/ 362902 h 1099185"/>
                    <a:gd name="connsiteX43" fmla="*/ 314325 w 661035"/>
                    <a:gd name="connsiteY43" fmla="*/ 72390 h 1099185"/>
                    <a:gd name="connsiteX44" fmla="*/ 220980 w 661035"/>
                    <a:gd name="connsiteY44"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451949 w 661035"/>
                    <a:gd name="connsiteY9" fmla="*/ 914906 h 1099185"/>
                    <a:gd name="connsiteX10" fmla="*/ 500063 w 661035"/>
                    <a:gd name="connsiteY10" fmla="*/ 941070 h 1099185"/>
                    <a:gd name="connsiteX11" fmla="*/ 451485 w 661035"/>
                    <a:gd name="connsiteY11" fmla="*/ 989648 h 1099185"/>
                    <a:gd name="connsiteX12" fmla="*/ 396629 w 661035"/>
                    <a:gd name="connsiteY12" fmla="*/ 1033155 h 1099185"/>
                    <a:gd name="connsiteX13" fmla="*/ 397193 w 661035"/>
                    <a:gd name="connsiteY13" fmla="*/ 1033462 h 1099185"/>
                    <a:gd name="connsiteX14" fmla="*/ 320041 w 661035"/>
                    <a:gd name="connsiteY14" fmla="*/ 1076325 h 1099185"/>
                    <a:gd name="connsiteX15" fmla="*/ 291343 w 661035"/>
                    <a:gd name="connsiteY15" fmla="*/ 1060767 h 1099185"/>
                    <a:gd name="connsiteX16" fmla="*/ 290403 w 661035"/>
                    <a:gd name="connsiteY16" fmla="*/ 1061621 h 1099185"/>
                    <a:gd name="connsiteX17" fmla="*/ 319088 w 661035"/>
                    <a:gd name="connsiteY17" fmla="*/ 1077277 h 1099185"/>
                    <a:gd name="connsiteX18" fmla="*/ 260985 w 661035"/>
                    <a:gd name="connsiteY18" fmla="*/ 1099185 h 1099185"/>
                    <a:gd name="connsiteX19" fmla="*/ 0 w 661035"/>
                    <a:gd name="connsiteY19" fmla="*/ 957262 h 1099185"/>
                    <a:gd name="connsiteX20" fmla="*/ 59055 w 661035"/>
                    <a:gd name="connsiteY20" fmla="*/ 935355 h 1099185"/>
                    <a:gd name="connsiteX21" fmla="*/ 284314 w 661035"/>
                    <a:gd name="connsiteY21" fmla="*/ 1058298 h 1099185"/>
                    <a:gd name="connsiteX22" fmla="*/ 284516 w 661035"/>
                    <a:gd name="connsiteY22" fmla="*/ 1057066 h 1099185"/>
                    <a:gd name="connsiteX23" fmla="*/ 60008 w 661035"/>
                    <a:gd name="connsiteY23" fmla="*/ 935355 h 1099185"/>
                    <a:gd name="connsiteX24" fmla="*/ 135745 w 661035"/>
                    <a:gd name="connsiteY24" fmla="*/ 891807 h 1099185"/>
                    <a:gd name="connsiteX25" fmla="*/ 135255 w 661035"/>
                    <a:gd name="connsiteY25" fmla="*/ 891540 h 1099185"/>
                    <a:gd name="connsiteX26" fmla="*/ 190500 w 661035"/>
                    <a:gd name="connsiteY26" fmla="*/ 847725 h 1099185"/>
                    <a:gd name="connsiteX27" fmla="*/ 239078 w 661035"/>
                    <a:gd name="connsiteY27" fmla="*/ 799148 h 1099185"/>
                    <a:gd name="connsiteX28" fmla="*/ 319738 w 661035"/>
                    <a:gd name="connsiteY28" fmla="*/ 843010 h 1099185"/>
                    <a:gd name="connsiteX29" fmla="*/ 239078 w 661035"/>
                    <a:gd name="connsiteY29" fmla="*/ 798196 h 1099185"/>
                    <a:gd name="connsiteX30" fmla="*/ 277307 w 661035"/>
                    <a:gd name="connsiteY30" fmla="*/ 750642 h 1099185"/>
                    <a:gd name="connsiteX31" fmla="*/ 277178 w 661035"/>
                    <a:gd name="connsiteY31" fmla="*/ 750571 h 1099185"/>
                    <a:gd name="connsiteX32" fmla="*/ 284798 w 661035"/>
                    <a:gd name="connsiteY32" fmla="*/ 740093 h 1099185"/>
                    <a:gd name="connsiteX33" fmla="*/ 323850 w 661035"/>
                    <a:gd name="connsiteY33" fmla="*/ 676275 h 1099185"/>
                    <a:gd name="connsiteX34" fmla="*/ 359092 w 661035"/>
                    <a:gd name="connsiteY34" fmla="*/ 597218 h 1099185"/>
                    <a:gd name="connsiteX35" fmla="*/ 220980 w 661035"/>
                    <a:gd name="connsiteY35" fmla="*/ 0 h 1099185"/>
                    <a:gd name="connsiteX36" fmla="*/ 481965 w 661035"/>
                    <a:gd name="connsiteY36" fmla="*/ 141922 h 1099185"/>
                    <a:gd name="connsiteX37" fmla="*/ 575310 w 661035"/>
                    <a:gd name="connsiteY37" fmla="*/ 214313 h 1099185"/>
                    <a:gd name="connsiteX38" fmla="*/ 661035 w 661035"/>
                    <a:gd name="connsiteY38" fmla="*/ 504825 h 1099185"/>
                    <a:gd name="connsiteX39" fmla="*/ 621030 w 661035"/>
                    <a:gd name="connsiteY39" fmla="*/ 739140 h 1099185"/>
                    <a:gd name="connsiteX40" fmla="*/ 360045 w 661035"/>
                    <a:gd name="connsiteY40" fmla="*/ 597218 h 1099185"/>
                    <a:gd name="connsiteX41" fmla="*/ 400050 w 661035"/>
                    <a:gd name="connsiteY41" fmla="*/ 362902 h 1099185"/>
                    <a:gd name="connsiteX42" fmla="*/ 314325 w 661035"/>
                    <a:gd name="connsiteY42" fmla="*/ 72390 h 1099185"/>
                    <a:gd name="connsiteX43" fmla="*/ 220980 w 661035"/>
                    <a:gd name="connsiteY43"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452605 w 661035"/>
                    <a:gd name="connsiteY8" fmla="*/ 914311 h 1099185"/>
                    <a:gd name="connsiteX9" fmla="*/ 500063 w 661035"/>
                    <a:gd name="connsiteY9" fmla="*/ 941070 h 1099185"/>
                    <a:gd name="connsiteX10" fmla="*/ 451485 w 661035"/>
                    <a:gd name="connsiteY10" fmla="*/ 989648 h 1099185"/>
                    <a:gd name="connsiteX11" fmla="*/ 396629 w 661035"/>
                    <a:gd name="connsiteY11" fmla="*/ 1033155 h 1099185"/>
                    <a:gd name="connsiteX12" fmla="*/ 397193 w 661035"/>
                    <a:gd name="connsiteY12" fmla="*/ 1033462 h 1099185"/>
                    <a:gd name="connsiteX13" fmla="*/ 320041 w 661035"/>
                    <a:gd name="connsiteY13" fmla="*/ 1076325 h 1099185"/>
                    <a:gd name="connsiteX14" fmla="*/ 291343 w 661035"/>
                    <a:gd name="connsiteY14" fmla="*/ 1060767 h 1099185"/>
                    <a:gd name="connsiteX15" fmla="*/ 290403 w 661035"/>
                    <a:gd name="connsiteY15" fmla="*/ 1061621 h 1099185"/>
                    <a:gd name="connsiteX16" fmla="*/ 319088 w 661035"/>
                    <a:gd name="connsiteY16" fmla="*/ 1077277 h 1099185"/>
                    <a:gd name="connsiteX17" fmla="*/ 260985 w 661035"/>
                    <a:gd name="connsiteY17" fmla="*/ 1099185 h 1099185"/>
                    <a:gd name="connsiteX18" fmla="*/ 0 w 661035"/>
                    <a:gd name="connsiteY18" fmla="*/ 957262 h 1099185"/>
                    <a:gd name="connsiteX19" fmla="*/ 59055 w 661035"/>
                    <a:gd name="connsiteY19" fmla="*/ 935355 h 1099185"/>
                    <a:gd name="connsiteX20" fmla="*/ 284314 w 661035"/>
                    <a:gd name="connsiteY20" fmla="*/ 1058298 h 1099185"/>
                    <a:gd name="connsiteX21" fmla="*/ 284516 w 661035"/>
                    <a:gd name="connsiteY21" fmla="*/ 1057066 h 1099185"/>
                    <a:gd name="connsiteX22" fmla="*/ 60008 w 661035"/>
                    <a:gd name="connsiteY22" fmla="*/ 935355 h 1099185"/>
                    <a:gd name="connsiteX23" fmla="*/ 135745 w 661035"/>
                    <a:gd name="connsiteY23" fmla="*/ 891807 h 1099185"/>
                    <a:gd name="connsiteX24" fmla="*/ 135255 w 661035"/>
                    <a:gd name="connsiteY24" fmla="*/ 891540 h 1099185"/>
                    <a:gd name="connsiteX25" fmla="*/ 190500 w 661035"/>
                    <a:gd name="connsiteY25" fmla="*/ 847725 h 1099185"/>
                    <a:gd name="connsiteX26" fmla="*/ 239078 w 661035"/>
                    <a:gd name="connsiteY26" fmla="*/ 799148 h 1099185"/>
                    <a:gd name="connsiteX27" fmla="*/ 319738 w 661035"/>
                    <a:gd name="connsiteY27" fmla="*/ 843010 h 1099185"/>
                    <a:gd name="connsiteX28" fmla="*/ 239078 w 661035"/>
                    <a:gd name="connsiteY28" fmla="*/ 798196 h 1099185"/>
                    <a:gd name="connsiteX29" fmla="*/ 277307 w 661035"/>
                    <a:gd name="connsiteY29" fmla="*/ 750642 h 1099185"/>
                    <a:gd name="connsiteX30" fmla="*/ 277178 w 661035"/>
                    <a:gd name="connsiteY30" fmla="*/ 750571 h 1099185"/>
                    <a:gd name="connsiteX31" fmla="*/ 284798 w 661035"/>
                    <a:gd name="connsiteY31" fmla="*/ 740093 h 1099185"/>
                    <a:gd name="connsiteX32" fmla="*/ 323850 w 661035"/>
                    <a:gd name="connsiteY32" fmla="*/ 676275 h 1099185"/>
                    <a:gd name="connsiteX33" fmla="*/ 359092 w 661035"/>
                    <a:gd name="connsiteY33" fmla="*/ 597218 h 1099185"/>
                    <a:gd name="connsiteX34" fmla="*/ 220980 w 661035"/>
                    <a:gd name="connsiteY34" fmla="*/ 0 h 1099185"/>
                    <a:gd name="connsiteX35" fmla="*/ 481965 w 661035"/>
                    <a:gd name="connsiteY35" fmla="*/ 141922 h 1099185"/>
                    <a:gd name="connsiteX36" fmla="*/ 575310 w 661035"/>
                    <a:gd name="connsiteY36" fmla="*/ 214313 h 1099185"/>
                    <a:gd name="connsiteX37" fmla="*/ 661035 w 661035"/>
                    <a:gd name="connsiteY37" fmla="*/ 504825 h 1099185"/>
                    <a:gd name="connsiteX38" fmla="*/ 621030 w 661035"/>
                    <a:gd name="connsiteY38" fmla="*/ 739140 h 1099185"/>
                    <a:gd name="connsiteX39" fmla="*/ 360045 w 661035"/>
                    <a:gd name="connsiteY39" fmla="*/ 597218 h 1099185"/>
                    <a:gd name="connsiteX40" fmla="*/ 400050 w 661035"/>
                    <a:gd name="connsiteY40" fmla="*/ 362902 h 1099185"/>
                    <a:gd name="connsiteX41" fmla="*/ 314325 w 661035"/>
                    <a:gd name="connsiteY41" fmla="*/ 72390 h 1099185"/>
                    <a:gd name="connsiteX42" fmla="*/ 220980 w 661035"/>
                    <a:gd name="connsiteY42"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319738 w 661035"/>
                    <a:gd name="connsiteY26" fmla="*/ 843010 h 1099185"/>
                    <a:gd name="connsiteX27" fmla="*/ 239078 w 661035"/>
                    <a:gd name="connsiteY27" fmla="*/ 798196 h 1099185"/>
                    <a:gd name="connsiteX28" fmla="*/ 277307 w 661035"/>
                    <a:gd name="connsiteY28" fmla="*/ 750642 h 1099185"/>
                    <a:gd name="connsiteX29" fmla="*/ 277178 w 661035"/>
                    <a:gd name="connsiteY29" fmla="*/ 750571 h 1099185"/>
                    <a:gd name="connsiteX30" fmla="*/ 284798 w 661035"/>
                    <a:gd name="connsiteY30" fmla="*/ 740093 h 1099185"/>
                    <a:gd name="connsiteX31" fmla="*/ 323850 w 661035"/>
                    <a:gd name="connsiteY31" fmla="*/ 676275 h 1099185"/>
                    <a:gd name="connsiteX32" fmla="*/ 359092 w 661035"/>
                    <a:gd name="connsiteY32" fmla="*/ 597218 h 1099185"/>
                    <a:gd name="connsiteX33" fmla="*/ 220980 w 661035"/>
                    <a:gd name="connsiteY33" fmla="*/ 0 h 1099185"/>
                    <a:gd name="connsiteX34" fmla="*/ 481965 w 661035"/>
                    <a:gd name="connsiteY34" fmla="*/ 141922 h 1099185"/>
                    <a:gd name="connsiteX35" fmla="*/ 575310 w 661035"/>
                    <a:gd name="connsiteY35" fmla="*/ 214313 h 1099185"/>
                    <a:gd name="connsiteX36" fmla="*/ 661035 w 661035"/>
                    <a:gd name="connsiteY36" fmla="*/ 504825 h 1099185"/>
                    <a:gd name="connsiteX37" fmla="*/ 621030 w 661035"/>
                    <a:gd name="connsiteY37" fmla="*/ 739140 h 1099185"/>
                    <a:gd name="connsiteX38" fmla="*/ 360045 w 661035"/>
                    <a:gd name="connsiteY38" fmla="*/ 597218 h 1099185"/>
                    <a:gd name="connsiteX39" fmla="*/ 400050 w 661035"/>
                    <a:gd name="connsiteY39" fmla="*/ 362902 h 1099185"/>
                    <a:gd name="connsiteX40" fmla="*/ 314325 w 661035"/>
                    <a:gd name="connsiteY40" fmla="*/ 72390 h 1099185"/>
                    <a:gd name="connsiteX41" fmla="*/ 220980 w 661035"/>
                    <a:gd name="connsiteY41"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284516 w 661035"/>
                    <a:gd name="connsiteY20" fmla="*/ 1057066 h 1099185"/>
                    <a:gd name="connsiteX21" fmla="*/ 60008 w 661035"/>
                    <a:gd name="connsiteY21" fmla="*/ 935355 h 1099185"/>
                    <a:gd name="connsiteX22" fmla="*/ 135745 w 661035"/>
                    <a:gd name="connsiteY22" fmla="*/ 891807 h 1099185"/>
                    <a:gd name="connsiteX23" fmla="*/ 135255 w 661035"/>
                    <a:gd name="connsiteY23" fmla="*/ 891540 h 1099185"/>
                    <a:gd name="connsiteX24" fmla="*/ 190500 w 661035"/>
                    <a:gd name="connsiteY24" fmla="*/ 847725 h 1099185"/>
                    <a:gd name="connsiteX25" fmla="*/ 239078 w 661035"/>
                    <a:gd name="connsiteY25" fmla="*/ 799148 h 1099185"/>
                    <a:gd name="connsiteX26" fmla="*/ 239078 w 661035"/>
                    <a:gd name="connsiteY26" fmla="*/ 798196 h 1099185"/>
                    <a:gd name="connsiteX27" fmla="*/ 277307 w 661035"/>
                    <a:gd name="connsiteY27" fmla="*/ 750642 h 1099185"/>
                    <a:gd name="connsiteX28" fmla="*/ 277178 w 661035"/>
                    <a:gd name="connsiteY28" fmla="*/ 750571 h 1099185"/>
                    <a:gd name="connsiteX29" fmla="*/ 284798 w 661035"/>
                    <a:gd name="connsiteY29" fmla="*/ 740093 h 1099185"/>
                    <a:gd name="connsiteX30" fmla="*/ 323850 w 661035"/>
                    <a:gd name="connsiteY30" fmla="*/ 676275 h 1099185"/>
                    <a:gd name="connsiteX31" fmla="*/ 359092 w 661035"/>
                    <a:gd name="connsiteY31" fmla="*/ 597218 h 1099185"/>
                    <a:gd name="connsiteX32" fmla="*/ 220980 w 661035"/>
                    <a:gd name="connsiteY32" fmla="*/ 0 h 1099185"/>
                    <a:gd name="connsiteX33" fmla="*/ 481965 w 661035"/>
                    <a:gd name="connsiteY33" fmla="*/ 141922 h 1099185"/>
                    <a:gd name="connsiteX34" fmla="*/ 575310 w 661035"/>
                    <a:gd name="connsiteY34" fmla="*/ 214313 h 1099185"/>
                    <a:gd name="connsiteX35" fmla="*/ 661035 w 661035"/>
                    <a:gd name="connsiteY35" fmla="*/ 504825 h 1099185"/>
                    <a:gd name="connsiteX36" fmla="*/ 621030 w 661035"/>
                    <a:gd name="connsiteY36" fmla="*/ 739140 h 1099185"/>
                    <a:gd name="connsiteX37" fmla="*/ 360045 w 661035"/>
                    <a:gd name="connsiteY37" fmla="*/ 597218 h 1099185"/>
                    <a:gd name="connsiteX38" fmla="*/ 400050 w 661035"/>
                    <a:gd name="connsiteY38" fmla="*/ 362902 h 1099185"/>
                    <a:gd name="connsiteX39" fmla="*/ 314325 w 661035"/>
                    <a:gd name="connsiteY39" fmla="*/ 72390 h 1099185"/>
                    <a:gd name="connsiteX40" fmla="*/ 220980 w 661035"/>
                    <a:gd name="connsiteY40"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284314 w 661035"/>
                    <a:gd name="connsiteY19" fmla="*/ 1058298 h 1099185"/>
                    <a:gd name="connsiteX20" fmla="*/ 60008 w 661035"/>
                    <a:gd name="connsiteY20" fmla="*/ 935355 h 1099185"/>
                    <a:gd name="connsiteX21" fmla="*/ 135745 w 661035"/>
                    <a:gd name="connsiteY21" fmla="*/ 891807 h 1099185"/>
                    <a:gd name="connsiteX22" fmla="*/ 135255 w 661035"/>
                    <a:gd name="connsiteY22" fmla="*/ 891540 h 1099185"/>
                    <a:gd name="connsiteX23" fmla="*/ 190500 w 661035"/>
                    <a:gd name="connsiteY23" fmla="*/ 847725 h 1099185"/>
                    <a:gd name="connsiteX24" fmla="*/ 239078 w 661035"/>
                    <a:gd name="connsiteY24" fmla="*/ 799148 h 1099185"/>
                    <a:gd name="connsiteX25" fmla="*/ 239078 w 661035"/>
                    <a:gd name="connsiteY25" fmla="*/ 798196 h 1099185"/>
                    <a:gd name="connsiteX26" fmla="*/ 277307 w 661035"/>
                    <a:gd name="connsiteY26" fmla="*/ 750642 h 1099185"/>
                    <a:gd name="connsiteX27" fmla="*/ 277178 w 661035"/>
                    <a:gd name="connsiteY27" fmla="*/ 750571 h 1099185"/>
                    <a:gd name="connsiteX28" fmla="*/ 284798 w 661035"/>
                    <a:gd name="connsiteY28" fmla="*/ 740093 h 1099185"/>
                    <a:gd name="connsiteX29" fmla="*/ 323850 w 661035"/>
                    <a:gd name="connsiteY29" fmla="*/ 676275 h 1099185"/>
                    <a:gd name="connsiteX30" fmla="*/ 359092 w 661035"/>
                    <a:gd name="connsiteY30" fmla="*/ 597218 h 1099185"/>
                    <a:gd name="connsiteX31" fmla="*/ 220980 w 661035"/>
                    <a:gd name="connsiteY31" fmla="*/ 0 h 1099185"/>
                    <a:gd name="connsiteX32" fmla="*/ 481965 w 661035"/>
                    <a:gd name="connsiteY32" fmla="*/ 141922 h 1099185"/>
                    <a:gd name="connsiteX33" fmla="*/ 575310 w 661035"/>
                    <a:gd name="connsiteY33" fmla="*/ 214313 h 1099185"/>
                    <a:gd name="connsiteX34" fmla="*/ 661035 w 661035"/>
                    <a:gd name="connsiteY34" fmla="*/ 504825 h 1099185"/>
                    <a:gd name="connsiteX35" fmla="*/ 621030 w 661035"/>
                    <a:gd name="connsiteY35" fmla="*/ 739140 h 1099185"/>
                    <a:gd name="connsiteX36" fmla="*/ 360045 w 661035"/>
                    <a:gd name="connsiteY36" fmla="*/ 597218 h 1099185"/>
                    <a:gd name="connsiteX37" fmla="*/ 400050 w 661035"/>
                    <a:gd name="connsiteY37" fmla="*/ 362902 h 1099185"/>
                    <a:gd name="connsiteX38" fmla="*/ 314325 w 661035"/>
                    <a:gd name="connsiteY38" fmla="*/ 72390 h 1099185"/>
                    <a:gd name="connsiteX39" fmla="*/ 220980 w 661035"/>
                    <a:gd name="connsiteY39"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290403 w 661035"/>
                    <a:gd name="connsiteY14" fmla="*/ 1061621 h 1099185"/>
                    <a:gd name="connsiteX15" fmla="*/ 319088 w 661035"/>
                    <a:gd name="connsiteY15" fmla="*/ 1077277 h 1099185"/>
                    <a:gd name="connsiteX16" fmla="*/ 260985 w 661035"/>
                    <a:gd name="connsiteY16" fmla="*/ 1099185 h 1099185"/>
                    <a:gd name="connsiteX17" fmla="*/ 0 w 661035"/>
                    <a:gd name="connsiteY17" fmla="*/ 957262 h 1099185"/>
                    <a:gd name="connsiteX18" fmla="*/ 59055 w 661035"/>
                    <a:gd name="connsiteY18" fmla="*/ 935355 h 1099185"/>
                    <a:gd name="connsiteX19" fmla="*/ 60008 w 661035"/>
                    <a:gd name="connsiteY19" fmla="*/ 935355 h 1099185"/>
                    <a:gd name="connsiteX20" fmla="*/ 135745 w 661035"/>
                    <a:gd name="connsiteY20" fmla="*/ 891807 h 1099185"/>
                    <a:gd name="connsiteX21" fmla="*/ 135255 w 661035"/>
                    <a:gd name="connsiteY21" fmla="*/ 891540 h 1099185"/>
                    <a:gd name="connsiteX22" fmla="*/ 190500 w 661035"/>
                    <a:gd name="connsiteY22" fmla="*/ 847725 h 1099185"/>
                    <a:gd name="connsiteX23" fmla="*/ 239078 w 661035"/>
                    <a:gd name="connsiteY23" fmla="*/ 799148 h 1099185"/>
                    <a:gd name="connsiteX24" fmla="*/ 239078 w 661035"/>
                    <a:gd name="connsiteY24" fmla="*/ 798196 h 1099185"/>
                    <a:gd name="connsiteX25" fmla="*/ 277307 w 661035"/>
                    <a:gd name="connsiteY25" fmla="*/ 750642 h 1099185"/>
                    <a:gd name="connsiteX26" fmla="*/ 277178 w 661035"/>
                    <a:gd name="connsiteY26" fmla="*/ 750571 h 1099185"/>
                    <a:gd name="connsiteX27" fmla="*/ 284798 w 661035"/>
                    <a:gd name="connsiteY27" fmla="*/ 740093 h 1099185"/>
                    <a:gd name="connsiteX28" fmla="*/ 323850 w 661035"/>
                    <a:gd name="connsiteY28" fmla="*/ 676275 h 1099185"/>
                    <a:gd name="connsiteX29" fmla="*/ 359092 w 661035"/>
                    <a:gd name="connsiteY29" fmla="*/ 597218 h 1099185"/>
                    <a:gd name="connsiteX30" fmla="*/ 220980 w 661035"/>
                    <a:gd name="connsiteY30" fmla="*/ 0 h 1099185"/>
                    <a:gd name="connsiteX31" fmla="*/ 481965 w 661035"/>
                    <a:gd name="connsiteY31" fmla="*/ 141922 h 1099185"/>
                    <a:gd name="connsiteX32" fmla="*/ 575310 w 661035"/>
                    <a:gd name="connsiteY32" fmla="*/ 214313 h 1099185"/>
                    <a:gd name="connsiteX33" fmla="*/ 661035 w 661035"/>
                    <a:gd name="connsiteY33" fmla="*/ 504825 h 1099185"/>
                    <a:gd name="connsiteX34" fmla="*/ 621030 w 661035"/>
                    <a:gd name="connsiteY34" fmla="*/ 739140 h 1099185"/>
                    <a:gd name="connsiteX35" fmla="*/ 360045 w 661035"/>
                    <a:gd name="connsiteY35" fmla="*/ 597218 h 1099185"/>
                    <a:gd name="connsiteX36" fmla="*/ 400050 w 661035"/>
                    <a:gd name="connsiteY36" fmla="*/ 362902 h 1099185"/>
                    <a:gd name="connsiteX37" fmla="*/ 314325 w 661035"/>
                    <a:gd name="connsiteY37" fmla="*/ 72390 h 1099185"/>
                    <a:gd name="connsiteX38" fmla="*/ 220980 w 661035"/>
                    <a:gd name="connsiteY38"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291343 w 661035"/>
                    <a:gd name="connsiteY13" fmla="*/ 1060767 h 1099185"/>
                    <a:gd name="connsiteX14" fmla="*/ 319088 w 661035"/>
                    <a:gd name="connsiteY14" fmla="*/ 1077277 h 1099185"/>
                    <a:gd name="connsiteX15" fmla="*/ 260985 w 661035"/>
                    <a:gd name="connsiteY15" fmla="*/ 1099185 h 1099185"/>
                    <a:gd name="connsiteX16" fmla="*/ 0 w 661035"/>
                    <a:gd name="connsiteY16" fmla="*/ 957262 h 1099185"/>
                    <a:gd name="connsiteX17" fmla="*/ 59055 w 661035"/>
                    <a:gd name="connsiteY17" fmla="*/ 935355 h 1099185"/>
                    <a:gd name="connsiteX18" fmla="*/ 60008 w 661035"/>
                    <a:gd name="connsiteY18" fmla="*/ 935355 h 1099185"/>
                    <a:gd name="connsiteX19" fmla="*/ 135745 w 661035"/>
                    <a:gd name="connsiteY19" fmla="*/ 891807 h 1099185"/>
                    <a:gd name="connsiteX20" fmla="*/ 135255 w 661035"/>
                    <a:gd name="connsiteY20" fmla="*/ 891540 h 1099185"/>
                    <a:gd name="connsiteX21" fmla="*/ 190500 w 661035"/>
                    <a:gd name="connsiteY21" fmla="*/ 847725 h 1099185"/>
                    <a:gd name="connsiteX22" fmla="*/ 239078 w 661035"/>
                    <a:gd name="connsiteY22" fmla="*/ 799148 h 1099185"/>
                    <a:gd name="connsiteX23" fmla="*/ 239078 w 661035"/>
                    <a:gd name="connsiteY23" fmla="*/ 798196 h 1099185"/>
                    <a:gd name="connsiteX24" fmla="*/ 277307 w 661035"/>
                    <a:gd name="connsiteY24" fmla="*/ 750642 h 1099185"/>
                    <a:gd name="connsiteX25" fmla="*/ 277178 w 661035"/>
                    <a:gd name="connsiteY25" fmla="*/ 750571 h 1099185"/>
                    <a:gd name="connsiteX26" fmla="*/ 284798 w 661035"/>
                    <a:gd name="connsiteY26" fmla="*/ 740093 h 1099185"/>
                    <a:gd name="connsiteX27" fmla="*/ 323850 w 661035"/>
                    <a:gd name="connsiteY27" fmla="*/ 676275 h 1099185"/>
                    <a:gd name="connsiteX28" fmla="*/ 359092 w 661035"/>
                    <a:gd name="connsiteY28" fmla="*/ 597218 h 1099185"/>
                    <a:gd name="connsiteX29" fmla="*/ 220980 w 661035"/>
                    <a:gd name="connsiteY29" fmla="*/ 0 h 1099185"/>
                    <a:gd name="connsiteX30" fmla="*/ 481965 w 661035"/>
                    <a:gd name="connsiteY30" fmla="*/ 141922 h 1099185"/>
                    <a:gd name="connsiteX31" fmla="*/ 575310 w 661035"/>
                    <a:gd name="connsiteY31" fmla="*/ 214313 h 1099185"/>
                    <a:gd name="connsiteX32" fmla="*/ 661035 w 661035"/>
                    <a:gd name="connsiteY32" fmla="*/ 504825 h 1099185"/>
                    <a:gd name="connsiteX33" fmla="*/ 621030 w 661035"/>
                    <a:gd name="connsiteY33" fmla="*/ 739140 h 1099185"/>
                    <a:gd name="connsiteX34" fmla="*/ 360045 w 661035"/>
                    <a:gd name="connsiteY34" fmla="*/ 597218 h 1099185"/>
                    <a:gd name="connsiteX35" fmla="*/ 400050 w 661035"/>
                    <a:gd name="connsiteY35" fmla="*/ 362902 h 1099185"/>
                    <a:gd name="connsiteX36" fmla="*/ 314325 w 661035"/>
                    <a:gd name="connsiteY36" fmla="*/ 72390 h 1099185"/>
                    <a:gd name="connsiteX37" fmla="*/ 220980 w 661035"/>
                    <a:gd name="connsiteY37" fmla="*/ 0 h 1099185"/>
                    <a:gd name="connsiteX0" fmla="*/ 359092 w 661035"/>
                    <a:gd name="connsiteY0" fmla="*/ 597218 h 1099185"/>
                    <a:gd name="connsiteX1" fmla="*/ 620078 w 661035"/>
                    <a:gd name="connsiteY1" fmla="*/ 739140 h 1099185"/>
                    <a:gd name="connsiteX2" fmla="*/ 584835 w 661035"/>
                    <a:gd name="connsiteY2" fmla="*/ 818198 h 1099185"/>
                    <a:gd name="connsiteX3" fmla="*/ 584836 w 661035"/>
                    <a:gd name="connsiteY3" fmla="*/ 818198 h 1099185"/>
                    <a:gd name="connsiteX4" fmla="*/ 545783 w 661035"/>
                    <a:gd name="connsiteY4" fmla="*/ 882015 h 1099185"/>
                    <a:gd name="connsiteX5" fmla="*/ 538930 w 661035"/>
                    <a:gd name="connsiteY5" fmla="*/ 891439 h 1099185"/>
                    <a:gd name="connsiteX6" fmla="*/ 539116 w 661035"/>
                    <a:gd name="connsiteY6" fmla="*/ 891540 h 1099185"/>
                    <a:gd name="connsiteX7" fmla="*/ 500063 w 661035"/>
                    <a:gd name="connsiteY7" fmla="*/ 940118 h 1099185"/>
                    <a:gd name="connsiteX8" fmla="*/ 500063 w 661035"/>
                    <a:gd name="connsiteY8" fmla="*/ 941070 h 1099185"/>
                    <a:gd name="connsiteX9" fmla="*/ 451485 w 661035"/>
                    <a:gd name="connsiteY9" fmla="*/ 989648 h 1099185"/>
                    <a:gd name="connsiteX10" fmla="*/ 396629 w 661035"/>
                    <a:gd name="connsiteY10" fmla="*/ 1033155 h 1099185"/>
                    <a:gd name="connsiteX11" fmla="*/ 397193 w 661035"/>
                    <a:gd name="connsiteY11" fmla="*/ 1033462 h 1099185"/>
                    <a:gd name="connsiteX12" fmla="*/ 320041 w 661035"/>
                    <a:gd name="connsiteY12" fmla="*/ 1076325 h 1099185"/>
                    <a:gd name="connsiteX13" fmla="*/ 319088 w 661035"/>
                    <a:gd name="connsiteY13" fmla="*/ 1077277 h 1099185"/>
                    <a:gd name="connsiteX14" fmla="*/ 260985 w 661035"/>
                    <a:gd name="connsiteY14" fmla="*/ 1099185 h 1099185"/>
                    <a:gd name="connsiteX15" fmla="*/ 0 w 661035"/>
                    <a:gd name="connsiteY15" fmla="*/ 957262 h 1099185"/>
                    <a:gd name="connsiteX16" fmla="*/ 59055 w 661035"/>
                    <a:gd name="connsiteY16" fmla="*/ 935355 h 1099185"/>
                    <a:gd name="connsiteX17" fmla="*/ 60008 w 661035"/>
                    <a:gd name="connsiteY17" fmla="*/ 935355 h 1099185"/>
                    <a:gd name="connsiteX18" fmla="*/ 135745 w 661035"/>
                    <a:gd name="connsiteY18" fmla="*/ 891807 h 1099185"/>
                    <a:gd name="connsiteX19" fmla="*/ 135255 w 661035"/>
                    <a:gd name="connsiteY19" fmla="*/ 891540 h 1099185"/>
                    <a:gd name="connsiteX20" fmla="*/ 190500 w 661035"/>
                    <a:gd name="connsiteY20" fmla="*/ 847725 h 1099185"/>
                    <a:gd name="connsiteX21" fmla="*/ 239078 w 661035"/>
                    <a:gd name="connsiteY21" fmla="*/ 799148 h 1099185"/>
                    <a:gd name="connsiteX22" fmla="*/ 239078 w 661035"/>
                    <a:gd name="connsiteY22" fmla="*/ 798196 h 1099185"/>
                    <a:gd name="connsiteX23" fmla="*/ 277307 w 661035"/>
                    <a:gd name="connsiteY23" fmla="*/ 750642 h 1099185"/>
                    <a:gd name="connsiteX24" fmla="*/ 277178 w 661035"/>
                    <a:gd name="connsiteY24" fmla="*/ 750571 h 1099185"/>
                    <a:gd name="connsiteX25" fmla="*/ 284798 w 661035"/>
                    <a:gd name="connsiteY25" fmla="*/ 740093 h 1099185"/>
                    <a:gd name="connsiteX26" fmla="*/ 323850 w 661035"/>
                    <a:gd name="connsiteY26" fmla="*/ 676275 h 1099185"/>
                    <a:gd name="connsiteX27" fmla="*/ 359092 w 661035"/>
                    <a:gd name="connsiteY27" fmla="*/ 597218 h 1099185"/>
                    <a:gd name="connsiteX28" fmla="*/ 220980 w 661035"/>
                    <a:gd name="connsiteY28" fmla="*/ 0 h 1099185"/>
                    <a:gd name="connsiteX29" fmla="*/ 481965 w 661035"/>
                    <a:gd name="connsiteY29" fmla="*/ 141922 h 1099185"/>
                    <a:gd name="connsiteX30" fmla="*/ 575310 w 661035"/>
                    <a:gd name="connsiteY30" fmla="*/ 214313 h 1099185"/>
                    <a:gd name="connsiteX31" fmla="*/ 661035 w 661035"/>
                    <a:gd name="connsiteY31" fmla="*/ 504825 h 1099185"/>
                    <a:gd name="connsiteX32" fmla="*/ 621030 w 661035"/>
                    <a:gd name="connsiteY32" fmla="*/ 739140 h 1099185"/>
                    <a:gd name="connsiteX33" fmla="*/ 360045 w 661035"/>
                    <a:gd name="connsiteY33" fmla="*/ 597218 h 1099185"/>
                    <a:gd name="connsiteX34" fmla="*/ 400050 w 661035"/>
                    <a:gd name="connsiteY34" fmla="*/ 362902 h 1099185"/>
                    <a:gd name="connsiteX35" fmla="*/ 314325 w 661035"/>
                    <a:gd name="connsiteY35" fmla="*/ 72390 h 1099185"/>
                    <a:gd name="connsiteX36" fmla="*/ 220980 w 661035"/>
                    <a:gd name="connsiteY36" fmla="*/ 0 h 1099185"/>
                    <a:gd name="connsiteX0" fmla="*/ 359092 w 661035"/>
                    <a:gd name="connsiteY0" fmla="*/ 597218 h 1112468"/>
                    <a:gd name="connsiteX1" fmla="*/ 620078 w 661035"/>
                    <a:gd name="connsiteY1" fmla="*/ 739140 h 1112468"/>
                    <a:gd name="connsiteX2" fmla="*/ 584835 w 661035"/>
                    <a:gd name="connsiteY2" fmla="*/ 818198 h 1112468"/>
                    <a:gd name="connsiteX3" fmla="*/ 584836 w 661035"/>
                    <a:gd name="connsiteY3" fmla="*/ 818198 h 1112468"/>
                    <a:gd name="connsiteX4" fmla="*/ 545783 w 661035"/>
                    <a:gd name="connsiteY4" fmla="*/ 882015 h 1112468"/>
                    <a:gd name="connsiteX5" fmla="*/ 538930 w 661035"/>
                    <a:gd name="connsiteY5" fmla="*/ 891439 h 1112468"/>
                    <a:gd name="connsiteX6" fmla="*/ 539116 w 661035"/>
                    <a:gd name="connsiteY6" fmla="*/ 891540 h 1112468"/>
                    <a:gd name="connsiteX7" fmla="*/ 500063 w 661035"/>
                    <a:gd name="connsiteY7" fmla="*/ 940118 h 1112468"/>
                    <a:gd name="connsiteX8" fmla="*/ 500063 w 661035"/>
                    <a:gd name="connsiteY8" fmla="*/ 941070 h 1112468"/>
                    <a:gd name="connsiteX9" fmla="*/ 451485 w 661035"/>
                    <a:gd name="connsiteY9" fmla="*/ 989648 h 1112468"/>
                    <a:gd name="connsiteX10" fmla="*/ 396629 w 661035"/>
                    <a:gd name="connsiteY10" fmla="*/ 1033155 h 1112468"/>
                    <a:gd name="connsiteX11" fmla="*/ 397193 w 661035"/>
                    <a:gd name="connsiteY11" fmla="*/ 1033462 h 1112468"/>
                    <a:gd name="connsiteX12" fmla="*/ 320041 w 661035"/>
                    <a:gd name="connsiteY12" fmla="*/ 1076325 h 1112468"/>
                    <a:gd name="connsiteX13" fmla="*/ 319088 w 661035"/>
                    <a:gd name="connsiteY13" fmla="*/ 1077277 h 1112468"/>
                    <a:gd name="connsiteX14" fmla="*/ 247796 w 661035"/>
                    <a:gd name="connsiteY14" fmla="*/ 1112468 h 1112468"/>
                    <a:gd name="connsiteX15" fmla="*/ 0 w 661035"/>
                    <a:gd name="connsiteY15" fmla="*/ 957262 h 1112468"/>
                    <a:gd name="connsiteX16" fmla="*/ 59055 w 661035"/>
                    <a:gd name="connsiteY16" fmla="*/ 935355 h 1112468"/>
                    <a:gd name="connsiteX17" fmla="*/ 60008 w 661035"/>
                    <a:gd name="connsiteY17" fmla="*/ 935355 h 1112468"/>
                    <a:gd name="connsiteX18" fmla="*/ 135745 w 661035"/>
                    <a:gd name="connsiteY18" fmla="*/ 891807 h 1112468"/>
                    <a:gd name="connsiteX19" fmla="*/ 135255 w 661035"/>
                    <a:gd name="connsiteY19" fmla="*/ 891540 h 1112468"/>
                    <a:gd name="connsiteX20" fmla="*/ 190500 w 661035"/>
                    <a:gd name="connsiteY20" fmla="*/ 847725 h 1112468"/>
                    <a:gd name="connsiteX21" fmla="*/ 239078 w 661035"/>
                    <a:gd name="connsiteY21" fmla="*/ 799148 h 1112468"/>
                    <a:gd name="connsiteX22" fmla="*/ 239078 w 661035"/>
                    <a:gd name="connsiteY22" fmla="*/ 798196 h 1112468"/>
                    <a:gd name="connsiteX23" fmla="*/ 277307 w 661035"/>
                    <a:gd name="connsiteY23" fmla="*/ 750642 h 1112468"/>
                    <a:gd name="connsiteX24" fmla="*/ 277178 w 661035"/>
                    <a:gd name="connsiteY24" fmla="*/ 750571 h 1112468"/>
                    <a:gd name="connsiteX25" fmla="*/ 284798 w 661035"/>
                    <a:gd name="connsiteY25" fmla="*/ 740093 h 1112468"/>
                    <a:gd name="connsiteX26" fmla="*/ 323850 w 661035"/>
                    <a:gd name="connsiteY26" fmla="*/ 676275 h 1112468"/>
                    <a:gd name="connsiteX27" fmla="*/ 359092 w 661035"/>
                    <a:gd name="connsiteY27" fmla="*/ 597218 h 1112468"/>
                    <a:gd name="connsiteX28" fmla="*/ 220980 w 661035"/>
                    <a:gd name="connsiteY28" fmla="*/ 0 h 1112468"/>
                    <a:gd name="connsiteX29" fmla="*/ 481965 w 661035"/>
                    <a:gd name="connsiteY29" fmla="*/ 141922 h 1112468"/>
                    <a:gd name="connsiteX30" fmla="*/ 575310 w 661035"/>
                    <a:gd name="connsiteY30" fmla="*/ 214313 h 1112468"/>
                    <a:gd name="connsiteX31" fmla="*/ 661035 w 661035"/>
                    <a:gd name="connsiteY31" fmla="*/ 504825 h 1112468"/>
                    <a:gd name="connsiteX32" fmla="*/ 621030 w 661035"/>
                    <a:gd name="connsiteY32" fmla="*/ 739140 h 1112468"/>
                    <a:gd name="connsiteX33" fmla="*/ 360045 w 661035"/>
                    <a:gd name="connsiteY33" fmla="*/ 597218 h 1112468"/>
                    <a:gd name="connsiteX34" fmla="*/ 400050 w 661035"/>
                    <a:gd name="connsiteY34" fmla="*/ 362902 h 1112468"/>
                    <a:gd name="connsiteX35" fmla="*/ 314325 w 661035"/>
                    <a:gd name="connsiteY35" fmla="*/ 72390 h 1112468"/>
                    <a:gd name="connsiteX36" fmla="*/ 220980 w 661035"/>
                    <a:gd name="connsiteY36" fmla="*/ 0 h 111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1035" h="1112468">
                      <a:moveTo>
                        <a:pt x="359092" y="597218"/>
                      </a:moveTo>
                      <a:lnTo>
                        <a:pt x="620078" y="739140"/>
                      </a:lnTo>
                      <a:lnTo>
                        <a:pt x="584835" y="818198"/>
                      </a:lnTo>
                      <a:lnTo>
                        <a:pt x="584836" y="818198"/>
                      </a:lnTo>
                      <a:cubicBezTo>
                        <a:pt x="573405" y="840105"/>
                        <a:pt x="560070" y="861060"/>
                        <a:pt x="545783" y="882015"/>
                      </a:cubicBezTo>
                      <a:lnTo>
                        <a:pt x="538930" y="891439"/>
                      </a:lnTo>
                      <a:lnTo>
                        <a:pt x="539116" y="891540"/>
                      </a:lnTo>
                      <a:cubicBezTo>
                        <a:pt x="525780" y="908686"/>
                        <a:pt x="513398" y="924878"/>
                        <a:pt x="500063" y="940118"/>
                      </a:cubicBezTo>
                      <a:lnTo>
                        <a:pt x="500063" y="941070"/>
                      </a:lnTo>
                      <a:cubicBezTo>
                        <a:pt x="483870" y="958215"/>
                        <a:pt x="467678" y="974408"/>
                        <a:pt x="451485" y="989648"/>
                      </a:cubicBezTo>
                      <a:lnTo>
                        <a:pt x="396629" y="1033155"/>
                      </a:lnTo>
                      <a:lnTo>
                        <a:pt x="397193" y="1033462"/>
                      </a:lnTo>
                      <a:cubicBezTo>
                        <a:pt x="371475" y="1049655"/>
                        <a:pt x="346711" y="1063943"/>
                        <a:pt x="320041" y="1076325"/>
                      </a:cubicBezTo>
                      <a:lnTo>
                        <a:pt x="319088" y="1077277"/>
                      </a:lnTo>
                      <a:lnTo>
                        <a:pt x="247796" y="1112468"/>
                      </a:lnTo>
                      <a:lnTo>
                        <a:pt x="0" y="957262"/>
                      </a:lnTo>
                      <a:lnTo>
                        <a:pt x="59055" y="935355"/>
                      </a:lnTo>
                      <a:lnTo>
                        <a:pt x="60008" y="935355"/>
                      </a:lnTo>
                      <a:lnTo>
                        <a:pt x="135745" y="891807"/>
                      </a:lnTo>
                      <a:lnTo>
                        <a:pt x="135255" y="891540"/>
                      </a:lnTo>
                      <a:cubicBezTo>
                        <a:pt x="154305" y="878205"/>
                        <a:pt x="173355" y="863918"/>
                        <a:pt x="190500" y="847725"/>
                      </a:cubicBezTo>
                      <a:cubicBezTo>
                        <a:pt x="207645" y="832486"/>
                        <a:pt x="222885" y="816293"/>
                        <a:pt x="239078" y="799148"/>
                      </a:cubicBezTo>
                      <a:lnTo>
                        <a:pt x="239078" y="798196"/>
                      </a:lnTo>
                      <a:lnTo>
                        <a:pt x="277307" y="750642"/>
                      </a:lnTo>
                      <a:lnTo>
                        <a:pt x="277178" y="750571"/>
                      </a:lnTo>
                      <a:cubicBezTo>
                        <a:pt x="280036" y="746761"/>
                        <a:pt x="281941" y="743903"/>
                        <a:pt x="284798" y="740093"/>
                      </a:cubicBezTo>
                      <a:cubicBezTo>
                        <a:pt x="299086" y="719138"/>
                        <a:pt x="312420" y="698183"/>
                        <a:pt x="323850" y="676275"/>
                      </a:cubicBezTo>
                      <a:cubicBezTo>
                        <a:pt x="337185" y="650558"/>
                        <a:pt x="349567" y="623888"/>
                        <a:pt x="359092" y="597218"/>
                      </a:cubicBezTo>
                      <a:close/>
                      <a:moveTo>
                        <a:pt x="220980" y="0"/>
                      </a:moveTo>
                      <a:lnTo>
                        <a:pt x="481965" y="141922"/>
                      </a:lnTo>
                      <a:cubicBezTo>
                        <a:pt x="521970" y="163830"/>
                        <a:pt x="553403" y="187642"/>
                        <a:pt x="575310" y="214313"/>
                      </a:cubicBezTo>
                      <a:cubicBezTo>
                        <a:pt x="632460" y="281940"/>
                        <a:pt x="661035" y="379095"/>
                        <a:pt x="661035" y="504825"/>
                      </a:cubicBezTo>
                      <a:cubicBezTo>
                        <a:pt x="660083" y="588645"/>
                        <a:pt x="646748" y="666750"/>
                        <a:pt x="621030" y="739140"/>
                      </a:cubicBezTo>
                      <a:lnTo>
                        <a:pt x="360045" y="597218"/>
                      </a:lnTo>
                      <a:cubicBezTo>
                        <a:pt x="386715" y="524827"/>
                        <a:pt x="400050" y="446722"/>
                        <a:pt x="400050" y="362902"/>
                      </a:cubicBezTo>
                      <a:cubicBezTo>
                        <a:pt x="400050" y="237172"/>
                        <a:pt x="371475" y="140970"/>
                        <a:pt x="314325" y="72390"/>
                      </a:cubicBezTo>
                      <a:cubicBezTo>
                        <a:pt x="291465" y="45720"/>
                        <a:pt x="260985" y="20955"/>
                        <a:pt x="220980" y="0"/>
                      </a:cubicBezTo>
                      <a:close/>
                    </a:path>
                  </a:pathLst>
                </a:custGeom>
                <a:grpFill/>
                <a:ln w="9525" cap="flat">
                  <a:noFill/>
                  <a:prstDash val="solid"/>
                  <a:miter/>
                </a:ln>
              </p:spPr>
              <p:txBody>
                <a:bodyPr rtlCol="0" anchor="ctr"/>
                <a:lstStyle/>
                <a:p>
                  <a:endParaRPr lang="en-US" sz="1350" dirty="0"/>
                </a:p>
              </p:txBody>
            </p:sp>
            <p:sp>
              <p:nvSpPr>
                <p:cNvPr id="147" name="Freeform: Shape 146">
                  <a:extLst>
                    <a:ext uri="{FF2B5EF4-FFF2-40B4-BE49-F238E27FC236}">
                      <a16:creationId xmlns="" xmlns:a16="http://schemas.microsoft.com/office/drawing/2014/main" id="{16E10B06-9365-4B69-A9B2-58D853DD4805}"/>
                    </a:ext>
                  </a:extLst>
                </p:cNvPr>
                <p:cNvSpPr/>
                <p:nvPr/>
              </p:nvSpPr>
              <p:spPr>
                <a:xfrm>
                  <a:off x="2967026" y="3229268"/>
                  <a:ext cx="673417" cy="247650"/>
                </a:xfrm>
                <a:custGeom>
                  <a:avLst/>
                  <a:gdLst>
                    <a:gd name="connsiteX0" fmla="*/ 261937 w 673417"/>
                    <a:gd name="connsiteY0" fmla="*/ 45720 h 247650"/>
                    <a:gd name="connsiteX1" fmla="*/ 288607 w 673417"/>
                    <a:gd name="connsiteY1" fmla="*/ 53340 h 247650"/>
                    <a:gd name="connsiteX2" fmla="*/ 387667 w 673417"/>
                    <a:gd name="connsiteY2" fmla="*/ 93345 h 247650"/>
                    <a:gd name="connsiteX3" fmla="*/ 412432 w 673417"/>
                    <a:gd name="connsiteY3" fmla="*/ 105728 h 247650"/>
                    <a:gd name="connsiteX4" fmla="*/ 673417 w 673417"/>
                    <a:gd name="connsiteY4" fmla="*/ 247650 h 247650"/>
                    <a:gd name="connsiteX5" fmla="*/ 647700 w 673417"/>
                    <a:gd name="connsiteY5" fmla="*/ 235267 h 247650"/>
                    <a:gd name="connsiteX6" fmla="*/ 644991 w 673417"/>
                    <a:gd name="connsiteY6" fmla="*/ 233789 h 247650"/>
                    <a:gd name="connsiteX7" fmla="*/ 549592 w 673417"/>
                    <a:gd name="connsiteY7" fmla="*/ 195262 h 247650"/>
                    <a:gd name="connsiteX8" fmla="*/ 522922 w 673417"/>
                    <a:gd name="connsiteY8" fmla="*/ 186690 h 247650"/>
                    <a:gd name="connsiteX9" fmla="*/ 0 w 673417"/>
                    <a:gd name="connsiteY9" fmla="*/ 0 h 247650"/>
                    <a:gd name="connsiteX10" fmla="*/ 80010 w 673417"/>
                    <a:gd name="connsiteY10" fmla="*/ 11430 h 247650"/>
                    <a:gd name="connsiteX11" fmla="*/ 80421 w 673417"/>
                    <a:gd name="connsiteY11" fmla="*/ 11654 h 247650"/>
                    <a:gd name="connsiteX12" fmla="*/ 185499 w 673417"/>
                    <a:gd name="connsiteY12" fmla="*/ 28933 h 247650"/>
                    <a:gd name="connsiteX13" fmla="*/ 261937 w 673417"/>
                    <a:gd name="connsiteY13" fmla="*/ 45720 h 247650"/>
                    <a:gd name="connsiteX14" fmla="*/ 522922 w 673417"/>
                    <a:gd name="connsiteY14" fmla="*/ 187643 h 247650"/>
                    <a:gd name="connsiteX15" fmla="*/ 340042 w 673417"/>
                    <a:gd name="connsiteY15" fmla="*/ 153353 h 247650"/>
                    <a:gd name="connsiteX16" fmla="*/ 260985 w 673417"/>
                    <a:gd name="connsiteY16" fmla="*/ 1419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3417" h="247650">
                      <a:moveTo>
                        <a:pt x="261937" y="45720"/>
                      </a:moveTo>
                      <a:cubicBezTo>
                        <a:pt x="271462" y="48578"/>
                        <a:pt x="280987" y="50483"/>
                        <a:pt x="288607" y="53340"/>
                      </a:cubicBezTo>
                      <a:cubicBezTo>
                        <a:pt x="323850" y="64770"/>
                        <a:pt x="357187" y="79058"/>
                        <a:pt x="387667" y="93345"/>
                      </a:cubicBezTo>
                      <a:cubicBezTo>
                        <a:pt x="396240" y="97155"/>
                        <a:pt x="404812" y="101917"/>
                        <a:pt x="412432" y="105728"/>
                      </a:cubicBezTo>
                      <a:lnTo>
                        <a:pt x="673417" y="247650"/>
                      </a:lnTo>
                      <a:cubicBezTo>
                        <a:pt x="664845" y="243840"/>
                        <a:pt x="656272" y="239078"/>
                        <a:pt x="647700" y="235267"/>
                      </a:cubicBezTo>
                      <a:lnTo>
                        <a:pt x="644991" y="233789"/>
                      </a:lnTo>
                      <a:lnTo>
                        <a:pt x="549592" y="195262"/>
                      </a:lnTo>
                      <a:cubicBezTo>
                        <a:pt x="541972" y="192405"/>
                        <a:pt x="532447" y="189548"/>
                        <a:pt x="522922" y="186690"/>
                      </a:cubicBezTo>
                      <a:close/>
                      <a:moveTo>
                        <a:pt x="0" y="0"/>
                      </a:moveTo>
                      <a:lnTo>
                        <a:pt x="80010" y="11430"/>
                      </a:lnTo>
                      <a:lnTo>
                        <a:pt x="80421" y="11654"/>
                      </a:lnTo>
                      <a:lnTo>
                        <a:pt x="185499" y="28933"/>
                      </a:lnTo>
                      <a:cubicBezTo>
                        <a:pt x="215979" y="34528"/>
                        <a:pt x="241458" y="40005"/>
                        <a:pt x="261937" y="45720"/>
                      </a:cubicBezTo>
                      <a:lnTo>
                        <a:pt x="522922" y="187643"/>
                      </a:lnTo>
                      <a:cubicBezTo>
                        <a:pt x="481965" y="176213"/>
                        <a:pt x="421004" y="164783"/>
                        <a:pt x="340042" y="153353"/>
                      </a:cubicBezTo>
                      <a:lnTo>
                        <a:pt x="260985" y="141923"/>
                      </a:lnTo>
                      <a:close/>
                    </a:path>
                  </a:pathLst>
                </a:custGeom>
                <a:grpFill/>
                <a:ln w="9525" cap="flat">
                  <a:noFill/>
                  <a:prstDash val="solid"/>
                  <a:miter/>
                </a:ln>
              </p:spPr>
              <p:txBody>
                <a:bodyPr rtlCol="0" anchor="ctr"/>
                <a:lstStyle/>
                <a:p>
                  <a:endParaRPr lang="en-US" sz="1350"/>
                </a:p>
              </p:txBody>
            </p:sp>
            <p:sp>
              <p:nvSpPr>
                <p:cNvPr id="148" name="Freeform: Shape 147">
                  <a:extLst>
                    <a:ext uri="{FF2B5EF4-FFF2-40B4-BE49-F238E27FC236}">
                      <a16:creationId xmlns="" xmlns:a16="http://schemas.microsoft.com/office/drawing/2014/main" id="{8D2508CC-9580-4CDC-B945-0527D9CD8BCF}"/>
                    </a:ext>
                  </a:extLst>
                </p:cNvPr>
                <p:cNvSpPr/>
                <p:nvPr/>
              </p:nvSpPr>
              <p:spPr>
                <a:xfrm>
                  <a:off x="2707091" y="3532163"/>
                  <a:ext cx="257175" cy="1238250"/>
                </a:xfrm>
                <a:custGeom>
                  <a:avLst/>
                  <a:gdLst>
                    <a:gd name="connsiteX0" fmla="*/ 260985 w 257175"/>
                    <a:gd name="connsiteY0" fmla="*/ 1244918 h 1238250"/>
                    <a:gd name="connsiteX1" fmla="*/ 0 w 257175"/>
                    <a:gd name="connsiteY1" fmla="*/ 1102995 h 1238250"/>
                    <a:gd name="connsiteX2" fmla="*/ 1905 w 257175"/>
                    <a:gd name="connsiteY2" fmla="*/ 0 h 1238250"/>
                    <a:gd name="connsiteX3" fmla="*/ 262890 w 257175"/>
                    <a:gd name="connsiteY3" fmla="*/ 141922 h 1238250"/>
                  </a:gdLst>
                  <a:ahLst/>
                  <a:cxnLst>
                    <a:cxn ang="0">
                      <a:pos x="connsiteX0" y="connsiteY0"/>
                    </a:cxn>
                    <a:cxn ang="0">
                      <a:pos x="connsiteX1" y="connsiteY1"/>
                    </a:cxn>
                    <a:cxn ang="0">
                      <a:pos x="connsiteX2" y="connsiteY2"/>
                    </a:cxn>
                    <a:cxn ang="0">
                      <a:pos x="connsiteX3" y="connsiteY3"/>
                    </a:cxn>
                  </a:cxnLst>
                  <a:rect l="l" t="t" r="r" b="b"/>
                  <a:pathLst>
                    <a:path w="257175" h="1238250">
                      <a:moveTo>
                        <a:pt x="260985" y="1244918"/>
                      </a:moveTo>
                      <a:lnTo>
                        <a:pt x="0" y="1102995"/>
                      </a:lnTo>
                      <a:lnTo>
                        <a:pt x="1905" y="0"/>
                      </a:lnTo>
                      <a:lnTo>
                        <a:pt x="262890" y="141922"/>
                      </a:lnTo>
                      <a:close/>
                    </a:path>
                  </a:pathLst>
                </a:custGeom>
                <a:grpFill/>
                <a:ln w="9525" cap="flat">
                  <a:noFill/>
                  <a:prstDash val="solid"/>
                  <a:miter/>
                </a:ln>
              </p:spPr>
              <p:txBody>
                <a:bodyPr rtlCol="0" anchor="ctr"/>
                <a:lstStyle/>
                <a:p>
                  <a:endParaRPr lang="en-US" sz="1350"/>
                </a:p>
              </p:txBody>
            </p:sp>
            <p:sp>
              <p:nvSpPr>
                <p:cNvPr id="149" name="Freeform: Shape 148">
                  <a:extLst>
                    <a:ext uri="{FF2B5EF4-FFF2-40B4-BE49-F238E27FC236}">
                      <a16:creationId xmlns="" xmlns:a16="http://schemas.microsoft.com/office/drawing/2014/main" id="{9A6B4527-6C1D-4E70-B70D-060BB6FDCE5C}"/>
                    </a:ext>
                  </a:extLst>
                </p:cNvPr>
                <p:cNvSpPr/>
                <p:nvPr/>
              </p:nvSpPr>
              <p:spPr>
                <a:xfrm>
                  <a:off x="3110832" y="2270955"/>
                  <a:ext cx="457201" cy="495301"/>
                </a:xfrm>
                <a:custGeom>
                  <a:avLst/>
                  <a:gdLst>
                    <a:gd name="connsiteX0" fmla="*/ 459105 w 457200"/>
                    <a:gd name="connsiteY0" fmla="*/ 500063 h 495300"/>
                    <a:gd name="connsiteX1" fmla="*/ 198120 w 457200"/>
                    <a:gd name="connsiteY1" fmla="*/ 358140 h 495300"/>
                    <a:gd name="connsiteX2" fmla="*/ 80963 w 457200"/>
                    <a:gd name="connsiteY2" fmla="*/ 62865 h 495300"/>
                    <a:gd name="connsiteX3" fmla="*/ 0 w 457200"/>
                    <a:gd name="connsiteY3" fmla="*/ 0 h 495300"/>
                    <a:gd name="connsiteX4" fmla="*/ 260985 w 457200"/>
                    <a:gd name="connsiteY4" fmla="*/ 141923 h 495300"/>
                    <a:gd name="connsiteX5" fmla="*/ 341948 w 457200"/>
                    <a:gd name="connsiteY5" fmla="*/ 204788 h 495300"/>
                    <a:gd name="connsiteX6" fmla="*/ 459105 w 457200"/>
                    <a:gd name="connsiteY6" fmla="*/ 50006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495300">
                      <a:moveTo>
                        <a:pt x="459105" y="500063"/>
                      </a:moveTo>
                      <a:lnTo>
                        <a:pt x="198120" y="358140"/>
                      </a:lnTo>
                      <a:cubicBezTo>
                        <a:pt x="179070" y="224790"/>
                        <a:pt x="140017" y="126683"/>
                        <a:pt x="80963" y="62865"/>
                      </a:cubicBezTo>
                      <a:cubicBezTo>
                        <a:pt x="57150" y="38100"/>
                        <a:pt x="30480" y="17145"/>
                        <a:pt x="0" y="0"/>
                      </a:cubicBezTo>
                      <a:lnTo>
                        <a:pt x="260985" y="141923"/>
                      </a:lnTo>
                      <a:cubicBezTo>
                        <a:pt x="291465" y="158115"/>
                        <a:pt x="318135" y="179070"/>
                        <a:pt x="341948" y="204788"/>
                      </a:cubicBezTo>
                      <a:cubicBezTo>
                        <a:pt x="401955" y="268605"/>
                        <a:pt x="441008" y="366713"/>
                        <a:pt x="459105" y="500063"/>
                      </a:cubicBezTo>
                    </a:path>
                  </a:pathLst>
                </a:custGeom>
                <a:grpFill/>
                <a:ln w="9525" cap="flat">
                  <a:noFill/>
                  <a:prstDash val="solid"/>
                  <a:miter/>
                </a:ln>
              </p:spPr>
              <p:txBody>
                <a:bodyPr rtlCol="0" anchor="ctr"/>
                <a:lstStyle/>
                <a:p>
                  <a:endParaRPr lang="en-US" sz="1350"/>
                </a:p>
              </p:txBody>
            </p:sp>
            <p:sp>
              <p:nvSpPr>
                <p:cNvPr id="150" name="Freeform: Shape 149">
                  <a:extLst>
                    <a:ext uri="{FF2B5EF4-FFF2-40B4-BE49-F238E27FC236}">
                      <a16:creationId xmlns="" xmlns:a16="http://schemas.microsoft.com/office/drawing/2014/main" id="{BBF6ECC9-4158-4E48-87FB-675A6F827C3F}"/>
                    </a:ext>
                  </a:extLst>
                </p:cNvPr>
                <p:cNvSpPr/>
                <p:nvPr/>
              </p:nvSpPr>
              <p:spPr>
                <a:xfrm>
                  <a:off x="2541356" y="3138780"/>
                  <a:ext cx="428625" cy="200026"/>
                </a:xfrm>
                <a:custGeom>
                  <a:avLst/>
                  <a:gdLst>
                    <a:gd name="connsiteX0" fmla="*/ 0 w 428625"/>
                    <a:gd name="connsiteY0" fmla="*/ 0 h 200026"/>
                    <a:gd name="connsiteX1" fmla="*/ 17145 w 428625"/>
                    <a:gd name="connsiteY1" fmla="*/ 8573 h 200026"/>
                    <a:gd name="connsiteX2" fmla="*/ 109538 w 428625"/>
                    <a:gd name="connsiteY2" fmla="*/ 44768 h 200026"/>
                    <a:gd name="connsiteX3" fmla="*/ 370023 w 428625"/>
                    <a:gd name="connsiteY3" fmla="*/ 186418 h 200026"/>
                    <a:gd name="connsiteX4" fmla="*/ 110490 w 428625"/>
                    <a:gd name="connsiteY4" fmla="*/ 44768 h 200026"/>
                    <a:gd name="connsiteX5" fmla="*/ 168592 w 428625"/>
                    <a:gd name="connsiteY5" fmla="*/ 59056 h 200026"/>
                    <a:gd name="connsiteX6" fmla="*/ 428625 w 428625"/>
                    <a:gd name="connsiteY6" fmla="*/ 200026 h 200026"/>
                    <a:gd name="connsiteX7" fmla="*/ 370523 w 428625"/>
                    <a:gd name="connsiteY7" fmla="*/ 186691 h 200026"/>
                    <a:gd name="connsiteX8" fmla="*/ 370517 w 428625"/>
                    <a:gd name="connsiteY8" fmla="*/ 186688 h 200026"/>
                    <a:gd name="connsiteX9" fmla="*/ 278130 w 428625"/>
                    <a:gd name="connsiteY9" fmla="*/ 150495 h 200026"/>
                    <a:gd name="connsiteX10" fmla="*/ 260985 w 428625"/>
                    <a:gd name="connsiteY10" fmla="*/ 141923 h 20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5" h="200026">
                      <a:moveTo>
                        <a:pt x="0" y="0"/>
                      </a:moveTo>
                      <a:cubicBezTo>
                        <a:pt x="5715" y="2858"/>
                        <a:pt x="11430" y="5715"/>
                        <a:pt x="17145" y="8573"/>
                      </a:cubicBezTo>
                      <a:cubicBezTo>
                        <a:pt x="44767" y="21908"/>
                        <a:pt x="75248" y="34290"/>
                        <a:pt x="109538" y="44768"/>
                      </a:cubicBezTo>
                      <a:lnTo>
                        <a:pt x="370023" y="186418"/>
                      </a:lnTo>
                      <a:lnTo>
                        <a:pt x="110490" y="44768"/>
                      </a:lnTo>
                      <a:lnTo>
                        <a:pt x="168592" y="59056"/>
                      </a:lnTo>
                      <a:lnTo>
                        <a:pt x="428625" y="200026"/>
                      </a:lnTo>
                      <a:lnTo>
                        <a:pt x="370523" y="186691"/>
                      </a:lnTo>
                      <a:lnTo>
                        <a:pt x="370517" y="186688"/>
                      </a:lnTo>
                      <a:lnTo>
                        <a:pt x="278130" y="150495"/>
                      </a:lnTo>
                      <a:cubicBezTo>
                        <a:pt x="272415" y="147638"/>
                        <a:pt x="266700" y="144780"/>
                        <a:pt x="260985" y="141923"/>
                      </a:cubicBezTo>
                      <a:close/>
                    </a:path>
                  </a:pathLst>
                </a:custGeom>
                <a:grpFill/>
                <a:ln w="9525" cap="flat">
                  <a:noFill/>
                  <a:prstDash val="solid"/>
                  <a:miter/>
                </a:ln>
              </p:spPr>
              <p:txBody>
                <a:bodyPr rtlCol="0" anchor="ctr"/>
                <a:lstStyle/>
                <a:p>
                  <a:endParaRPr lang="en-US" sz="1350"/>
                </a:p>
              </p:txBody>
            </p:sp>
            <p:sp>
              <p:nvSpPr>
                <p:cNvPr id="151" name="Freeform: Shape 150">
                  <a:extLst>
                    <a:ext uri="{FF2B5EF4-FFF2-40B4-BE49-F238E27FC236}">
                      <a16:creationId xmlns="" xmlns:a16="http://schemas.microsoft.com/office/drawing/2014/main" id="{EF0C6BF0-8D21-43BB-A8C3-ADC1E2594500}"/>
                    </a:ext>
                  </a:extLst>
                </p:cNvPr>
                <p:cNvSpPr/>
                <p:nvPr/>
              </p:nvSpPr>
              <p:spPr>
                <a:xfrm>
                  <a:off x="2969883" y="1938632"/>
                  <a:ext cx="618767" cy="219303"/>
                </a:xfrm>
                <a:custGeom>
                  <a:avLst/>
                  <a:gdLst>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236092 w 603786"/>
                    <a:gd name="connsiteY8" fmla="*/ 34757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0" fmla="*/ 323751 w 603786"/>
                    <a:gd name="connsiteY0" fmla="*/ 66771 h 218219"/>
                    <a:gd name="connsiteX1" fmla="*/ 342801 w 603786"/>
                    <a:gd name="connsiteY1" fmla="*/ 76296 h 218219"/>
                    <a:gd name="connsiteX2" fmla="*/ 603786 w 603786"/>
                    <a:gd name="connsiteY2" fmla="*/ 218219 h 218219"/>
                    <a:gd name="connsiteX3" fmla="*/ 584736 w 603786"/>
                    <a:gd name="connsiteY3" fmla="*/ 208694 h 218219"/>
                    <a:gd name="connsiteX4" fmla="*/ 323751 w 603786"/>
                    <a:gd name="connsiteY4" fmla="*/ 66771 h 218219"/>
                    <a:gd name="connsiteX5" fmla="*/ 0 w 603786"/>
                    <a:gd name="connsiteY5" fmla="*/ 0 h 218219"/>
                    <a:gd name="connsiteX6" fmla="*/ 100965 w 603786"/>
                    <a:gd name="connsiteY6" fmla="*/ 2857 h 218219"/>
                    <a:gd name="connsiteX7" fmla="*/ 102772 w 603786"/>
                    <a:gd name="connsiteY7" fmla="*/ 3833 h 218219"/>
                    <a:gd name="connsiteX8" fmla="*/ 214213 w 603786"/>
                    <a:gd name="connsiteY8" fmla="*/ 22860 h 218219"/>
                    <a:gd name="connsiteX9" fmla="*/ 323751 w 603786"/>
                    <a:gd name="connsiteY9" fmla="*/ 66772 h 218219"/>
                    <a:gd name="connsiteX10" fmla="*/ 584736 w 603786"/>
                    <a:gd name="connsiteY10" fmla="*/ 208695 h 218219"/>
                    <a:gd name="connsiteX11" fmla="*/ 475198 w 603786"/>
                    <a:gd name="connsiteY11" fmla="*/ 168690 h 218219"/>
                    <a:gd name="connsiteX12" fmla="*/ 464489 w 603786"/>
                    <a:gd name="connsiteY12" fmla="*/ 162866 h 218219"/>
                    <a:gd name="connsiteX13" fmla="*/ 358041 w 603786"/>
                    <a:gd name="connsiteY13" fmla="*/ 143827 h 218219"/>
                    <a:gd name="connsiteX14" fmla="*/ 357901 w 603786"/>
                    <a:gd name="connsiteY14" fmla="*/ 143751 h 218219"/>
                    <a:gd name="connsiteX15" fmla="*/ 260033 w 603786"/>
                    <a:gd name="connsiteY15" fmla="*/ 141922 h 218219"/>
                    <a:gd name="connsiteX16" fmla="*/ 0 w 603786"/>
                    <a:gd name="connsiteY16" fmla="*/ 0 h 218219"/>
                    <a:gd name="connsiteX0" fmla="*/ 323751 w 603786"/>
                    <a:gd name="connsiteY0" fmla="*/ 66771 h 218219"/>
                    <a:gd name="connsiteX1" fmla="*/ 603786 w 603786"/>
                    <a:gd name="connsiteY1" fmla="*/ 218219 h 218219"/>
                    <a:gd name="connsiteX2" fmla="*/ 584736 w 603786"/>
                    <a:gd name="connsiteY2" fmla="*/ 208694 h 218219"/>
                    <a:gd name="connsiteX3" fmla="*/ 323751 w 603786"/>
                    <a:gd name="connsiteY3" fmla="*/ 66771 h 218219"/>
                    <a:gd name="connsiteX4" fmla="*/ 0 w 603786"/>
                    <a:gd name="connsiteY4" fmla="*/ 0 h 218219"/>
                    <a:gd name="connsiteX5" fmla="*/ 100965 w 603786"/>
                    <a:gd name="connsiteY5" fmla="*/ 2857 h 218219"/>
                    <a:gd name="connsiteX6" fmla="*/ 102772 w 603786"/>
                    <a:gd name="connsiteY6" fmla="*/ 3833 h 218219"/>
                    <a:gd name="connsiteX7" fmla="*/ 214213 w 603786"/>
                    <a:gd name="connsiteY7" fmla="*/ 22860 h 218219"/>
                    <a:gd name="connsiteX8" fmla="*/ 323751 w 603786"/>
                    <a:gd name="connsiteY8" fmla="*/ 66772 h 218219"/>
                    <a:gd name="connsiteX9" fmla="*/ 584736 w 603786"/>
                    <a:gd name="connsiteY9" fmla="*/ 208695 h 218219"/>
                    <a:gd name="connsiteX10" fmla="*/ 475198 w 603786"/>
                    <a:gd name="connsiteY10" fmla="*/ 168690 h 218219"/>
                    <a:gd name="connsiteX11" fmla="*/ 464489 w 603786"/>
                    <a:gd name="connsiteY11" fmla="*/ 162866 h 218219"/>
                    <a:gd name="connsiteX12" fmla="*/ 358041 w 603786"/>
                    <a:gd name="connsiteY12" fmla="*/ 143827 h 218219"/>
                    <a:gd name="connsiteX13" fmla="*/ 357901 w 603786"/>
                    <a:gd name="connsiteY13" fmla="*/ 143751 h 218219"/>
                    <a:gd name="connsiteX14" fmla="*/ 260033 w 603786"/>
                    <a:gd name="connsiteY14" fmla="*/ 141922 h 218219"/>
                    <a:gd name="connsiteX15" fmla="*/ 0 w 603786"/>
                    <a:gd name="connsiteY15" fmla="*/ 0 h 218219"/>
                    <a:gd name="connsiteX0" fmla="*/ 323751 w 584736"/>
                    <a:gd name="connsiteY0" fmla="*/ 66771 h 208695"/>
                    <a:gd name="connsiteX1" fmla="*/ 584736 w 584736"/>
                    <a:gd name="connsiteY1" fmla="*/ 208694 h 208695"/>
                    <a:gd name="connsiteX2" fmla="*/ 323751 w 584736"/>
                    <a:gd name="connsiteY2" fmla="*/ 66771 h 208695"/>
                    <a:gd name="connsiteX3" fmla="*/ 0 w 584736"/>
                    <a:gd name="connsiteY3" fmla="*/ 0 h 208695"/>
                    <a:gd name="connsiteX4" fmla="*/ 100965 w 584736"/>
                    <a:gd name="connsiteY4" fmla="*/ 2857 h 208695"/>
                    <a:gd name="connsiteX5" fmla="*/ 102772 w 584736"/>
                    <a:gd name="connsiteY5" fmla="*/ 3833 h 208695"/>
                    <a:gd name="connsiteX6" fmla="*/ 214213 w 584736"/>
                    <a:gd name="connsiteY6" fmla="*/ 22860 h 208695"/>
                    <a:gd name="connsiteX7" fmla="*/ 323751 w 584736"/>
                    <a:gd name="connsiteY7" fmla="*/ 66772 h 208695"/>
                    <a:gd name="connsiteX8" fmla="*/ 584736 w 584736"/>
                    <a:gd name="connsiteY8" fmla="*/ 208695 h 208695"/>
                    <a:gd name="connsiteX9" fmla="*/ 475198 w 584736"/>
                    <a:gd name="connsiteY9" fmla="*/ 168690 h 208695"/>
                    <a:gd name="connsiteX10" fmla="*/ 464489 w 584736"/>
                    <a:gd name="connsiteY10" fmla="*/ 162866 h 208695"/>
                    <a:gd name="connsiteX11" fmla="*/ 358041 w 584736"/>
                    <a:gd name="connsiteY11" fmla="*/ 143827 h 208695"/>
                    <a:gd name="connsiteX12" fmla="*/ 357901 w 584736"/>
                    <a:gd name="connsiteY12" fmla="*/ 143751 h 208695"/>
                    <a:gd name="connsiteX13" fmla="*/ 260033 w 584736"/>
                    <a:gd name="connsiteY13" fmla="*/ 141922 h 208695"/>
                    <a:gd name="connsiteX14" fmla="*/ 0 w 584736"/>
                    <a:gd name="connsiteY14" fmla="*/ 0 h 208695"/>
                    <a:gd name="connsiteX0" fmla="*/ 323751 w 615997"/>
                    <a:gd name="connsiteY0" fmla="*/ 66771 h 216510"/>
                    <a:gd name="connsiteX1" fmla="*/ 584736 w 615997"/>
                    <a:gd name="connsiteY1" fmla="*/ 208694 h 216510"/>
                    <a:gd name="connsiteX2" fmla="*/ 323751 w 615997"/>
                    <a:gd name="connsiteY2" fmla="*/ 66771 h 216510"/>
                    <a:gd name="connsiteX3" fmla="*/ 0 w 615997"/>
                    <a:gd name="connsiteY3" fmla="*/ 0 h 216510"/>
                    <a:gd name="connsiteX4" fmla="*/ 100965 w 615997"/>
                    <a:gd name="connsiteY4" fmla="*/ 2857 h 216510"/>
                    <a:gd name="connsiteX5" fmla="*/ 102772 w 615997"/>
                    <a:gd name="connsiteY5" fmla="*/ 3833 h 216510"/>
                    <a:gd name="connsiteX6" fmla="*/ 214213 w 615997"/>
                    <a:gd name="connsiteY6" fmla="*/ 22860 h 216510"/>
                    <a:gd name="connsiteX7" fmla="*/ 323751 w 615997"/>
                    <a:gd name="connsiteY7" fmla="*/ 66772 h 216510"/>
                    <a:gd name="connsiteX8" fmla="*/ 615997 w 615997"/>
                    <a:gd name="connsiteY8" fmla="*/ 216510 h 216510"/>
                    <a:gd name="connsiteX9" fmla="*/ 475198 w 615997"/>
                    <a:gd name="connsiteY9" fmla="*/ 168690 h 216510"/>
                    <a:gd name="connsiteX10" fmla="*/ 464489 w 615997"/>
                    <a:gd name="connsiteY10" fmla="*/ 162866 h 216510"/>
                    <a:gd name="connsiteX11" fmla="*/ 358041 w 615997"/>
                    <a:gd name="connsiteY11" fmla="*/ 143827 h 216510"/>
                    <a:gd name="connsiteX12" fmla="*/ 357901 w 615997"/>
                    <a:gd name="connsiteY12" fmla="*/ 143751 h 216510"/>
                    <a:gd name="connsiteX13" fmla="*/ 260033 w 615997"/>
                    <a:gd name="connsiteY13" fmla="*/ 141922 h 216510"/>
                    <a:gd name="connsiteX14" fmla="*/ 0 w 615997"/>
                    <a:gd name="connsiteY14" fmla="*/ 0 h 216510"/>
                    <a:gd name="connsiteX0" fmla="*/ 323751 w 618767"/>
                    <a:gd name="connsiteY0" fmla="*/ 66771 h 219303"/>
                    <a:gd name="connsiteX1" fmla="*/ 584736 w 618767"/>
                    <a:gd name="connsiteY1" fmla="*/ 208694 h 219303"/>
                    <a:gd name="connsiteX2" fmla="*/ 323751 w 618767"/>
                    <a:gd name="connsiteY2" fmla="*/ 66771 h 219303"/>
                    <a:gd name="connsiteX3" fmla="*/ 0 w 618767"/>
                    <a:gd name="connsiteY3" fmla="*/ 0 h 219303"/>
                    <a:gd name="connsiteX4" fmla="*/ 100965 w 618767"/>
                    <a:gd name="connsiteY4" fmla="*/ 2857 h 219303"/>
                    <a:gd name="connsiteX5" fmla="*/ 102772 w 618767"/>
                    <a:gd name="connsiteY5" fmla="*/ 3833 h 219303"/>
                    <a:gd name="connsiteX6" fmla="*/ 214213 w 618767"/>
                    <a:gd name="connsiteY6" fmla="*/ 22860 h 219303"/>
                    <a:gd name="connsiteX7" fmla="*/ 323751 w 618767"/>
                    <a:gd name="connsiteY7" fmla="*/ 66772 h 219303"/>
                    <a:gd name="connsiteX8" fmla="*/ 615997 w 618767"/>
                    <a:gd name="connsiteY8" fmla="*/ 216510 h 219303"/>
                    <a:gd name="connsiteX9" fmla="*/ 464489 w 618767"/>
                    <a:gd name="connsiteY9" fmla="*/ 162866 h 219303"/>
                    <a:gd name="connsiteX10" fmla="*/ 358041 w 618767"/>
                    <a:gd name="connsiteY10" fmla="*/ 143827 h 219303"/>
                    <a:gd name="connsiteX11" fmla="*/ 357901 w 618767"/>
                    <a:gd name="connsiteY11" fmla="*/ 143751 h 219303"/>
                    <a:gd name="connsiteX12" fmla="*/ 260033 w 618767"/>
                    <a:gd name="connsiteY12" fmla="*/ 141922 h 219303"/>
                    <a:gd name="connsiteX13" fmla="*/ 0 w 618767"/>
                    <a:gd name="connsiteY13" fmla="*/ 0 h 21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8767" h="219303">
                      <a:moveTo>
                        <a:pt x="323751" y="66771"/>
                      </a:moveTo>
                      <a:lnTo>
                        <a:pt x="584736" y="208694"/>
                      </a:lnTo>
                      <a:lnTo>
                        <a:pt x="323751" y="66771"/>
                      </a:lnTo>
                      <a:close/>
                      <a:moveTo>
                        <a:pt x="0" y="0"/>
                      </a:moveTo>
                      <a:lnTo>
                        <a:pt x="100965" y="2857"/>
                      </a:lnTo>
                      <a:lnTo>
                        <a:pt x="102772" y="3833"/>
                      </a:lnTo>
                      <a:lnTo>
                        <a:pt x="214213" y="22860"/>
                      </a:lnTo>
                      <a:lnTo>
                        <a:pt x="323751" y="66772"/>
                      </a:lnTo>
                      <a:lnTo>
                        <a:pt x="615997" y="216510"/>
                      </a:lnTo>
                      <a:cubicBezTo>
                        <a:pt x="639453" y="232526"/>
                        <a:pt x="507482" y="174980"/>
                        <a:pt x="464489" y="162866"/>
                      </a:cubicBezTo>
                      <a:lnTo>
                        <a:pt x="358041" y="143827"/>
                      </a:lnTo>
                      <a:cubicBezTo>
                        <a:pt x="357994" y="143802"/>
                        <a:pt x="357948" y="143776"/>
                        <a:pt x="357901" y="143751"/>
                      </a:cubicBezTo>
                      <a:lnTo>
                        <a:pt x="260033" y="141922"/>
                      </a:lnTo>
                      <a:lnTo>
                        <a:pt x="0" y="0"/>
                      </a:lnTo>
                      <a:close/>
                    </a:path>
                  </a:pathLst>
                </a:custGeom>
                <a:grpFill/>
                <a:ln w="9525" cap="flat">
                  <a:noFill/>
                  <a:prstDash val="solid"/>
                  <a:miter/>
                </a:ln>
              </p:spPr>
              <p:txBody>
                <a:bodyPr rtlCol="0" anchor="ctr"/>
                <a:lstStyle/>
                <a:p>
                  <a:endParaRPr lang="en-US" sz="1350"/>
                </a:p>
              </p:txBody>
            </p:sp>
            <p:sp>
              <p:nvSpPr>
                <p:cNvPr id="152" name="Freeform: Shape 151">
                  <a:extLst>
                    <a:ext uri="{FF2B5EF4-FFF2-40B4-BE49-F238E27FC236}">
                      <a16:creationId xmlns="" xmlns:a16="http://schemas.microsoft.com/office/drawing/2014/main" id="{5D793B9B-6AC8-4549-9ADB-1E3DF2E2FC47}"/>
                    </a:ext>
                  </a:extLst>
                </p:cNvPr>
                <p:cNvSpPr/>
                <p:nvPr/>
              </p:nvSpPr>
              <p:spPr>
                <a:xfrm>
                  <a:off x="2709948" y="2277720"/>
                  <a:ext cx="257175" cy="1066800"/>
                </a:xfrm>
                <a:custGeom>
                  <a:avLst/>
                  <a:gdLst>
                    <a:gd name="connsiteX0" fmla="*/ 260033 w 257175"/>
                    <a:gd name="connsiteY0" fmla="*/ 1070610 h 1066800"/>
                    <a:gd name="connsiteX1" fmla="*/ 0 w 257175"/>
                    <a:gd name="connsiteY1" fmla="*/ 929640 h 1066800"/>
                    <a:gd name="connsiteX2" fmla="*/ 1905 w 257175"/>
                    <a:gd name="connsiteY2" fmla="*/ 0 h 1066800"/>
                    <a:gd name="connsiteX3" fmla="*/ 261938 w 257175"/>
                    <a:gd name="connsiteY3" fmla="*/ 141922 h 1066800"/>
                  </a:gdLst>
                  <a:ahLst/>
                  <a:cxnLst>
                    <a:cxn ang="0">
                      <a:pos x="connsiteX0" y="connsiteY0"/>
                    </a:cxn>
                    <a:cxn ang="0">
                      <a:pos x="connsiteX1" y="connsiteY1"/>
                    </a:cxn>
                    <a:cxn ang="0">
                      <a:pos x="connsiteX2" y="connsiteY2"/>
                    </a:cxn>
                    <a:cxn ang="0">
                      <a:pos x="connsiteX3" y="connsiteY3"/>
                    </a:cxn>
                  </a:cxnLst>
                  <a:rect l="l" t="t" r="r" b="b"/>
                  <a:pathLst>
                    <a:path w="257175" h="1066800">
                      <a:moveTo>
                        <a:pt x="260033" y="1070610"/>
                      </a:moveTo>
                      <a:lnTo>
                        <a:pt x="0" y="929640"/>
                      </a:lnTo>
                      <a:lnTo>
                        <a:pt x="1905" y="0"/>
                      </a:lnTo>
                      <a:lnTo>
                        <a:pt x="261938" y="141922"/>
                      </a:lnTo>
                      <a:close/>
                    </a:path>
                  </a:pathLst>
                </a:custGeom>
                <a:grpFill/>
                <a:ln w="9525" cap="flat">
                  <a:noFill/>
                  <a:prstDash val="solid"/>
                  <a:miter/>
                </a:ln>
              </p:spPr>
              <p:txBody>
                <a:bodyPr rtlCol="0" anchor="ctr"/>
                <a:lstStyle/>
                <a:p>
                  <a:endParaRPr lang="en-US" sz="1350"/>
                </a:p>
              </p:txBody>
            </p:sp>
            <p:sp>
              <p:nvSpPr>
                <p:cNvPr id="153" name="Freeform: Shape 152">
                  <a:extLst>
                    <a:ext uri="{FF2B5EF4-FFF2-40B4-BE49-F238E27FC236}">
                      <a16:creationId xmlns="" xmlns:a16="http://schemas.microsoft.com/office/drawing/2014/main" id="{4CEC876C-6B44-4AFA-B48D-6DFA5BCE9067}"/>
                    </a:ext>
                  </a:extLst>
                </p:cNvPr>
                <p:cNvSpPr/>
                <p:nvPr/>
              </p:nvSpPr>
              <p:spPr>
                <a:xfrm>
                  <a:off x="2708898" y="1774680"/>
                  <a:ext cx="521969" cy="178118"/>
                </a:xfrm>
                <a:custGeom>
                  <a:avLst/>
                  <a:gdLst>
                    <a:gd name="connsiteX0" fmla="*/ 230505 w 521970"/>
                    <a:gd name="connsiteY0" fmla="*/ 2858 h 178118"/>
                    <a:gd name="connsiteX1" fmla="*/ 490537 w 521970"/>
                    <a:gd name="connsiteY1" fmla="*/ 144781 h 178118"/>
                    <a:gd name="connsiteX2" fmla="*/ 302895 w 521970"/>
                    <a:gd name="connsiteY2" fmla="*/ 172403 h 178118"/>
                    <a:gd name="connsiteX3" fmla="*/ 260032 w 521970"/>
                    <a:gd name="connsiteY3" fmla="*/ 178118 h 178118"/>
                    <a:gd name="connsiteX4" fmla="*/ 0 w 521970"/>
                    <a:gd name="connsiteY4" fmla="*/ 37148 h 178118"/>
                    <a:gd name="connsiteX5" fmla="*/ 41910 w 521970"/>
                    <a:gd name="connsiteY5" fmla="*/ 30480 h 178118"/>
                    <a:gd name="connsiteX6" fmla="*/ 41912 w 521970"/>
                    <a:gd name="connsiteY6" fmla="*/ 30481 h 178118"/>
                    <a:gd name="connsiteX7" fmla="*/ 260985 w 521970"/>
                    <a:gd name="connsiteY7" fmla="*/ 0 h 178118"/>
                    <a:gd name="connsiteX8" fmla="*/ 521970 w 521970"/>
                    <a:gd name="connsiteY8" fmla="*/ 141923 h 178118"/>
                    <a:gd name="connsiteX9" fmla="*/ 490537 w 521970"/>
                    <a:gd name="connsiteY9" fmla="*/ 144780 h 178118"/>
                    <a:gd name="connsiteX10" fmla="*/ 230505 w 521970"/>
                    <a:gd name="connsiteY10" fmla="*/ 2858 h 17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970" h="178118">
                      <a:moveTo>
                        <a:pt x="230505" y="2858"/>
                      </a:moveTo>
                      <a:lnTo>
                        <a:pt x="490537" y="144781"/>
                      </a:lnTo>
                      <a:lnTo>
                        <a:pt x="302895" y="172403"/>
                      </a:lnTo>
                      <a:lnTo>
                        <a:pt x="260032" y="178118"/>
                      </a:lnTo>
                      <a:lnTo>
                        <a:pt x="0" y="37148"/>
                      </a:lnTo>
                      <a:lnTo>
                        <a:pt x="41910" y="30480"/>
                      </a:lnTo>
                      <a:lnTo>
                        <a:pt x="41912" y="30481"/>
                      </a:lnTo>
                      <a:close/>
                      <a:moveTo>
                        <a:pt x="260985" y="0"/>
                      </a:moveTo>
                      <a:lnTo>
                        <a:pt x="521970" y="141923"/>
                      </a:lnTo>
                      <a:lnTo>
                        <a:pt x="490537" y="144780"/>
                      </a:lnTo>
                      <a:lnTo>
                        <a:pt x="230505" y="2858"/>
                      </a:lnTo>
                      <a:close/>
                    </a:path>
                  </a:pathLst>
                </a:custGeom>
                <a:solidFill>
                  <a:schemeClr val="bg1">
                    <a:lumMod val="95000"/>
                  </a:schemeClr>
                </a:solidFill>
                <a:ln w="9525" cap="flat">
                  <a:noFill/>
                  <a:prstDash val="solid"/>
                  <a:miter/>
                </a:ln>
              </p:spPr>
              <p:txBody>
                <a:bodyPr rtlCol="0" anchor="ctr"/>
                <a:lstStyle/>
                <a:p>
                  <a:endParaRPr lang="en-US" sz="1350"/>
                </a:p>
              </p:txBody>
            </p:sp>
          </p:grpSp>
          <p:sp>
            <p:nvSpPr>
              <p:cNvPr id="137" name="Freeform: Shape 136">
                <a:extLst>
                  <a:ext uri="{FF2B5EF4-FFF2-40B4-BE49-F238E27FC236}">
                    <a16:creationId xmlns="" xmlns:a16="http://schemas.microsoft.com/office/drawing/2014/main" id="{D272DC14-6DAF-4A56-A5A6-221189C61401}"/>
                  </a:ext>
                </a:extLst>
              </p:cNvPr>
              <p:cNvSpPr/>
              <p:nvPr/>
            </p:nvSpPr>
            <p:spPr>
              <a:xfrm>
                <a:off x="12579689" y="4661548"/>
                <a:ext cx="730421" cy="1493305"/>
              </a:xfrm>
              <a:custGeom>
                <a:avLst/>
                <a:gdLst>
                  <a:gd name="connsiteX0" fmla="*/ 1669733 w 1714500"/>
                  <a:gd name="connsiteY0" fmla="*/ 1870710 h 3505200"/>
                  <a:gd name="connsiteX1" fmla="*/ 1720215 w 1714500"/>
                  <a:gd name="connsiteY1" fmla="*/ 2166938 h 3505200"/>
                  <a:gd name="connsiteX2" fmla="*/ 1507808 w 1714500"/>
                  <a:gd name="connsiteY2" fmla="*/ 2795588 h 3505200"/>
                  <a:gd name="connsiteX3" fmla="*/ 1121093 w 1714500"/>
                  <a:gd name="connsiteY3" fmla="*/ 3084195 h 3505200"/>
                  <a:gd name="connsiteX4" fmla="*/ 991553 w 1714500"/>
                  <a:gd name="connsiteY4" fmla="*/ 3120390 h 3505200"/>
                  <a:gd name="connsiteX5" fmla="*/ 990600 w 1714500"/>
                  <a:gd name="connsiteY5" fmla="*/ 3466148 h 3505200"/>
                  <a:gd name="connsiteX6" fmla="*/ 960120 w 1714500"/>
                  <a:gd name="connsiteY6" fmla="*/ 3470910 h 3505200"/>
                  <a:gd name="connsiteX7" fmla="*/ 772478 w 1714500"/>
                  <a:gd name="connsiteY7" fmla="*/ 3505200 h 3505200"/>
                  <a:gd name="connsiteX8" fmla="*/ 729615 w 1714500"/>
                  <a:gd name="connsiteY8" fmla="*/ 3503295 h 3505200"/>
                  <a:gd name="connsiteX9" fmla="*/ 730568 w 1714500"/>
                  <a:gd name="connsiteY9" fmla="*/ 3158490 h 3505200"/>
                  <a:gd name="connsiteX10" fmla="*/ 659130 w 1714500"/>
                  <a:gd name="connsiteY10" fmla="*/ 3156585 h 3505200"/>
                  <a:gd name="connsiteX11" fmla="*/ 383858 w 1714500"/>
                  <a:gd name="connsiteY11" fmla="*/ 3098483 h 3505200"/>
                  <a:gd name="connsiteX12" fmla="*/ 125730 w 1714500"/>
                  <a:gd name="connsiteY12" fmla="*/ 2865120 h 3505200"/>
                  <a:gd name="connsiteX13" fmla="*/ 0 w 1714500"/>
                  <a:gd name="connsiteY13" fmla="*/ 2427923 h 3505200"/>
                  <a:gd name="connsiteX14" fmla="*/ 320993 w 1714500"/>
                  <a:gd name="connsiteY14" fmla="*/ 2317433 h 3505200"/>
                  <a:gd name="connsiteX15" fmla="*/ 451485 w 1714500"/>
                  <a:gd name="connsiteY15" fmla="*/ 2707958 h 3505200"/>
                  <a:gd name="connsiteX16" fmla="*/ 682943 w 1714500"/>
                  <a:gd name="connsiteY16" fmla="*/ 2860358 h 3505200"/>
                  <a:gd name="connsiteX17" fmla="*/ 730568 w 1714500"/>
                  <a:gd name="connsiteY17" fmla="*/ 2864168 h 3505200"/>
                  <a:gd name="connsiteX18" fmla="*/ 732473 w 1714500"/>
                  <a:gd name="connsiteY18" fmla="*/ 1761173 h 3505200"/>
                  <a:gd name="connsiteX19" fmla="*/ 576263 w 1714500"/>
                  <a:gd name="connsiteY19" fmla="*/ 1735455 h 3505200"/>
                  <a:gd name="connsiteX20" fmla="*/ 372428 w 1714500"/>
                  <a:gd name="connsiteY20" fmla="*/ 1660208 h 3505200"/>
                  <a:gd name="connsiteX21" fmla="*/ 138113 w 1714500"/>
                  <a:gd name="connsiteY21" fmla="*/ 1438275 h 3505200"/>
                  <a:gd name="connsiteX22" fmla="*/ 56198 w 1714500"/>
                  <a:gd name="connsiteY22" fmla="*/ 1079183 h 3505200"/>
                  <a:gd name="connsiteX23" fmla="*/ 298133 w 1714500"/>
                  <a:gd name="connsiteY23" fmla="*/ 448628 h 3505200"/>
                  <a:gd name="connsiteX24" fmla="*/ 628650 w 1714500"/>
                  <a:gd name="connsiteY24" fmla="*/ 239077 h 3505200"/>
                  <a:gd name="connsiteX25" fmla="*/ 735330 w 1714500"/>
                  <a:gd name="connsiteY25" fmla="*/ 206693 h 3505200"/>
                  <a:gd name="connsiteX26" fmla="*/ 735330 w 1714500"/>
                  <a:gd name="connsiteY26" fmla="*/ 36195 h 3505200"/>
                  <a:gd name="connsiteX27" fmla="*/ 778193 w 1714500"/>
                  <a:gd name="connsiteY27" fmla="*/ 30480 h 3505200"/>
                  <a:gd name="connsiteX28" fmla="*/ 965835 w 1714500"/>
                  <a:gd name="connsiteY28" fmla="*/ 2858 h 3505200"/>
                  <a:gd name="connsiteX29" fmla="*/ 996315 w 1714500"/>
                  <a:gd name="connsiteY29" fmla="*/ 0 h 3505200"/>
                  <a:gd name="connsiteX30" fmla="*/ 996315 w 1714500"/>
                  <a:gd name="connsiteY30" fmla="*/ 168593 h 3505200"/>
                  <a:gd name="connsiteX31" fmla="*/ 1097280 w 1714500"/>
                  <a:gd name="connsiteY31" fmla="*/ 171450 h 3505200"/>
                  <a:gd name="connsiteX32" fmla="*/ 1406843 w 1714500"/>
                  <a:gd name="connsiteY32" fmla="*/ 282893 h 3505200"/>
                  <a:gd name="connsiteX33" fmla="*/ 1657350 w 1714500"/>
                  <a:gd name="connsiteY33" fmla="*/ 763905 h 3505200"/>
                  <a:gd name="connsiteX34" fmla="*/ 1326833 w 1714500"/>
                  <a:gd name="connsiteY34" fmla="*/ 863918 h 3505200"/>
                  <a:gd name="connsiteX35" fmla="*/ 1209675 w 1714500"/>
                  <a:gd name="connsiteY35" fmla="*/ 568643 h 3505200"/>
                  <a:gd name="connsiteX36" fmla="*/ 1038225 w 1714500"/>
                  <a:gd name="connsiteY36" fmla="*/ 471488 h 3505200"/>
                  <a:gd name="connsiteX37" fmla="*/ 995363 w 1714500"/>
                  <a:gd name="connsiteY37" fmla="*/ 464820 h 3505200"/>
                  <a:gd name="connsiteX38" fmla="*/ 993458 w 1714500"/>
                  <a:gd name="connsiteY38" fmla="*/ 1460183 h 3505200"/>
                  <a:gd name="connsiteX39" fmla="*/ 1073468 w 1714500"/>
                  <a:gd name="connsiteY39" fmla="*/ 1471613 h 3505200"/>
                  <a:gd name="connsiteX40" fmla="*/ 1282065 w 1714500"/>
                  <a:gd name="connsiteY40" fmla="*/ 1513523 h 3505200"/>
                  <a:gd name="connsiteX41" fmla="*/ 1524953 w 1714500"/>
                  <a:gd name="connsiteY41" fmla="*/ 1651635 h 3505200"/>
                  <a:gd name="connsiteX42" fmla="*/ 1669733 w 1714500"/>
                  <a:gd name="connsiteY42" fmla="*/ 1870710 h 3505200"/>
                  <a:gd name="connsiteX43" fmla="*/ 1268730 w 1714500"/>
                  <a:gd name="connsiteY43" fmla="*/ 2624138 h 3505200"/>
                  <a:gd name="connsiteX44" fmla="*/ 1390650 w 1714500"/>
                  <a:gd name="connsiteY44" fmla="*/ 2236470 h 3505200"/>
                  <a:gd name="connsiteX45" fmla="*/ 1304925 w 1714500"/>
                  <a:gd name="connsiteY45" fmla="*/ 1945958 h 3505200"/>
                  <a:gd name="connsiteX46" fmla="*/ 1080135 w 1714500"/>
                  <a:gd name="connsiteY46" fmla="*/ 1820228 h 3505200"/>
                  <a:gd name="connsiteX47" fmla="*/ 992505 w 1714500"/>
                  <a:gd name="connsiteY47" fmla="*/ 1798320 h 3505200"/>
                  <a:gd name="connsiteX48" fmla="*/ 990600 w 1714500"/>
                  <a:gd name="connsiteY48" fmla="*/ 2830830 h 3505200"/>
                  <a:gd name="connsiteX49" fmla="*/ 1048703 w 1714500"/>
                  <a:gd name="connsiteY49" fmla="*/ 2808923 h 3505200"/>
                  <a:gd name="connsiteX50" fmla="*/ 1268730 w 1714500"/>
                  <a:gd name="connsiteY50" fmla="*/ 2624138 h 3505200"/>
                  <a:gd name="connsiteX51" fmla="*/ 732473 w 1714500"/>
                  <a:gd name="connsiteY51" fmla="*/ 1425893 h 3505200"/>
                  <a:gd name="connsiteX52" fmla="*/ 734378 w 1714500"/>
                  <a:gd name="connsiteY52" fmla="*/ 497205 h 3505200"/>
                  <a:gd name="connsiteX53" fmla="*/ 688658 w 1714500"/>
                  <a:gd name="connsiteY53" fmla="*/ 514350 h 3505200"/>
                  <a:gd name="connsiteX54" fmla="*/ 482917 w 1714500"/>
                  <a:gd name="connsiteY54" fmla="*/ 682943 h 3505200"/>
                  <a:gd name="connsiteX55" fmla="*/ 375285 w 1714500"/>
                  <a:gd name="connsiteY55" fmla="*/ 1006793 h 3505200"/>
                  <a:gd name="connsiteX56" fmla="*/ 465773 w 1714500"/>
                  <a:gd name="connsiteY56" fmla="*/ 1289685 h 3505200"/>
                  <a:gd name="connsiteX57" fmla="*/ 674370 w 1714500"/>
                  <a:gd name="connsiteY57" fmla="*/ 1411605 h 3505200"/>
                  <a:gd name="connsiteX58" fmla="*/ 732473 w 1714500"/>
                  <a:gd name="connsiteY58" fmla="*/ 1425893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14500" h="3505200">
                    <a:moveTo>
                      <a:pt x="1669733" y="1870710"/>
                    </a:moveTo>
                    <a:cubicBezTo>
                      <a:pt x="1703070" y="1959293"/>
                      <a:pt x="1720215" y="2058353"/>
                      <a:pt x="1720215" y="2166938"/>
                    </a:cubicBezTo>
                    <a:cubicBezTo>
                      <a:pt x="1720215" y="2406015"/>
                      <a:pt x="1648778" y="2615565"/>
                      <a:pt x="1507808" y="2795588"/>
                    </a:cubicBezTo>
                    <a:cubicBezTo>
                      <a:pt x="1402080" y="2930843"/>
                      <a:pt x="1273493" y="3027045"/>
                      <a:pt x="1121093" y="3084195"/>
                    </a:cubicBezTo>
                    <a:lnTo>
                      <a:pt x="991553" y="3120390"/>
                    </a:lnTo>
                    <a:lnTo>
                      <a:pt x="990600" y="3466148"/>
                    </a:lnTo>
                    <a:lnTo>
                      <a:pt x="960120" y="3470910"/>
                    </a:lnTo>
                    <a:lnTo>
                      <a:pt x="772478" y="3505200"/>
                    </a:lnTo>
                    <a:lnTo>
                      <a:pt x="729615" y="3503295"/>
                    </a:lnTo>
                    <a:lnTo>
                      <a:pt x="730568" y="3158490"/>
                    </a:lnTo>
                    <a:lnTo>
                      <a:pt x="659130" y="3156585"/>
                    </a:lnTo>
                    <a:cubicBezTo>
                      <a:pt x="550545" y="3148965"/>
                      <a:pt x="459105" y="3129915"/>
                      <a:pt x="383858" y="3098483"/>
                    </a:cubicBezTo>
                    <a:cubicBezTo>
                      <a:pt x="283845" y="3056573"/>
                      <a:pt x="198120" y="2979420"/>
                      <a:pt x="125730" y="2865120"/>
                    </a:cubicBezTo>
                    <a:cubicBezTo>
                      <a:pt x="53340" y="2750820"/>
                      <a:pt x="11430" y="2606040"/>
                      <a:pt x="0" y="2427923"/>
                    </a:cubicBezTo>
                    <a:lnTo>
                      <a:pt x="320993" y="2317433"/>
                    </a:lnTo>
                    <a:cubicBezTo>
                      <a:pt x="345758" y="2499360"/>
                      <a:pt x="388620" y="2629853"/>
                      <a:pt x="451485" y="2707958"/>
                    </a:cubicBezTo>
                    <a:cubicBezTo>
                      <a:pt x="519113" y="2790825"/>
                      <a:pt x="596265" y="2841308"/>
                      <a:pt x="682943" y="2860358"/>
                    </a:cubicBezTo>
                    <a:lnTo>
                      <a:pt x="730568" y="2864168"/>
                    </a:lnTo>
                    <a:lnTo>
                      <a:pt x="732473" y="1761173"/>
                    </a:lnTo>
                    <a:lnTo>
                      <a:pt x="576263" y="1735455"/>
                    </a:lnTo>
                    <a:cubicBezTo>
                      <a:pt x="509588" y="1717358"/>
                      <a:pt x="441008" y="1692593"/>
                      <a:pt x="372428" y="1660208"/>
                    </a:cubicBezTo>
                    <a:cubicBezTo>
                      <a:pt x="270510" y="1612583"/>
                      <a:pt x="192405" y="1539240"/>
                      <a:pt x="138113" y="1438275"/>
                    </a:cubicBezTo>
                    <a:cubicBezTo>
                      <a:pt x="82868" y="1337310"/>
                      <a:pt x="56198" y="1217295"/>
                      <a:pt x="56198" y="1079183"/>
                    </a:cubicBezTo>
                    <a:cubicBezTo>
                      <a:pt x="56198" y="833438"/>
                      <a:pt x="137160" y="622935"/>
                      <a:pt x="298133" y="448628"/>
                    </a:cubicBezTo>
                    <a:cubicBezTo>
                      <a:pt x="379095" y="360998"/>
                      <a:pt x="488633" y="290513"/>
                      <a:pt x="628650" y="239077"/>
                    </a:cubicBezTo>
                    <a:lnTo>
                      <a:pt x="735330" y="206693"/>
                    </a:lnTo>
                    <a:lnTo>
                      <a:pt x="735330" y="36195"/>
                    </a:lnTo>
                    <a:lnTo>
                      <a:pt x="778193" y="30480"/>
                    </a:lnTo>
                    <a:lnTo>
                      <a:pt x="965835" y="2858"/>
                    </a:lnTo>
                    <a:lnTo>
                      <a:pt x="996315" y="0"/>
                    </a:lnTo>
                    <a:lnTo>
                      <a:pt x="996315" y="168593"/>
                    </a:lnTo>
                    <a:lnTo>
                      <a:pt x="1097280" y="171450"/>
                    </a:lnTo>
                    <a:cubicBezTo>
                      <a:pt x="1222058" y="182880"/>
                      <a:pt x="1324928" y="220027"/>
                      <a:pt x="1406843" y="282893"/>
                    </a:cubicBezTo>
                    <a:cubicBezTo>
                      <a:pt x="1545908" y="388620"/>
                      <a:pt x="1629728" y="548640"/>
                      <a:pt x="1657350" y="763905"/>
                    </a:cubicBezTo>
                    <a:lnTo>
                      <a:pt x="1326833" y="863918"/>
                    </a:lnTo>
                    <a:cubicBezTo>
                      <a:pt x="1307783" y="730568"/>
                      <a:pt x="1268730" y="632460"/>
                      <a:pt x="1209675" y="568643"/>
                    </a:cubicBezTo>
                    <a:cubicBezTo>
                      <a:pt x="1164908" y="521017"/>
                      <a:pt x="1107758" y="488633"/>
                      <a:pt x="1038225" y="471488"/>
                    </a:cubicBezTo>
                    <a:lnTo>
                      <a:pt x="995363" y="464820"/>
                    </a:lnTo>
                    <a:lnTo>
                      <a:pt x="993458" y="1460183"/>
                    </a:lnTo>
                    <a:lnTo>
                      <a:pt x="1073468" y="1471613"/>
                    </a:lnTo>
                    <a:cubicBezTo>
                      <a:pt x="1173480" y="1486853"/>
                      <a:pt x="1243013" y="1500188"/>
                      <a:pt x="1282065" y="1513523"/>
                    </a:cubicBezTo>
                    <a:cubicBezTo>
                      <a:pt x="1381125" y="1546860"/>
                      <a:pt x="1462088" y="1592580"/>
                      <a:pt x="1524953" y="1651635"/>
                    </a:cubicBezTo>
                    <a:cubicBezTo>
                      <a:pt x="1587818" y="1708785"/>
                      <a:pt x="1635443" y="1782128"/>
                      <a:pt x="1669733" y="1870710"/>
                    </a:cubicBezTo>
                    <a:close/>
                    <a:moveTo>
                      <a:pt x="1268730" y="2624138"/>
                    </a:moveTo>
                    <a:cubicBezTo>
                      <a:pt x="1349693" y="2512695"/>
                      <a:pt x="1390650" y="2384108"/>
                      <a:pt x="1390650" y="2236470"/>
                    </a:cubicBezTo>
                    <a:cubicBezTo>
                      <a:pt x="1390650" y="2110740"/>
                      <a:pt x="1362075" y="2014538"/>
                      <a:pt x="1304925" y="1945958"/>
                    </a:cubicBezTo>
                    <a:cubicBezTo>
                      <a:pt x="1262063" y="1894523"/>
                      <a:pt x="1186815" y="1852613"/>
                      <a:pt x="1080135" y="1820228"/>
                    </a:cubicBezTo>
                    <a:lnTo>
                      <a:pt x="992505" y="1798320"/>
                    </a:lnTo>
                    <a:lnTo>
                      <a:pt x="990600" y="2830830"/>
                    </a:lnTo>
                    <a:lnTo>
                      <a:pt x="1048703" y="2808923"/>
                    </a:lnTo>
                    <a:cubicBezTo>
                      <a:pt x="1135380" y="2768918"/>
                      <a:pt x="1207770" y="2707005"/>
                      <a:pt x="1268730" y="2624138"/>
                    </a:cubicBezTo>
                    <a:moveTo>
                      <a:pt x="732473" y="1425893"/>
                    </a:moveTo>
                    <a:lnTo>
                      <a:pt x="734378" y="497205"/>
                    </a:lnTo>
                    <a:lnTo>
                      <a:pt x="688658" y="514350"/>
                    </a:lnTo>
                    <a:cubicBezTo>
                      <a:pt x="604838" y="554355"/>
                      <a:pt x="537210" y="609600"/>
                      <a:pt x="482917" y="682943"/>
                    </a:cubicBezTo>
                    <a:cubicBezTo>
                      <a:pt x="411480" y="780098"/>
                      <a:pt x="375285" y="887730"/>
                      <a:pt x="375285" y="1006793"/>
                    </a:cubicBezTo>
                    <a:cubicBezTo>
                      <a:pt x="375285" y="1124903"/>
                      <a:pt x="405765" y="1219200"/>
                      <a:pt x="465773" y="1289685"/>
                    </a:cubicBezTo>
                    <a:cubicBezTo>
                      <a:pt x="511492" y="1343025"/>
                      <a:pt x="581025" y="1383030"/>
                      <a:pt x="674370" y="1411605"/>
                    </a:cubicBezTo>
                    <a:lnTo>
                      <a:pt x="732473" y="1425893"/>
                    </a:lnTo>
                  </a:path>
                </a:pathLst>
              </a:custGeom>
              <a:solidFill>
                <a:schemeClr val="bg1">
                  <a:lumMod val="95000"/>
                </a:schemeClr>
              </a:solidFill>
              <a:ln w="9525" cap="flat">
                <a:noFill/>
                <a:prstDash val="solid"/>
                <a:miter/>
              </a:ln>
            </p:spPr>
            <p:txBody>
              <a:bodyPr rtlCol="0" anchor="ctr"/>
              <a:lstStyle/>
              <a:p>
                <a:endParaRPr lang="en-US" sz="1350"/>
              </a:p>
            </p:txBody>
          </p:sp>
          <p:grpSp>
            <p:nvGrpSpPr>
              <p:cNvPr id="138" name="Group 137">
                <a:extLst>
                  <a:ext uri="{FF2B5EF4-FFF2-40B4-BE49-F238E27FC236}">
                    <a16:creationId xmlns="" xmlns:a16="http://schemas.microsoft.com/office/drawing/2014/main" id="{7901E2D7-C583-4CE2-8F51-5C524CC1CAA9}"/>
                  </a:ext>
                </a:extLst>
              </p:cNvPr>
              <p:cNvGrpSpPr/>
              <p:nvPr/>
            </p:nvGrpSpPr>
            <p:grpSpPr>
              <a:xfrm>
                <a:off x="12470968" y="4620148"/>
                <a:ext cx="435759" cy="1352099"/>
                <a:chOff x="1968987" y="1811829"/>
                <a:chExt cx="1022846" cy="3173751"/>
              </a:xfrm>
              <a:solidFill>
                <a:schemeClr val="bg1"/>
              </a:solidFill>
            </p:grpSpPr>
            <p:sp>
              <p:nvSpPr>
                <p:cNvPr id="139" name="Freeform: Shape 138">
                  <a:extLst>
                    <a:ext uri="{FF2B5EF4-FFF2-40B4-BE49-F238E27FC236}">
                      <a16:creationId xmlns="" xmlns:a16="http://schemas.microsoft.com/office/drawing/2014/main" id="{E6067227-37CF-4C14-B006-6E00ABFD280C}"/>
                    </a:ext>
                  </a:extLst>
                </p:cNvPr>
                <p:cNvSpPr/>
                <p:nvPr/>
              </p:nvSpPr>
              <p:spPr>
                <a:xfrm>
                  <a:off x="1975571" y="4195005"/>
                  <a:ext cx="600075" cy="790575"/>
                </a:xfrm>
                <a:custGeom>
                  <a:avLst/>
                  <a:gdLst>
                    <a:gd name="connsiteX0" fmla="*/ 601980 w 600075"/>
                    <a:gd name="connsiteY0" fmla="*/ 791528 h 790575"/>
                    <a:gd name="connsiteX1" fmla="*/ 340995 w 600075"/>
                    <a:gd name="connsiteY1" fmla="*/ 649605 h 790575"/>
                    <a:gd name="connsiteX2" fmla="*/ 125730 w 600075"/>
                    <a:gd name="connsiteY2" fmla="*/ 437197 h 790575"/>
                    <a:gd name="connsiteX3" fmla="*/ 0 w 600075"/>
                    <a:gd name="connsiteY3" fmla="*/ 0 h 790575"/>
                    <a:gd name="connsiteX4" fmla="*/ 260985 w 600075"/>
                    <a:gd name="connsiteY4" fmla="*/ 141922 h 790575"/>
                    <a:gd name="connsiteX5" fmla="*/ 386715 w 600075"/>
                    <a:gd name="connsiteY5" fmla="*/ 579120 h 790575"/>
                    <a:gd name="connsiteX6" fmla="*/ 601980 w 600075"/>
                    <a:gd name="connsiteY6" fmla="*/ 79152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790575">
                      <a:moveTo>
                        <a:pt x="601980" y="791528"/>
                      </a:moveTo>
                      <a:lnTo>
                        <a:pt x="340995" y="649605"/>
                      </a:lnTo>
                      <a:cubicBezTo>
                        <a:pt x="259080" y="604838"/>
                        <a:pt x="187643" y="534353"/>
                        <a:pt x="125730" y="437197"/>
                      </a:cubicBezTo>
                      <a:cubicBezTo>
                        <a:pt x="53340" y="323850"/>
                        <a:pt x="11430" y="178118"/>
                        <a:pt x="0" y="0"/>
                      </a:cubicBezTo>
                      <a:lnTo>
                        <a:pt x="260985" y="141922"/>
                      </a:lnTo>
                      <a:cubicBezTo>
                        <a:pt x="272415" y="319088"/>
                        <a:pt x="314325" y="464820"/>
                        <a:pt x="386715" y="579120"/>
                      </a:cubicBezTo>
                      <a:cubicBezTo>
                        <a:pt x="448628" y="676275"/>
                        <a:pt x="520065" y="747713"/>
                        <a:pt x="601980" y="791528"/>
                      </a:cubicBezTo>
                    </a:path>
                  </a:pathLst>
                </a:custGeom>
                <a:grpFill/>
                <a:ln w="9525" cap="flat">
                  <a:noFill/>
                  <a:prstDash val="solid"/>
                  <a:miter/>
                </a:ln>
              </p:spPr>
              <p:txBody>
                <a:bodyPr rtlCol="0" anchor="ctr"/>
                <a:lstStyle/>
                <a:p>
                  <a:endParaRPr lang="en-US" sz="1350"/>
                </a:p>
              </p:txBody>
            </p:sp>
            <p:sp>
              <p:nvSpPr>
                <p:cNvPr id="140" name="Freeform: Shape 139">
                  <a:extLst>
                    <a:ext uri="{FF2B5EF4-FFF2-40B4-BE49-F238E27FC236}">
                      <a16:creationId xmlns="" xmlns:a16="http://schemas.microsoft.com/office/drawing/2014/main" id="{BE5BB590-239F-4213-8DC4-103945DFEB36}"/>
                    </a:ext>
                  </a:extLst>
                </p:cNvPr>
                <p:cNvSpPr/>
                <p:nvPr/>
              </p:nvSpPr>
              <p:spPr>
                <a:xfrm>
                  <a:off x="1968987" y="4089376"/>
                  <a:ext cx="581026" cy="247649"/>
                </a:xfrm>
                <a:custGeom>
                  <a:avLst/>
                  <a:gdLst>
                    <a:gd name="connsiteX0" fmla="*/ 260985 w 581025"/>
                    <a:gd name="connsiteY0" fmla="*/ 251460 h 247650"/>
                    <a:gd name="connsiteX1" fmla="*/ 0 w 581025"/>
                    <a:gd name="connsiteY1" fmla="*/ 109538 h 247650"/>
                    <a:gd name="connsiteX2" fmla="*/ 320993 w 581025"/>
                    <a:gd name="connsiteY2" fmla="*/ 0 h 247650"/>
                    <a:gd name="connsiteX3" fmla="*/ 581978 w 581025"/>
                    <a:gd name="connsiteY3" fmla="*/ 140970 h 247650"/>
                  </a:gdLst>
                  <a:ahLst/>
                  <a:cxnLst>
                    <a:cxn ang="0">
                      <a:pos x="connsiteX0" y="connsiteY0"/>
                    </a:cxn>
                    <a:cxn ang="0">
                      <a:pos x="connsiteX1" y="connsiteY1"/>
                    </a:cxn>
                    <a:cxn ang="0">
                      <a:pos x="connsiteX2" y="connsiteY2"/>
                    </a:cxn>
                    <a:cxn ang="0">
                      <a:pos x="connsiteX3" y="connsiteY3"/>
                    </a:cxn>
                  </a:cxnLst>
                  <a:rect l="l" t="t" r="r" b="b"/>
                  <a:pathLst>
                    <a:path w="581025" h="247650">
                      <a:moveTo>
                        <a:pt x="260985" y="251460"/>
                      </a:moveTo>
                      <a:lnTo>
                        <a:pt x="0" y="109538"/>
                      </a:lnTo>
                      <a:lnTo>
                        <a:pt x="320993" y="0"/>
                      </a:lnTo>
                      <a:lnTo>
                        <a:pt x="581978" y="140970"/>
                      </a:lnTo>
                      <a:close/>
                    </a:path>
                  </a:pathLst>
                </a:custGeom>
                <a:grpFill/>
                <a:ln w="9525" cap="flat">
                  <a:noFill/>
                  <a:prstDash val="solid"/>
                  <a:miter/>
                </a:ln>
              </p:spPr>
              <p:txBody>
                <a:bodyPr rtlCol="0" anchor="ctr"/>
                <a:lstStyle/>
                <a:p>
                  <a:endParaRPr lang="en-US" sz="1350"/>
                </a:p>
              </p:txBody>
            </p:sp>
            <p:sp>
              <p:nvSpPr>
                <p:cNvPr id="141" name="Freeform: Shape 140">
                  <a:extLst>
                    <a:ext uri="{FF2B5EF4-FFF2-40B4-BE49-F238E27FC236}">
                      <a16:creationId xmlns="" xmlns:a16="http://schemas.microsoft.com/office/drawing/2014/main" id="{C7137044-11D7-4101-800A-6BE9664CBF25}"/>
                    </a:ext>
                  </a:extLst>
                </p:cNvPr>
                <p:cNvSpPr/>
                <p:nvPr/>
              </p:nvSpPr>
              <p:spPr>
                <a:xfrm>
                  <a:off x="2051714" y="1973775"/>
                  <a:ext cx="940119" cy="1580196"/>
                </a:xfrm>
                <a:custGeom>
                  <a:avLst/>
                  <a:gdLst>
                    <a:gd name="connsiteX0" fmla="*/ 812750 w 940118"/>
                    <a:gd name="connsiteY0" fmla="*/ 163017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833438 w 940118"/>
                    <a:gd name="connsiteY5" fmla="*/ 174308 h 1580197"/>
                    <a:gd name="connsiteX6" fmla="*/ 833437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592976 w 940118"/>
                    <a:gd name="connsiteY10" fmla="*/ 268101 h 1580197"/>
                    <a:gd name="connsiteX11" fmla="*/ 592932 w 940118"/>
                    <a:gd name="connsiteY11" fmla="*/ 268132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55232 w 940118"/>
                    <a:gd name="connsiteY17" fmla="*/ 380990 h 1580197"/>
                    <a:gd name="connsiteX18" fmla="*/ 454648 w 940118"/>
                    <a:gd name="connsiteY18" fmla="*/ 381569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390818 w 940118"/>
                    <a:gd name="connsiteY22" fmla="*/ 466419 h 1580197"/>
                    <a:gd name="connsiteX23" fmla="*/ 422910 w 940118"/>
                    <a:gd name="connsiteY23" fmla="*/ 483870 h 1580197"/>
                    <a:gd name="connsiteX24" fmla="*/ 367665 w 940118"/>
                    <a:gd name="connsiteY24" fmla="*/ 572453 h 1580197"/>
                    <a:gd name="connsiteX25" fmla="*/ 368618 w 940118"/>
                    <a:gd name="connsiteY25" fmla="*/ 573405 h 1580197"/>
                    <a:gd name="connsiteX26" fmla="*/ 317183 w 940118"/>
                    <a:gd name="connsiteY26" fmla="*/ 684847 h 1580197"/>
                    <a:gd name="connsiteX27" fmla="*/ 305241 w 940118"/>
                    <a:gd name="connsiteY27" fmla="*/ 678329 h 1580197"/>
                    <a:gd name="connsiteX28" fmla="*/ 305235 w 940118"/>
                    <a:gd name="connsiteY28" fmla="*/ 678350 h 1580197"/>
                    <a:gd name="connsiteX29" fmla="*/ 317183 w 940118"/>
                    <a:gd name="connsiteY29" fmla="*/ 684847 h 1580197"/>
                    <a:gd name="connsiteX30" fmla="*/ 260985 w 940118"/>
                    <a:gd name="connsiteY30" fmla="*/ 1014413 h 1580197"/>
                    <a:gd name="connsiteX31" fmla="*/ 342900 w 940118"/>
                    <a:gd name="connsiteY31" fmla="*/ 1373505 h 1580197"/>
                    <a:gd name="connsiteX32" fmla="*/ 546735 w 940118"/>
                    <a:gd name="connsiteY32" fmla="*/ 1580197 h 1580197"/>
                    <a:gd name="connsiteX33" fmla="*/ 285750 w 940118"/>
                    <a:gd name="connsiteY33" fmla="*/ 1438275 h 1580197"/>
                    <a:gd name="connsiteX34" fmla="*/ 81915 w 940118"/>
                    <a:gd name="connsiteY34" fmla="*/ 1231583 h 1580197"/>
                    <a:gd name="connsiteX35" fmla="*/ 0 w 940118"/>
                    <a:gd name="connsiteY35" fmla="*/ 872490 h 1580197"/>
                    <a:gd name="connsiteX36" fmla="*/ 56197 w 940118"/>
                    <a:gd name="connsiteY36" fmla="*/ 542925 h 1580197"/>
                    <a:gd name="connsiteX37" fmla="*/ 62441 w 940118"/>
                    <a:gd name="connsiteY37" fmla="*/ 546321 h 1580197"/>
                    <a:gd name="connsiteX38" fmla="*/ 62617 w 940118"/>
                    <a:gd name="connsiteY38" fmla="*/ 545909 h 1580197"/>
                    <a:gd name="connsiteX39" fmla="*/ 57150 w 940118"/>
                    <a:gd name="connsiteY39" fmla="*/ 542925 h 1580197"/>
                    <a:gd name="connsiteX40" fmla="*/ 107444 w 940118"/>
                    <a:gd name="connsiteY40" fmla="*/ 431896 h 1580197"/>
                    <a:gd name="connsiteX41" fmla="*/ 106680 w 940118"/>
                    <a:gd name="connsiteY41" fmla="*/ 431483 h 1580197"/>
                    <a:gd name="connsiteX42" fmla="*/ 161925 w 940118"/>
                    <a:gd name="connsiteY42" fmla="*/ 341948 h 1580197"/>
                    <a:gd name="connsiteX43" fmla="*/ 171758 w 940118"/>
                    <a:gd name="connsiteY43" fmla="*/ 347295 h 1580197"/>
                    <a:gd name="connsiteX44" fmla="*/ 171778 w 940118"/>
                    <a:gd name="connsiteY44" fmla="*/ 347270 h 1580197"/>
                    <a:gd name="connsiteX45" fmla="*/ 161925 w 940118"/>
                    <a:gd name="connsiteY45" fmla="*/ 341948 h 1580197"/>
                    <a:gd name="connsiteX46" fmla="*/ 227648 w 940118"/>
                    <a:gd name="connsiteY46" fmla="*/ 258128 h 1580197"/>
                    <a:gd name="connsiteX47" fmla="*/ 239906 w 940118"/>
                    <a:gd name="connsiteY47" fmla="*/ 264794 h 1580197"/>
                    <a:gd name="connsiteX48" fmla="*/ 240267 w 940118"/>
                    <a:gd name="connsiteY48" fmla="*/ 264453 h 1580197"/>
                    <a:gd name="connsiteX49" fmla="*/ 228600 w 940118"/>
                    <a:gd name="connsiteY49" fmla="*/ 258128 h 1580197"/>
                    <a:gd name="connsiteX50" fmla="*/ 242888 w 940118"/>
                    <a:gd name="connsiteY50" fmla="*/ 241935 h 1580197"/>
                    <a:gd name="connsiteX51" fmla="*/ 287315 w 940118"/>
                    <a:gd name="connsiteY51" fmla="*/ 198453 h 1580197"/>
                    <a:gd name="connsiteX52" fmla="*/ 286702 w 940118"/>
                    <a:gd name="connsiteY52" fmla="*/ 198120 h 1580197"/>
                    <a:gd name="connsiteX53" fmla="*/ 359092 w 940118"/>
                    <a:gd name="connsiteY53" fmla="*/ 140970 h 1580197"/>
                    <a:gd name="connsiteX54" fmla="*/ 378434 w 940118"/>
                    <a:gd name="connsiteY54" fmla="*/ 151488 h 1580197"/>
                    <a:gd name="connsiteX55" fmla="*/ 378837 w 940118"/>
                    <a:gd name="connsiteY55" fmla="*/ 151226 h 1580197"/>
                    <a:gd name="connsiteX56" fmla="*/ 360045 w 940118"/>
                    <a:gd name="connsiteY56" fmla="*/ 140970 h 1580197"/>
                    <a:gd name="connsiteX57" fmla="*/ 486263 w 940118"/>
                    <a:gd name="connsiteY57" fmla="*/ 68845 h 1580197"/>
                    <a:gd name="connsiteX58" fmla="*/ 485775 w 940118"/>
                    <a:gd name="connsiteY58" fmla="*/ 68580 h 1580197"/>
                    <a:gd name="connsiteX59" fmla="*/ 572452 w 940118"/>
                    <a:gd name="connsiteY59" fmla="*/ 32385 h 1580197"/>
                    <a:gd name="connsiteX60" fmla="*/ 595123 w 940118"/>
                    <a:gd name="connsiteY60" fmla="*/ 44713 h 1580197"/>
                    <a:gd name="connsiteX61" fmla="*/ 595672 w 940118"/>
                    <a:gd name="connsiteY61" fmla="*/ 44538 h 1580197"/>
                    <a:gd name="connsiteX62" fmla="*/ 573405 w 940118"/>
                    <a:gd name="connsiteY62" fmla="*/ 32385 h 1580197"/>
                    <a:gd name="connsiteX63" fmla="*/ 679133 w 940118"/>
                    <a:gd name="connsiteY63"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55232 w 940118"/>
                    <a:gd name="connsiteY18" fmla="*/ 380990 h 1580197"/>
                    <a:gd name="connsiteX19" fmla="*/ 488633 w 940118"/>
                    <a:gd name="connsiteY19" fmla="*/ 400050 h 1580197"/>
                    <a:gd name="connsiteX20" fmla="*/ 422910 w 940118"/>
                    <a:gd name="connsiteY20" fmla="*/ 482918 h 1580197"/>
                    <a:gd name="connsiteX21" fmla="*/ 391243 w 940118"/>
                    <a:gd name="connsiteY21" fmla="*/ 465814 h 1580197"/>
                    <a:gd name="connsiteX22" fmla="*/ 422910 w 940118"/>
                    <a:gd name="connsiteY22" fmla="*/ 483870 h 1580197"/>
                    <a:gd name="connsiteX23" fmla="*/ 367665 w 940118"/>
                    <a:gd name="connsiteY23" fmla="*/ 572453 h 1580197"/>
                    <a:gd name="connsiteX24" fmla="*/ 368618 w 940118"/>
                    <a:gd name="connsiteY24" fmla="*/ 573405 h 1580197"/>
                    <a:gd name="connsiteX25" fmla="*/ 317183 w 940118"/>
                    <a:gd name="connsiteY25" fmla="*/ 684847 h 1580197"/>
                    <a:gd name="connsiteX26" fmla="*/ 305241 w 940118"/>
                    <a:gd name="connsiteY26" fmla="*/ 678329 h 1580197"/>
                    <a:gd name="connsiteX27" fmla="*/ 305235 w 940118"/>
                    <a:gd name="connsiteY27" fmla="*/ 678350 h 1580197"/>
                    <a:gd name="connsiteX28" fmla="*/ 317183 w 940118"/>
                    <a:gd name="connsiteY28" fmla="*/ 684847 h 1580197"/>
                    <a:gd name="connsiteX29" fmla="*/ 260985 w 940118"/>
                    <a:gd name="connsiteY29" fmla="*/ 1014413 h 1580197"/>
                    <a:gd name="connsiteX30" fmla="*/ 342900 w 940118"/>
                    <a:gd name="connsiteY30" fmla="*/ 1373505 h 1580197"/>
                    <a:gd name="connsiteX31" fmla="*/ 546735 w 940118"/>
                    <a:gd name="connsiteY31" fmla="*/ 1580197 h 1580197"/>
                    <a:gd name="connsiteX32" fmla="*/ 285750 w 940118"/>
                    <a:gd name="connsiteY32" fmla="*/ 1438275 h 1580197"/>
                    <a:gd name="connsiteX33" fmla="*/ 81915 w 940118"/>
                    <a:gd name="connsiteY33" fmla="*/ 1231583 h 1580197"/>
                    <a:gd name="connsiteX34" fmla="*/ 0 w 940118"/>
                    <a:gd name="connsiteY34" fmla="*/ 872490 h 1580197"/>
                    <a:gd name="connsiteX35" fmla="*/ 56197 w 940118"/>
                    <a:gd name="connsiteY35" fmla="*/ 542925 h 1580197"/>
                    <a:gd name="connsiteX36" fmla="*/ 62441 w 940118"/>
                    <a:gd name="connsiteY36" fmla="*/ 546321 h 1580197"/>
                    <a:gd name="connsiteX37" fmla="*/ 62617 w 940118"/>
                    <a:gd name="connsiteY37" fmla="*/ 545909 h 1580197"/>
                    <a:gd name="connsiteX38" fmla="*/ 57150 w 940118"/>
                    <a:gd name="connsiteY38" fmla="*/ 542925 h 1580197"/>
                    <a:gd name="connsiteX39" fmla="*/ 107444 w 940118"/>
                    <a:gd name="connsiteY39" fmla="*/ 431896 h 1580197"/>
                    <a:gd name="connsiteX40" fmla="*/ 106680 w 940118"/>
                    <a:gd name="connsiteY40" fmla="*/ 431483 h 1580197"/>
                    <a:gd name="connsiteX41" fmla="*/ 161925 w 940118"/>
                    <a:gd name="connsiteY41" fmla="*/ 341948 h 1580197"/>
                    <a:gd name="connsiteX42" fmla="*/ 171758 w 940118"/>
                    <a:gd name="connsiteY42" fmla="*/ 347295 h 1580197"/>
                    <a:gd name="connsiteX43" fmla="*/ 171778 w 940118"/>
                    <a:gd name="connsiteY43" fmla="*/ 347270 h 1580197"/>
                    <a:gd name="connsiteX44" fmla="*/ 161925 w 940118"/>
                    <a:gd name="connsiteY44" fmla="*/ 341948 h 1580197"/>
                    <a:gd name="connsiteX45" fmla="*/ 227648 w 940118"/>
                    <a:gd name="connsiteY45" fmla="*/ 258128 h 1580197"/>
                    <a:gd name="connsiteX46" fmla="*/ 239906 w 940118"/>
                    <a:gd name="connsiteY46" fmla="*/ 264794 h 1580197"/>
                    <a:gd name="connsiteX47" fmla="*/ 240267 w 940118"/>
                    <a:gd name="connsiteY47" fmla="*/ 264453 h 1580197"/>
                    <a:gd name="connsiteX48" fmla="*/ 228600 w 940118"/>
                    <a:gd name="connsiteY48" fmla="*/ 258128 h 1580197"/>
                    <a:gd name="connsiteX49" fmla="*/ 242888 w 940118"/>
                    <a:gd name="connsiteY49" fmla="*/ 241935 h 1580197"/>
                    <a:gd name="connsiteX50" fmla="*/ 287315 w 940118"/>
                    <a:gd name="connsiteY50" fmla="*/ 198453 h 1580197"/>
                    <a:gd name="connsiteX51" fmla="*/ 286702 w 940118"/>
                    <a:gd name="connsiteY51" fmla="*/ 198120 h 1580197"/>
                    <a:gd name="connsiteX52" fmla="*/ 359092 w 940118"/>
                    <a:gd name="connsiteY52" fmla="*/ 140970 h 1580197"/>
                    <a:gd name="connsiteX53" fmla="*/ 378434 w 940118"/>
                    <a:gd name="connsiteY53" fmla="*/ 151488 h 1580197"/>
                    <a:gd name="connsiteX54" fmla="*/ 378837 w 940118"/>
                    <a:gd name="connsiteY54" fmla="*/ 151226 h 1580197"/>
                    <a:gd name="connsiteX55" fmla="*/ 360045 w 940118"/>
                    <a:gd name="connsiteY55" fmla="*/ 140970 h 1580197"/>
                    <a:gd name="connsiteX56" fmla="*/ 486263 w 940118"/>
                    <a:gd name="connsiteY56" fmla="*/ 68845 h 1580197"/>
                    <a:gd name="connsiteX57" fmla="*/ 485775 w 940118"/>
                    <a:gd name="connsiteY57" fmla="*/ 68580 h 1580197"/>
                    <a:gd name="connsiteX58" fmla="*/ 572452 w 940118"/>
                    <a:gd name="connsiteY58" fmla="*/ 32385 h 1580197"/>
                    <a:gd name="connsiteX59" fmla="*/ 595123 w 940118"/>
                    <a:gd name="connsiteY59" fmla="*/ 44713 h 1580197"/>
                    <a:gd name="connsiteX60" fmla="*/ 595672 w 940118"/>
                    <a:gd name="connsiteY60" fmla="*/ 44538 h 1580197"/>
                    <a:gd name="connsiteX61" fmla="*/ 573405 w 940118"/>
                    <a:gd name="connsiteY61" fmla="*/ 32385 h 1580197"/>
                    <a:gd name="connsiteX62" fmla="*/ 679133 w 940118"/>
                    <a:gd name="connsiteY62"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391243 w 940118"/>
                    <a:gd name="connsiteY20" fmla="*/ 465814 h 1580197"/>
                    <a:gd name="connsiteX21" fmla="*/ 422910 w 940118"/>
                    <a:gd name="connsiteY21" fmla="*/ 483870 h 1580197"/>
                    <a:gd name="connsiteX22" fmla="*/ 367665 w 940118"/>
                    <a:gd name="connsiteY22" fmla="*/ 572453 h 1580197"/>
                    <a:gd name="connsiteX23" fmla="*/ 368618 w 940118"/>
                    <a:gd name="connsiteY23" fmla="*/ 573405 h 1580197"/>
                    <a:gd name="connsiteX24" fmla="*/ 317183 w 940118"/>
                    <a:gd name="connsiteY24" fmla="*/ 684847 h 1580197"/>
                    <a:gd name="connsiteX25" fmla="*/ 305241 w 940118"/>
                    <a:gd name="connsiteY25" fmla="*/ 678329 h 1580197"/>
                    <a:gd name="connsiteX26" fmla="*/ 305235 w 940118"/>
                    <a:gd name="connsiteY26" fmla="*/ 678350 h 1580197"/>
                    <a:gd name="connsiteX27" fmla="*/ 317183 w 940118"/>
                    <a:gd name="connsiteY27" fmla="*/ 684847 h 1580197"/>
                    <a:gd name="connsiteX28" fmla="*/ 260985 w 940118"/>
                    <a:gd name="connsiteY28" fmla="*/ 1014413 h 1580197"/>
                    <a:gd name="connsiteX29" fmla="*/ 342900 w 940118"/>
                    <a:gd name="connsiteY29" fmla="*/ 1373505 h 1580197"/>
                    <a:gd name="connsiteX30" fmla="*/ 546735 w 940118"/>
                    <a:gd name="connsiteY30" fmla="*/ 1580197 h 1580197"/>
                    <a:gd name="connsiteX31" fmla="*/ 285750 w 940118"/>
                    <a:gd name="connsiteY31" fmla="*/ 1438275 h 1580197"/>
                    <a:gd name="connsiteX32" fmla="*/ 81915 w 940118"/>
                    <a:gd name="connsiteY32" fmla="*/ 1231583 h 1580197"/>
                    <a:gd name="connsiteX33" fmla="*/ 0 w 940118"/>
                    <a:gd name="connsiteY33" fmla="*/ 872490 h 1580197"/>
                    <a:gd name="connsiteX34" fmla="*/ 56197 w 940118"/>
                    <a:gd name="connsiteY34" fmla="*/ 542925 h 1580197"/>
                    <a:gd name="connsiteX35" fmla="*/ 62441 w 940118"/>
                    <a:gd name="connsiteY35" fmla="*/ 546321 h 1580197"/>
                    <a:gd name="connsiteX36" fmla="*/ 62617 w 940118"/>
                    <a:gd name="connsiteY36" fmla="*/ 545909 h 1580197"/>
                    <a:gd name="connsiteX37" fmla="*/ 57150 w 940118"/>
                    <a:gd name="connsiteY37" fmla="*/ 542925 h 1580197"/>
                    <a:gd name="connsiteX38" fmla="*/ 107444 w 940118"/>
                    <a:gd name="connsiteY38" fmla="*/ 431896 h 1580197"/>
                    <a:gd name="connsiteX39" fmla="*/ 106680 w 940118"/>
                    <a:gd name="connsiteY39" fmla="*/ 431483 h 1580197"/>
                    <a:gd name="connsiteX40" fmla="*/ 161925 w 940118"/>
                    <a:gd name="connsiteY40" fmla="*/ 341948 h 1580197"/>
                    <a:gd name="connsiteX41" fmla="*/ 171758 w 940118"/>
                    <a:gd name="connsiteY41" fmla="*/ 347295 h 1580197"/>
                    <a:gd name="connsiteX42" fmla="*/ 171778 w 940118"/>
                    <a:gd name="connsiteY42" fmla="*/ 347270 h 1580197"/>
                    <a:gd name="connsiteX43" fmla="*/ 161925 w 940118"/>
                    <a:gd name="connsiteY43" fmla="*/ 341948 h 1580197"/>
                    <a:gd name="connsiteX44" fmla="*/ 227648 w 940118"/>
                    <a:gd name="connsiteY44" fmla="*/ 258128 h 1580197"/>
                    <a:gd name="connsiteX45" fmla="*/ 239906 w 940118"/>
                    <a:gd name="connsiteY45" fmla="*/ 264794 h 1580197"/>
                    <a:gd name="connsiteX46" fmla="*/ 240267 w 940118"/>
                    <a:gd name="connsiteY46" fmla="*/ 264453 h 1580197"/>
                    <a:gd name="connsiteX47" fmla="*/ 228600 w 940118"/>
                    <a:gd name="connsiteY47" fmla="*/ 258128 h 1580197"/>
                    <a:gd name="connsiteX48" fmla="*/ 242888 w 940118"/>
                    <a:gd name="connsiteY48" fmla="*/ 241935 h 1580197"/>
                    <a:gd name="connsiteX49" fmla="*/ 287315 w 940118"/>
                    <a:gd name="connsiteY49" fmla="*/ 198453 h 1580197"/>
                    <a:gd name="connsiteX50" fmla="*/ 286702 w 940118"/>
                    <a:gd name="connsiteY50" fmla="*/ 198120 h 1580197"/>
                    <a:gd name="connsiteX51" fmla="*/ 359092 w 940118"/>
                    <a:gd name="connsiteY51" fmla="*/ 140970 h 1580197"/>
                    <a:gd name="connsiteX52" fmla="*/ 378434 w 940118"/>
                    <a:gd name="connsiteY52" fmla="*/ 151488 h 1580197"/>
                    <a:gd name="connsiteX53" fmla="*/ 378837 w 940118"/>
                    <a:gd name="connsiteY53" fmla="*/ 151226 h 1580197"/>
                    <a:gd name="connsiteX54" fmla="*/ 360045 w 940118"/>
                    <a:gd name="connsiteY54" fmla="*/ 140970 h 1580197"/>
                    <a:gd name="connsiteX55" fmla="*/ 486263 w 940118"/>
                    <a:gd name="connsiteY55" fmla="*/ 68845 h 1580197"/>
                    <a:gd name="connsiteX56" fmla="*/ 485775 w 940118"/>
                    <a:gd name="connsiteY56" fmla="*/ 68580 h 1580197"/>
                    <a:gd name="connsiteX57" fmla="*/ 572452 w 940118"/>
                    <a:gd name="connsiteY57" fmla="*/ 32385 h 1580197"/>
                    <a:gd name="connsiteX58" fmla="*/ 595123 w 940118"/>
                    <a:gd name="connsiteY58" fmla="*/ 44713 h 1580197"/>
                    <a:gd name="connsiteX59" fmla="*/ 595672 w 940118"/>
                    <a:gd name="connsiteY59" fmla="*/ 44538 h 1580197"/>
                    <a:gd name="connsiteX60" fmla="*/ 573405 w 940118"/>
                    <a:gd name="connsiteY60" fmla="*/ 32385 h 1580197"/>
                    <a:gd name="connsiteX61" fmla="*/ 679133 w 940118"/>
                    <a:gd name="connsiteY61"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592932 w 940118"/>
                    <a:gd name="connsiteY12" fmla="*/ 268132 h 1580197"/>
                    <a:gd name="connsiteX13" fmla="*/ 620077 w 940118"/>
                    <a:gd name="connsiteY13" fmla="*/ 282893 h 1580197"/>
                    <a:gd name="connsiteX14" fmla="*/ 548076 w 940118"/>
                    <a:gd name="connsiteY14" fmla="*/ 339736 h 1580197"/>
                    <a:gd name="connsiteX15" fmla="*/ 548640 w 940118"/>
                    <a:gd name="connsiteY15" fmla="*/ 340043 h 1580197"/>
                    <a:gd name="connsiteX16" fmla="*/ 503873 w 940118"/>
                    <a:gd name="connsiteY16" fmla="*/ 383858 h 1580197"/>
                    <a:gd name="connsiteX17" fmla="*/ 488633 w 940118"/>
                    <a:gd name="connsiteY17" fmla="*/ 399098 h 1580197"/>
                    <a:gd name="connsiteX18" fmla="*/ 488633 w 940118"/>
                    <a:gd name="connsiteY18" fmla="*/ 400050 h 1580197"/>
                    <a:gd name="connsiteX19" fmla="*/ 422910 w 940118"/>
                    <a:gd name="connsiteY19" fmla="*/ 482918 h 1580197"/>
                    <a:gd name="connsiteX20" fmla="*/ 422910 w 940118"/>
                    <a:gd name="connsiteY20" fmla="*/ 483870 h 1580197"/>
                    <a:gd name="connsiteX21" fmla="*/ 367665 w 940118"/>
                    <a:gd name="connsiteY21" fmla="*/ 572453 h 1580197"/>
                    <a:gd name="connsiteX22" fmla="*/ 368618 w 940118"/>
                    <a:gd name="connsiteY22" fmla="*/ 573405 h 1580197"/>
                    <a:gd name="connsiteX23" fmla="*/ 317183 w 940118"/>
                    <a:gd name="connsiteY23" fmla="*/ 684847 h 1580197"/>
                    <a:gd name="connsiteX24" fmla="*/ 305241 w 940118"/>
                    <a:gd name="connsiteY24" fmla="*/ 678329 h 1580197"/>
                    <a:gd name="connsiteX25" fmla="*/ 305235 w 940118"/>
                    <a:gd name="connsiteY25" fmla="*/ 678350 h 1580197"/>
                    <a:gd name="connsiteX26" fmla="*/ 317183 w 940118"/>
                    <a:gd name="connsiteY26" fmla="*/ 684847 h 1580197"/>
                    <a:gd name="connsiteX27" fmla="*/ 260985 w 940118"/>
                    <a:gd name="connsiteY27" fmla="*/ 1014413 h 1580197"/>
                    <a:gd name="connsiteX28" fmla="*/ 342900 w 940118"/>
                    <a:gd name="connsiteY28" fmla="*/ 1373505 h 1580197"/>
                    <a:gd name="connsiteX29" fmla="*/ 546735 w 940118"/>
                    <a:gd name="connsiteY29" fmla="*/ 1580197 h 1580197"/>
                    <a:gd name="connsiteX30" fmla="*/ 285750 w 940118"/>
                    <a:gd name="connsiteY30" fmla="*/ 1438275 h 1580197"/>
                    <a:gd name="connsiteX31" fmla="*/ 81915 w 940118"/>
                    <a:gd name="connsiteY31" fmla="*/ 1231583 h 1580197"/>
                    <a:gd name="connsiteX32" fmla="*/ 0 w 940118"/>
                    <a:gd name="connsiteY32" fmla="*/ 872490 h 1580197"/>
                    <a:gd name="connsiteX33" fmla="*/ 56197 w 940118"/>
                    <a:gd name="connsiteY33" fmla="*/ 542925 h 1580197"/>
                    <a:gd name="connsiteX34" fmla="*/ 62441 w 940118"/>
                    <a:gd name="connsiteY34" fmla="*/ 546321 h 1580197"/>
                    <a:gd name="connsiteX35" fmla="*/ 62617 w 940118"/>
                    <a:gd name="connsiteY35" fmla="*/ 545909 h 1580197"/>
                    <a:gd name="connsiteX36" fmla="*/ 57150 w 940118"/>
                    <a:gd name="connsiteY36" fmla="*/ 542925 h 1580197"/>
                    <a:gd name="connsiteX37" fmla="*/ 107444 w 940118"/>
                    <a:gd name="connsiteY37" fmla="*/ 431896 h 1580197"/>
                    <a:gd name="connsiteX38" fmla="*/ 106680 w 940118"/>
                    <a:gd name="connsiteY38" fmla="*/ 431483 h 1580197"/>
                    <a:gd name="connsiteX39" fmla="*/ 161925 w 940118"/>
                    <a:gd name="connsiteY39" fmla="*/ 341948 h 1580197"/>
                    <a:gd name="connsiteX40" fmla="*/ 171758 w 940118"/>
                    <a:gd name="connsiteY40" fmla="*/ 347295 h 1580197"/>
                    <a:gd name="connsiteX41" fmla="*/ 171778 w 940118"/>
                    <a:gd name="connsiteY41" fmla="*/ 347270 h 1580197"/>
                    <a:gd name="connsiteX42" fmla="*/ 161925 w 940118"/>
                    <a:gd name="connsiteY42" fmla="*/ 341948 h 1580197"/>
                    <a:gd name="connsiteX43" fmla="*/ 227648 w 940118"/>
                    <a:gd name="connsiteY43" fmla="*/ 258128 h 1580197"/>
                    <a:gd name="connsiteX44" fmla="*/ 239906 w 940118"/>
                    <a:gd name="connsiteY44" fmla="*/ 264794 h 1580197"/>
                    <a:gd name="connsiteX45" fmla="*/ 240267 w 940118"/>
                    <a:gd name="connsiteY45" fmla="*/ 264453 h 1580197"/>
                    <a:gd name="connsiteX46" fmla="*/ 228600 w 940118"/>
                    <a:gd name="connsiteY46" fmla="*/ 258128 h 1580197"/>
                    <a:gd name="connsiteX47" fmla="*/ 242888 w 940118"/>
                    <a:gd name="connsiteY47" fmla="*/ 241935 h 1580197"/>
                    <a:gd name="connsiteX48" fmla="*/ 287315 w 940118"/>
                    <a:gd name="connsiteY48" fmla="*/ 198453 h 1580197"/>
                    <a:gd name="connsiteX49" fmla="*/ 286702 w 940118"/>
                    <a:gd name="connsiteY49" fmla="*/ 198120 h 1580197"/>
                    <a:gd name="connsiteX50" fmla="*/ 359092 w 940118"/>
                    <a:gd name="connsiteY50" fmla="*/ 140970 h 1580197"/>
                    <a:gd name="connsiteX51" fmla="*/ 378434 w 940118"/>
                    <a:gd name="connsiteY51" fmla="*/ 151488 h 1580197"/>
                    <a:gd name="connsiteX52" fmla="*/ 378837 w 940118"/>
                    <a:gd name="connsiteY52" fmla="*/ 151226 h 1580197"/>
                    <a:gd name="connsiteX53" fmla="*/ 360045 w 940118"/>
                    <a:gd name="connsiteY53" fmla="*/ 140970 h 1580197"/>
                    <a:gd name="connsiteX54" fmla="*/ 486263 w 940118"/>
                    <a:gd name="connsiteY54" fmla="*/ 68845 h 1580197"/>
                    <a:gd name="connsiteX55" fmla="*/ 485775 w 940118"/>
                    <a:gd name="connsiteY55" fmla="*/ 68580 h 1580197"/>
                    <a:gd name="connsiteX56" fmla="*/ 572452 w 940118"/>
                    <a:gd name="connsiteY56" fmla="*/ 32385 h 1580197"/>
                    <a:gd name="connsiteX57" fmla="*/ 595123 w 940118"/>
                    <a:gd name="connsiteY57" fmla="*/ 44713 h 1580197"/>
                    <a:gd name="connsiteX58" fmla="*/ 595672 w 940118"/>
                    <a:gd name="connsiteY58" fmla="*/ 44538 h 1580197"/>
                    <a:gd name="connsiteX59" fmla="*/ 573405 w 940118"/>
                    <a:gd name="connsiteY59" fmla="*/ 32385 h 1580197"/>
                    <a:gd name="connsiteX60" fmla="*/ 679133 w 940118"/>
                    <a:gd name="connsiteY60"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592976 w 940118"/>
                    <a:gd name="connsiteY11" fmla="*/ 268101 h 1580197"/>
                    <a:gd name="connsiteX12" fmla="*/ 620077 w 940118"/>
                    <a:gd name="connsiteY12" fmla="*/ 282893 h 1580197"/>
                    <a:gd name="connsiteX13" fmla="*/ 548076 w 940118"/>
                    <a:gd name="connsiteY13" fmla="*/ 339736 h 1580197"/>
                    <a:gd name="connsiteX14" fmla="*/ 548640 w 940118"/>
                    <a:gd name="connsiteY14" fmla="*/ 340043 h 1580197"/>
                    <a:gd name="connsiteX15" fmla="*/ 503873 w 940118"/>
                    <a:gd name="connsiteY15" fmla="*/ 383858 h 1580197"/>
                    <a:gd name="connsiteX16" fmla="*/ 488633 w 940118"/>
                    <a:gd name="connsiteY16" fmla="*/ 399098 h 1580197"/>
                    <a:gd name="connsiteX17" fmla="*/ 488633 w 940118"/>
                    <a:gd name="connsiteY17" fmla="*/ 400050 h 1580197"/>
                    <a:gd name="connsiteX18" fmla="*/ 422910 w 940118"/>
                    <a:gd name="connsiteY18" fmla="*/ 482918 h 1580197"/>
                    <a:gd name="connsiteX19" fmla="*/ 422910 w 940118"/>
                    <a:gd name="connsiteY19" fmla="*/ 483870 h 1580197"/>
                    <a:gd name="connsiteX20" fmla="*/ 367665 w 940118"/>
                    <a:gd name="connsiteY20" fmla="*/ 572453 h 1580197"/>
                    <a:gd name="connsiteX21" fmla="*/ 368618 w 940118"/>
                    <a:gd name="connsiteY21" fmla="*/ 573405 h 1580197"/>
                    <a:gd name="connsiteX22" fmla="*/ 317183 w 940118"/>
                    <a:gd name="connsiteY22" fmla="*/ 684847 h 1580197"/>
                    <a:gd name="connsiteX23" fmla="*/ 305241 w 940118"/>
                    <a:gd name="connsiteY23" fmla="*/ 678329 h 1580197"/>
                    <a:gd name="connsiteX24" fmla="*/ 305235 w 940118"/>
                    <a:gd name="connsiteY24" fmla="*/ 678350 h 1580197"/>
                    <a:gd name="connsiteX25" fmla="*/ 317183 w 940118"/>
                    <a:gd name="connsiteY25" fmla="*/ 684847 h 1580197"/>
                    <a:gd name="connsiteX26" fmla="*/ 260985 w 940118"/>
                    <a:gd name="connsiteY26" fmla="*/ 1014413 h 1580197"/>
                    <a:gd name="connsiteX27" fmla="*/ 342900 w 940118"/>
                    <a:gd name="connsiteY27" fmla="*/ 1373505 h 1580197"/>
                    <a:gd name="connsiteX28" fmla="*/ 546735 w 940118"/>
                    <a:gd name="connsiteY28" fmla="*/ 1580197 h 1580197"/>
                    <a:gd name="connsiteX29" fmla="*/ 285750 w 940118"/>
                    <a:gd name="connsiteY29" fmla="*/ 1438275 h 1580197"/>
                    <a:gd name="connsiteX30" fmla="*/ 81915 w 940118"/>
                    <a:gd name="connsiteY30" fmla="*/ 1231583 h 1580197"/>
                    <a:gd name="connsiteX31" fmla="*/ 0 w 940118"/>
                    <a:gd name="connsiteY31" fmla="*/ 872490 h 1580197"/>
                    <a:gd name="connsiteX32" fmla="*/ 56197 w 940118"/>
                    <a:gd name="connsiteY32" fmla="*/ 542925 h 1580197"/>
                    <a:gd name="connsiteX33" fmla="*/ 62441 w 940118"/>
                    <a:gd name="connsiteY33" fmla="*/ 546321 h 1580197"/>
                    <a:gd name="connsiteX34" fmla="*/ 62617 w 940118"/>
                    <a:gd name="connsiteY34" fmla="*/ 545909 h 1580197"/>
                    <a:gd name="connsiteX35" fmla="*/ 57150 w 940118"/>
                    <a:gd name="connsiteY35" fmla="*/ 542925 h 1580197"/>
                    <a:gd name="connsiteX36" fmla="*/ 107444 w 940118"/>
                    <a:gd name="connsiteY36" fmla="*/ 431896 h 1580197"/>
                    <a:gd name="connsiteX37" fmla="*/ 106680 w 940118"/>
                    <a:gd name="connsiteY37" fmla="*/ 431483 h 1580197"/>
                    <a:gd name="connsiteX38" fmla="*/ 161925 w 940118"/>
                    <a:gd name="connsiteY38" fmla="*/ 341948 h 1580197"/>
                    <a:gd name="connsiteX39" fmla="*/ 171758 w 940118"/>
                    <a:gd name="connsiteY39" fmla="*/ 347295 h 1580197"/>
                    <a:gd name="connsiteX40" fmla="*/ 171778 w 940118"/>
                    <a:gd name="connsiteY40" fmla="*/ 347270 h 1580197"/>
                    <a:gd name="connsiteX41" fmla="*/ 161925 w 940118"/>
                    <a:gd name="connsiteY41" fmla="*/ 341948 h 1580197"/>
                    <a:gd name="connsiteX42" fmla="*/ 227648 w 940118"/>
                    <a:gd name="connsiteY42" fmla="*/ 258128 h 1580197"/>
                    <a:gd name="connsiteX43" fmla="*/ 239906 w 940118"/>
                    <a:gd name="connsiteY43" fmla="*/ 264794 h 1580197"/>
                    <a:gd name="connsiteX44" fmla="*/ 240267 w 940118"/>
                    <a:gd name="connsiteY44" fmla="*/ 264453 h 1580197"/>
                    <a:gd name="connsiteX45" fmla="*/ 228600 w 940118"/>
                    <a:gd name="connsiteY45" fmla="*/ 258128 h 1580197"/>
                    <a:gd name="connsiteX46" fmla="*/ 242888 w 940118"/>
                    <a:gd name="connsiteY46" fmla="*/ 241935 h 1580197"/>
                    <a:gd name="connsiteX47" fmla="*/ 287315 w 940118"/>
                    <a:gd name="connsiteY47" fmla="*/ 198453 h 1580197"/>
                    <a:gd name="connsiteX48" fmla="*/ 286702 w 940118"/>
                    <a:gd name="connsiteY48" fmla="*/ 198120 h 1580197"/>
                    <a:gd name="connsiteX49" fmla="*/ 359092 w 940118"/>
                    <a:gd name="connsiteY49" fmla="*/ 140970 h 1580197"/>
                    <a:gd name="connsiteX50" fmla="*/ 378434 w 940118"/>
                    <a:gd name="connsiteY50" fmla="*/ 151488 h 1580197"/>
                    <a:gd name="connsiteX51" fmla="*/ 378837 w 940118"/>
                    <a:gd name="connsiteY51" fmla="*/ 151226 h 1580197"/>
                    <a:gd name="connsiteX52" fmla="*/ 360045 w 940118"/>
                    <a:gd name="connsiteY52" fmla="*/ 140970 h 1580197"/>
                    <a:gd name="connsiteX53" fmla="*/ 486263 w 940118"/>
                    <a:gd name="connsiteY53" fmla="*/ 68845 h 1580197"/>
                    <a:gd name="connsiteX54" fmla="*/ 485775 w 940118"/>
                    <a:gd name="connsiteY54" fmla="*/ 68580 h 1580197"/>
                    <a:gd name="connsiteX55" fmla="*/ 572452 w 940118"/>
                    <a:gd name="connsiteY55" fmla="*/ 32385 h 1580197"/>
                    <a:gd name="connsiteX56" fmla="*/ 595123 w 940118"/>
                    <a:gd name="connsiteY56" fmla="*/ 44713 h 1580197"/>
                    <a:gd name="connsiteX57" fmla="*/ 595672 w 940118"/>
                    <a:gd name="connsiteY57" fmla="*/ 44538 h 1580197"/>
                    <a:gd name="connsiteX58" fmla="*/ 573405 w 940118"/>
                    <a:gd name="connsiteY58" fmla="*/ 32385 h 1580197"/>
                    <a:gd name="connsiteX59" fmla="*/ 679133 w 940118"/>
                    <a:gd name="connsiteY59"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833437 w 940118"/>
                    <a:gd name="connsiteY7" fmla="*/ 174308 h 1580197"/>
                    <a:gd name="connsiteX8" fmla="*/ 747299 w 940118"/>
                    <a:gd name="connsiteY8" fmla="*/ 210278 h 1580197"/>
                    <a:gd name="connsiteX9" fmla="*/ 747713 w 940118"/>
                    <a:gd name="connsiteY9" fmla="*/ 210503 h 1580197"/>
                    <a:gd name="connsiteX10" fmla="*/ 620078 w 940118"/>
                    <a:gd name="connsiteY10" fmla="*/ 282893 h 1580197"/>
                    <a:gd name="connsiteX11" fmla="*/ 620077 w 940118"/>
                    <a:gd name="connsiteY11" fmla="*/ 282893 h 1580197"/>
                    <a:gd name="connsiteX12" fmla="*/ 548076 w 940118"/>
                    <a:gd name="connsiteY12" fmla="*/ 339736 h 1580197"/>
                    <a:gd name="connsiteX13" fmla="*/ 548640 w 940118"/>
                    <a:gd name="connsiteY13" fmla="*/ 340043 h 1580197"/>
                    <a:gd name="connsiteX14" fmla="*/ 503873 w 940118"/>
                    <a:gd name="connsiteY14" fmla="*/ 383858 h 1580197"/>
                    <a:gd name="connsiteX15" fmla="*/ 488633 w 940118"/>
                    <a:gd name="connsiteY15" fmla="*/ 399098 h 1580197"/>
                    <a:gd name="connsiteX16" fmla="*/ 488633 w 940118"/>
                    <a:gd name="connsiteY16" fmla="*/ 400050 h 1580197"/>
                    <a:gd name="connsiteX17" fmla="*/ 422910 w 940118"/>
                    <a:gd name="connsiteY17" fmla="*/ 482918 h 1580197"/>
                    <a:gd name="connsiteX18" fmla="*/ 422910 w 940118"/>
                    <a:gd name="connsiteY18" fmla="*/ 483870 h 1580197"/>
                    <a:gd name="connsiteX19" fmla="*/ 367665 w 940118"/>
                    <a:gd name="connsiteY19" fmla="*/ 572453 h 1580197"/>
                    <a:gd name="connsiteX20" fmla="*/ 368618 w 940118"/>
                    <a:gd name="connsiteY20" fmla="*/ 573405 h 1580197"/>
                    <a:gd name="connsiteX21" fmla="*/ 317183 w 940118"/>
                    <a:gd name="connsiteY21" fmla="*/ 684847 h 1580197"/>
                    <a:gd name="connsiteX22" fmla="*/ 305241 w 940118"/>
                    <a:gd name="connsiteY22" fmla="*/ 678329 h 1580197"/>
                    <a:gd name="connsiteX23" fmla="*/ 305235 w 940118"/>
                    <a:gd name="connsiteY23" fmla="*/ 678350 h 1580197"/>
                    <a:gd name="connsiteX24" fmla="*/ 317183 w 940118"/>
                    <a:gd name="connsiteY24" fmla="*/ 684847 h 1580197"/>
                    <a:gd name="connsiteX25" fmla="*/ 260985 w 940118"/>
                    <a:gd name="connsiteY25" fmla="*/ 1014413 h 1580197"/>
                    <a:gd name="connsiteX26" fmla="*/ 342900 w 940118"/>
                    <a:gd name="connsiteY26" fmla="*/ 1373505 h 1580197"/>
                    <a:gd name="connsiteX27" fmla="*/ 546735 w 940118"/>
                    <a:gd name="connsiteY27" fmla="*/ 1580197 h 1580197"/>
                    <a:gd name="connsiteX28" fmla="*/ 285750 w 940118"/>
                    <a:gd name="connsiteY28" fmla="*/ 1438275 h 1580197"/>
                    <a:gd name="connsiteX29" fmla="*/ 81915 w 940118"/>
                    <a:gd name="connsiteY29" fmla="*/ 1231583 h 1580197"/>
                    <a:gd name="connsiteX30" fmla="*/ 0 w 940118"/>
                    <a:gd name="connsiteY30" fmla="*/ 872490 h 1580197"/>
                    <a:gd name="connsiteX31" fmla="*/ 56197 w 940118"/>
                    <a:gd name="connsiteY31" fmla="*/ 542925 h 1580197"/>
                    <a:gd name="connsiteX32" fmla="*/ 62441 w 940118"/>
                    <a:gd name="connsiteY32" fmla="*/ 546321 h 1580197"/>
                    <a:gd name="connsiteX33" fmla="*/ 62617 w 940118"/>
                    <a:gd name="connsiteY33" fmla="*/ 545909 h 1580197"/>
                    <a:gd name="connsiteX34" fmla="*/ 57150 w 940118"/>
                    <a:gd name="connsiteY34" fmla="*/ 542925 h 1580197"/>
                    <a:gd name="connsiteX35" fmla="*/ 107444 w 940118"/>
                    <a:gd name="connsiteY35" fmla="*/ 431896 h 1580197"/>
                    <a:gd name="connsiteX36" fmla="*/ 106680 w 940118"/>
                    <a:gd name="connsiteY36" fmla="*/ 431483 h 1580197"/>
                    <a:gd name="connsiteX37" fmla="*/ 161925 w 940118"/>
                    <a:gd name="connsiteY37" fmla="*/ 341948 h 1580197"/>
                    <a:gd name="connsiteX38" fmla="*/ 171758 w 940118"/>
                    <a:gd name="connsiteY38" fmla="*/ 347295 h 1580197"/>
                    <a:gd name="connsiteX39" fmla="*/ 171778 w 940118"/>
                    <a:gd name="connsiteY39" fmla="*/ 347270 h 1580197"/>
                    <a:gd name="connsiteX40" fmla="*/ 161925 w 940118"/>
                    <a:gd name="connsiteY40" fmla="*/ 341948 h 1580197"/>
                    <a:gd name="connsiteX41" fmla="*/ 227648 w 940118"/>
                    <a:gd name="connsiteY41" fmla="*/ 258128 h 1580197"/>
                    <a:gd name="connsiteX42" fmla="*/ 239906 w 940118"/>
                    <a:gd name="connsiteY42" fmla="*/ 264794 h 1580197"/>
                    <a:gd name="connsiteX43" fmla="*/ 240267 w 940118"/>
                    <a:gd name="connsiteY43" fmla="*/ 264453 h 1580197"/>
                    <a:gd name="connsiteX44" fmla="*/ 228600 w 940118"/>
                    <a:gd name="connsiteY44" fmla="*/ 258128 h 1580197"/>
                    <a:gd name="connsiteX45" fmla="*/ 242888 w 940118"/>
                    <a:gd name="connsiteY45" fmla="*/ 241935 h 1580197"/>
                    <a:gd name="connsiteX46" fmla="*/ 287315 w 940118"/>
                    <a:gd name="connsiteY46" fmla="*/ 198453 h 1580197"/>
                    <a:gd name="connsiteX47" fmla="*/ 286702 w 940118"/>
                    <a:gd name="connsiteY47" fmla="*/ 198120 h 1580197"/>
                    <a:gd name="connsiteX48" fmla="*/ 359092 w 940118"/>
                    <a:gd name="connsiteY48" fmla="*/ 140970 h 1580197"/>
                    <a:gd name="connsiteX49" fmla="*/ 378434 w 940118"/>
                    <a:gd name="connsiteY49" fmla="*/ 151488 h 1580197"/>
                    <a:gd name="connsiteX50" fmla="*/ 378837 w 940118"/>
                    <a:gd name="connsiteY50" fmla="*/ 151226 h 1580197"/>
                    <a:gd name="connsiteX51" fmla="*/ 360045 w 940118"/>
                    <a:gd name="connsiteY51" fmla="*/ 140970 h 1580197"/>
                    <a:gd name="connsiteX52" fmla="*/ 486263 w 940118"/>
                    <a:gd name="connsiteY52" fmla="*/ 68845 h 1580197"/>
                    <a:gd name="connsiteX53" fmla="*/ 485775 w 940118"/>
                    <a:gd name="connsiteY53" fmla="*/ 68580 h 1580197"/>
                    <a:gd name="connsiteX54" fmla="*/ 572452 w 940118"/>
                    <a:gd name="connsiteY54" fmla="*/ 32385 h 1580197"/>
                    <a:gd name="connsiteX55" fmla="*/ 595123 w 940118"/>
                    <a:gd name="connsiteY55" fmla="*/ 44713 h 1580197"/>
                    <a:gd name="connsiteX56" fmla="*/ 595672 w 940118"/>
                    <a:gd name="connsiteY56" fmla="*/ 44538 h 1580197"/>
                    <a:gd name="connsiteX57" fmla="*/ 573405 w 940118"/>
                    <a:gd name="connsiteY57" fmla="*/ 32385 h 1580197"/>
                    <a:gd name="connsiteX58" fmla="*/ 679133 w 940118"/>
                    <a:gd name="connsiteY58"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833438 w 940118"/>
                    <a:gd name="connsiteY6" fmla="*/ 174308 h 1580197"/>
                    <a:gd name="connsiteX7" fmla="*/ 747299 w 940118"/>
                    <a:gd name="connsiteY7" fmla="*/ 210278 h 1580197"/>
                    <a:gd name="connsiteX8" fmla="*/ 747713 w 940118"/>
                    <a:gd name="connsiteY8" fmla="*/ 210503 h 1580197"/>
                    <a:gd name="connsiteX9" fmla="*/ 620078 w 940118"/>
                    <a:gd name="connsiteY9" fmla="*/ 282893 h 1580197"/>
                    <a:gd name="connsiteX10" fmla="*/ 620077 w 940118"/>
                    <a:gd name="connsiteY10" fmla="*/ 282893 h 1580197"/>
                    <a:gd name="connsiteX11" fmla="*/ 548076 w 940118"/>
                    <a:gd name="connsiteY11" fmla="*/ 339736 h 1580197"/>
                    <a:gd name="connsiteX12" fmla="*/ 548640 w 940118"/>
                    <a:gd name="connsiteY12" fmla="*/ 340043 h 1580197"/>
                    <a:gd name="connsiteX13" fmla="*/ 503873 w 940118"/>
                    <a:gd name="connsiteY13" fmla="*/ 383858 h 1580197"/>
                    <a:gd name="connsiteX14" fmla="*/ 488633 w 940118"/>
                    <a:gd name="connsiteY14" fmla="*/ 399098 h 1580197"/>
                    <a:gd name="connsiteX15" fmla="*/ 488633 w 940118"/>
                    <a:gd name="connsiteY15" fmla="*/ 400050 h 1580197"/>
                    <a:gd name="connsiteX16" fmla="*/ 422910 w 940118"/>
                    <a:gd name="connsiteY16" fmla="*/ 482918 h 1580197"/>
                    <a:gd name="connsiteX17" fmla="*/ 422910 w 940118"/>
                    <a:gd name="connsiteY17" fmla="*/ 483870 h 1580197"/>
                    <a:gd name="connsiteX18" fmla="*/ 367665 w 940118"/>
                    <a:gd name="connsiteY18" fmla="*/ 572453 h 1580197"/>
                    <a:gd name="connsiteX19" fmla="*/ 368618 w 940118"/>
                    <a:gd name="connsiteY19" fmla="*/ 573405 h 1580197"/>
                    <a:gd name="connsiteX20" fmla="*/ 317183 w 940118"/>
                    <a:gd name="connsiteY20" fmla="*/ 684847 h 1580197"/>
                    <a:gd name="connsiteX21" fmla="*/ 305241 w 940118"/>
                    <a:gd name="connsiteY21" fmla="*/ 678329 h 1580197"/>
                    <a:gd name="connsiteX22" fmla="*/ 305235 w 940118"/>
                    <a:gd name="connsiteY22" fmla="*/ 678350 h 1580197"/>
                    <a:gd name="connsiteX23" fmla="*/ 317183 w 940118"/>
                    <a:gd name="connsiteY23" fmla="*/ 684847 h 1580197"/>
                    <a:gd name="connsiteX24" fmla="*/ 260985 w 940118"/>
                    <a:gd name="connsiteY24" fmla="*/ 1014413 h 1580197"/>
                    <a:gd name="connsiteX25" fmla="*/ 342900 w 940118"/>
                    <a:gd name="connsiteY25" fmla="*/ 1373505 h 1580197"/>
                    <a:gd name="connsiteX26" fmla="*/ 546735 w 940118"/>
                    <a:gd name="connsiteY26" fmla="*/ 1580197 h 1580197"/>
                    <a:gd name="connsiteX27" fmla="*/ 285750 w 940118"/>
                    <a:gd name="connsiteY27" fmla="*/ 1438275 h 1580197"/>
                    <a:gd name="connsiteX28" fmla="*/ 81915 w 940118"/>
                    <a:gd name="connsiteY28" fmla="*/ 1231583 h 1580197"/>
                    <a:gd name="connsiteX29" fmla="*/ 0 w 940118"/>
                    <a:gd name="connsiteY29" fmla="*/ 872490 h 1580197"/>
                    <a:gd name="connsiteX30" fmla="*/ 56197 w 940118"/>
                    <a:gd name="connsiteY30" fmla="*/ 542925 h 1580197"/>
                    <a:gd name="connsiteX31" fmla="*/ 62441 w 940118"/>
                    <a:gd name="connsiteY31" fmla="*/ 546321 h 1580197"/>
                    <a:gd name="connsiteX32" fmla="*/ 62617 w 940118"/>
                    <a:gd name="connsiteY32" fmla="*/ 545909 h 1580197"/>
                    <a:gd name="connsiteX33" fmla="*/ 57150 w 940118"/>
                    <a:gd name="connsiteY33" fmla="*/ 542925 h 1580197"/>
                    <a:gd name="connsiteX34" fmla="*/ 107444 w 940118"/>
                    <a:gd name="connsiteY34" fmla="*/ 431896 h 1580197"/>
                    <a:gd name="connsiteX35" fmla="*/ 106680 w 940118"/>
                    <a:gd name="connsiteY35" fmla="*/ 431483 h 1580197"/>
                    <a:gd name="connsiteX36" fmla="*/ 161925 w 940118"/>
                    <a:gd name="connsiteY36" fmla="*/ 341948 h 1580197"/>
                    <a:gd name="connsiteX37" fmla="*/ 171758 w 940118"/>
                    <a:gd name="connsiteY37" fmla="*/ 347295 h 1580197"/>
                    <a:gd name="connsiteX38" fmla="*/ 171778 w 940118"/>
                    <a:gd name="connsiteY38" fmla="*/ 347270 h 1580197"/>
                    <a:gd name="connsiteX39" fmla="*/ 161925 w 940118"/>
                    <a:gd name="connsiteY39" fmla="*/ 341948 h 1580197"/>
                    <a:gd name="connsiteX40" fmla="*/ 227648 w 940118"/>
                    <a:gd name="connsiteY40" fmla="*/ 258128 h 1580197"/>
                    <a:gd name="connsiteX41" fmla="*/ 239906 w 940118"/>
                    <a:gd name="connsiteY41" fmla="*/ 264794 h 1580197"/>
                    <a:gd name="connsiteX42" fmla="*/ 240267 w 940118"/>
                    <a:gd name="connsiteY42" fmla="*/ 264453 h 1580197"/>
                    <a:gd name="connsiteX43" fmla="*/ 228600 w 940118"/>
                    <a:gd name="connsiteY43" fmla="*/ 258128 h 1580197"/>
                    <a:gd name="connsiteX44" fmla="*/ 242888 w 940118"/>
                    <a:gd name="connsiteY44" fmla="*/ 241935 h 1580197"/>
                    <a:gd name="connsiteX45" fmla="*/ 287315 w 940118"/>
                    <a:gd name="connsiteY45" fmla="*/ 198453 h 1580197"/>
                    <a:gd name="connsiteX46" fmla="*/ 286702 w 940118"/>
                    <a:gd name="connsiteY46" fmla="*/ 198120 h 1580197"/>
                    <a:gd name="connsiteX47" fmla="*/ 359092 w 940118"/>
                    <a:gd name="connsiteY47" fmla="*/ 140970 h 1580197"/>
                    <a:gd name="connsiteX48" fmla="*/ 378434 w 940118"/>
                    <a:gd name="connsiteY48" fmla="*/ 151488 h 1580197"/>
                    <a:gd name="connsiteX49" fmla="*/ 378837 w 940118"/>
                    <a:gd name="connsiteY49" fmla="*/ 151226 h 1580197"/>
                    <a:gd name="connsiteX50" fmla="*/ 360045 w 940118"/>
                    <a:gd name="connsiteY50" fmla="*/ 140970 h 1580197"/>
                    <a:gd name="connsiteX51" fmla="*/ 486263 w 940118"/>
                    <a:gd name="connsiteY51" fmla="*/ 68845 h 1580197"/>
                    <a:gd name="connsiteX52" fmla="*/ 485775 w 940118"/>
                    <a:gd name="connsiteY52" fmla="*/ 68580 h 1580197"/>
                    <a:gd name="connsiteX53" fmla="*/ 572452 w 940118"/>
                    <a:gd name="connsiteY53" fmla="*/ 32385 h 1580197"/>
                    <a:gd name="connsiteX54" fmla="*/ 595123 w 940118"/>
                    <a:gd name="connsiteY54" fmla="*/ 44713 h 1580197"/>
                    <a:gd name="connsiteX55" fmla="*/ 595672 w 940118"/>
                    <a:gd name="connsiteY55" fmla="*/ 44538 h 1580197"/>
                    <a:gd name="connsiteX56" fmla="*/ 573405 w 940118"/>
                    <a:gd name="connsiteY56" fmla="*/ 32385 h 1580197"/>
                    <a:gd name="connsiteX57" fmla="*/ 679133 w 940118"/>
                    <a:gd name="connsiteY57" fmla="*/ 0 h 1580197"/>
                    <a:gd name="connsiteX0" fmla="*/ 812750 w 940118"/>
                    <a:gd name="connsiteY0" fmla="*/ 163017 h 1580197"/>
                    <a:gd name="connsiteX1" fmla="*/ 812706 w 940118"/>
                    <a:gd name="connsiteY1" fmla="*/ 163034 h 1580197"/>
                    <a:gd name="connsiteX2" fmla="*/ 832937 w 940118"/>
                    <a:gd name="connsiteY2" fmla="*/ 174035 h 1580197"/>
                    <a:gd name="connsiteX3" fmla="*/ 812750 w 940118"/>
                    <a:gd name="connsiteY3" fmla="*/ 163017 h 1580197"/>
                    <a:gd name="connsiteX4" fmla="*/ 679133 w 940118"/>
                    <a:gd name="connsiteY4" fmla="*/ 0 h 1580197"/>
                    <a:gd name="connsiteX5" fmla="*/ 940118 w 940118"/>
                    <a:gd name="connsiteY5" fmla="*/ 140970 h 1580197"/>
                    <a:gd name="connsiteX6" fmla="*/ 747299 w 940118"/>
                    <a:gd name="connsiteY6" fmla="*/ 210278 h 1580197"/>
                    <a:gd name="connsiteX7" fmla="*/ 747713 w 940118"/>
                    <a:gd name="connsiteY7" fmla="*/ 210503 h 1580197"/>
                    <a:gd name="connsiteX8" fmla="*/ 620078 w 940118"/>
                    <a:gd name="connsiteY8" fmla="*/ 282893 h 1580197"/>
                    <a:gd name="connsiteX9" fmla="*/ 620077 w 940118"/>
                    <a:gd name="connsiteY9" fmla="*/ 282893 h 1580197"/>
                    <a:gd name="connsiteX10" fmla="*/ 548076 w 940118"/>
                    <a:gd name="connsiteY10" fmla="*/ 339736 h 1580197"/>
                    <a:gd name="connsiteX11" fmla="*/ 548640 w 940118"/>
                    <a:gd name="connsiteY11" fmla="*/ 340043 h 1580197"/>
                    <a:gd name="connsiteX12" fmla="*/ 503873 w 940118"/>
                    <a:gd name="connsiteY12" fmla="*/ 383858 h 1580197"/>
                    <a:gd name="connsiteX13" fmla="*/ 488633 w 940118"/>
                    <a:gd name="connsiteY13" fmla="*/ 399098 h 1580197"/>
                    <a:gd name="connsiteX14" fmla="*/ 488633 w 940118"/>
                    <a:gd name="connsiteY14" fmla="*/ 400050 h 1580197"/>
                    <a:gd name="connsiteX15" fmla="*/ 422910 w 940118"/>
                    <a:gd name="connsiteY15" fmla="*/ 482918 h 1580197"/>
                    <a:gd name="connsiteX16" fmla="*/ 422910 w 940118"/>
                    <a:gd name="connsiteY16" fmla="*/ 483870 h 1580197"/>
                    <a:gd name="connsiteX17" fmla="*/ 367665 w 940118"/>
                    <a:gd name="connsiteY17" fmla="*/ 572453 h 1580197"/>
                    <a:gd name="connsiteX18" fmla="*/ 368618 w 940118"/>
                    <a:gd name="connsiteY18" fmla="*/ 573405 h 1580197"/>
                    <a:gd name="connsiteX19" fmla="*/ 317183 w 940118"/>
                    <a:gd name="connsiteY19" fmla="*/ 684847 h 1580197"/>
                    <a:gd name="connsiteX20" fmla="*/ 305241 w 940118"/>
                    <a:gd name="connsiteY20" fmla="*/ 678329 h 1580197"/>
                    <a:gd name="connsiteX21" fmla="*/ 305235 w 940118"/>
                    <a:gd name="connsiteY21" fmla="*/ 678350 h 1580197"/>
                    <a:gd name="connsiteX22" fmla="*/ 317183 w 940118"/>
                    <a:gd name="connsiteY22" fmla="*/ 684847 h 1580197"/>
                    <a:gd name="connsiteX23" fmla="*/ 260985 w 940118"/>
                    <a:gd name="connsiteY23" fmla="*/ 1014413 h 1580197"/>
                    <a:gd name="connsiteX24" fmla="*/ 342900 w 940118"/>
                    <a:gd name="connsiteY24" fmla="*/ 1373505 h 1580197"/>
                    <a:gd name="connsiteX25" fmla="*/ 546735 w 940118"/>
                    <a:gd name="connsiteY25" fmla="*/ 1580197 h 1580197"/>
                    <a:gd name="connsiteX26" fmla="*/ 285750 w 940118"/>
                    <a:gd name="connsiteY26" fmla="*/ 1438275 h 1580197"/>
                    <a:gd name="connsiteX27" fmla="*/ 81915 w 940118"/>
                    <a:gd name="connsiteY27" fmla="*/ 1231583 h 1580197"/>
                    <a:gd name="connsiteX28" fmla="*/ 0 w 940118"/>
                    <a:gd name="connsiteY28" fmla="*/ 872490 h 1580197"/>
                    <a:gd name="connsiteX29" fmla="*/ 56197 w 940118"/>
                    <a:gd name="connsiteY29" fmla="*/ 542925 h 1580197"/>
                    <a:gd name="connsiteX30" fmla="*/ 62441 w 940118"/>
                    <a:gd name="connsiteY30" fmla="*/ 546321 h 1580197"/>
                    <a:gd name="connsiteX31" fmla="*/ 62617 w 940118"/>
                    <a:gd name="connsiteY31" fmla="*/ 545909 h 1580197"/>
                    <a:gd name="connsiteX32" fmla="*/ 57150 w 940118"/>
                    <a:gd name="connsiteY32" fmla="*/ 542925 h 1580197"/>
                    <a:gd name="connsiteX33" fmla="*/ 107444 w 940118"/>
                    <a:gd name="connsiteY33" fmla="*/ 431896 h 1580197"/>
                    <a:gd name="connsiteX34" fmla="*/ 106680 w 940118"/>
                    <a:gd name="connsiteY34" fmla="*/ 431483 h 1580197"/>
                    <a:gd name="connsiteX35" fmla="*/ 161925 w 940118"/>
                    <a:gd name="connsiteY35" fmla="*/ 341948 h 1580197"/>
                    <a:gd name="connsiteX36" fmla="*/ 171758 w 940118"/>
                    <a:gd name="connsiteY36" fmla="*/ 347295 h 1580197"/>
                    <a:gd name="connsiteX37" fmla="*/ 171778 w 940118"/>
                    <a:gd name="connsiteY37" fmla="*/ 347270 h 1580197"/>
                    <a:gd name="connsiteX38" fmla="*/ 161925 w 940118"/>
                    <a:gd name="connsiteY38" fmla="*/ 341948 h 1580197"/>
                    <a:gd name="connsiteX39" fmla="*/ 227648 w 940118"/>
                    <a:gd name="connsiteY39" fmla="*/ 258128 h 1580197"/>
                    <a:gd name="connsiteX40" fmla="*/ 239906 w 940118"/>
                    <a:gd name="connsiteY40" fmla="*/ 264794 h 1580197"/>
                    <a:gd name="connsiteX41" fmla="*/ 240267 w 940118"/>
                    <a:gd name="connsiteY41" fmla="*/ 264453 h 1580197"/>
                    <a:gd name="connsiteX42" fmla="*/ 228600 w 940118"/>
                    <a:gd name="connsiteY42" fmla="*/ 258128 h 1580197"/>
                    <a:gd name="connsiteX43" fmla="*/ 242888 w 940118"/>
                    <a:gd name="connsiteY43" fmla="*/ 241935 h 1580197"/>
                    <a:gd name="connsiteX44" fmla="*/ 287315 w 940118"/>
                    <a:gd name="connsiteY44" fmla="*/ 198453 h 1580197"/>
                    <a:gd name="connsiteX45" fmla="*/ 286702 w 940118"/>
                    <a:gd name="connsiteY45" fmla="*/ 198120 h 1580197"/>
                    <a:gd name="connsiteX46" fmla="*/ 359092 w 940118"/>
                    <a:gd name="connsiteY46" fmla="*/ 140970 h 1580197"/>
                    <a:gd name="connsiteX47" fmla="*/ 378434 w 940118"/>
                    <a:gd name="connsiteY47" fmla="*/ 151488 h 1580197"/>
                    <a:gd name="connsiteX48" fmla="*/ 378837 w 940118"/>
                    <a:gd name="connsiteY48" fmla="*/ 151226 h 1580197"/>
                    <a:gd name="connsiteX49" fmla="*/ 360045 w 940118"/>
                    <a:gd name="connsiteY49" fmla="*/ 140970 h 1580197"/>
                    <a:gd name="connsiteX50" fmla="*/ 486263 w 940118"/>
                    <a:gd name="connsiteY50" fmla="*/ 68845 h 1580197"/>
                    <a:gd name="connsiteX51" fmla="*/ 485775 w 940118"/>
                    <a:gd name="connsiteY51" fmla="*/ 68580 h 1580197"/>
                    <a:gd name="connsiteX52" fmla="*/ 572452 w 940118"/>
                    <a:gd name="connsiteY52" fmla="*/ 32385 h 1580197"/>
                    <a:gd name="connsiteX53" fmla="*/ 595123 w 940118"/>
                    <a:gd name="connsiteY53" fmla="*/ 44713 h 1580197"/>
                    <a:gd name="connsiteX54" fmla="*/ 595672 w 940118"/>
                    <a:gd name="connsiteY54" fmla="*/ 44538 h 1580197"/>
                    <a:gd name="connsiteX55" fmla="*/ 573405 w 940118"/>
                    <a:gd name="connsiteY55" fmla="*/ 32385 h 1580197"/>
                    <a:gd name="connsiteX56" fmla="*/ 679133 w 940118"/>
                    <a:gd name="connsiteY56" fmla="*/ 0 h 1580197"/>
                    <a:gd name="connsiteX0" fmla="*/ 832937 w 940118"/>
                    <a:gd name="connsiteY0" fmla="*/ 174035 h 1580197"/>
                    <a:gd name="connsiteX1" fmla="*/ 812706 w 940118"/>
                    <a:gd name="connsiteY1" fmla="*/ 163034 h 1580197"/>
                    <a:gd name="connsiteX2" fmla="*/ 832937 w 940118"/>
                    <a:gd name="connsiteY2" fmla="*/ 174035 h 1580197"/>
                    <a:gd name="connsiteX3" fmla="*/ 679133 w 940118"/>
                    <a:gd name="connsiteY3" fmla="*/ 0 h 1580197"/>
                    <a:gd name="connsiteX4" fmla="*/ 940118 w 940118"/>
                    <a:gd name="connsiteY4" fmla="*/ 140970 h 1580197"/>
                    <a:gd name="connsiteX5" fmla="*/ 747299 w 940118"/>
                    <a:gd name="connsiteY5" fmla="*/ 210278 h 1580197"/>
                    <a:gd name="connsiteX6" fmla="*/ 747713 w 940118"/>
                    <a:gd name="connsiteY6" fmla="*/ 210503 h 1580197"/>
                    <a:gd name="connsiteX7" fmla="*/ 620078 w 940118"/>
                    <a:gd name="connsiteY7" fmla="*/ 282893 h 1580197"/>
                    <a:gd name="connsiteX8" fmla="*/ 620077 w 940118"/>
                    <a:gd name="connsiteY8" fmla="*/ 282893 h 1580197"/>
                    <a:gd name="connsiteX9" fmla="*/ 548076 w 940118"/>
                    <a:gd name="connsiteY9" fmla="*/ 339736 h 1580197"/>
                    <a:gd name="connsiteX10" fmla="*/ 548640 w 940118"/>
                    <a:gd name="connsiteY10" fmla="*/ 340043 h 1580197"/>
                    <a:gd name="connsiteX11" fmla="*/ 503873 w 940118"/>
                    <a:gd name="connsiteY11" fmla="*/ 383858 h 1580197"/>
                    <a:gd name="connsiteX12" fmla="*/ 488633 w 940118"/>
                    <a:gd name="connsiteY12" fmla="*/ 399098 h 1580197"/>
                    <a:gd name="connsiteX13" fmla="*/ 488633 w 940118"/>
                    <a:gd name="connsiteY13" fmla="*/ 400050 h 1580197"/>
                    <a:gd name="connsiteX14" fmla="*/ 422910 w 940118"/>
                    <a:gd name="connsiteY14" fmla="*/ 482918 h 1580197"/>
                    <a:gd name="connsiteX15" fmla="*/ 422910 w 940118"/>
                    <a:gd name="connsiteY15" fmla="*/ 483870 h 1580197"/>
                    <a:gd name="connsiteX16" fmla="*/ 367665 w 940118"/>
                    <a:gd name="connsiteY16" fmla="*/ 572453 h 1580197"/>
                    <a:gd name="connsiteX17" fmla="*/ 368618 w 940118"/>
                    <a:gd name="connsiteY17" fmla="*/ 573405 h 1580197"/>
                    <a:gd name="connsiteX18" fmla="*/ 317183 w 940118"/>
                    <a:gd name="connsiteY18" fmla="*/ 684847 h 1580197"/>
                    <a:gd name="connsiteX19" fmla="*/ 305241 w 940118"/>
                    <a:gd name="connsiteY19" fmla="*/ 678329 h 1580197"/>
                    <a:gd name="connsiteX20" fmla="*/ 305235 w 940118"/>
                    <a:gd name="connsiteY20" fmla="*/ 678350 h 1580197"/>
                    <a:gd name="connsiteX21" fmla="*/ 317183 w 940118"/>
                    <a:gd name="connsiteY21" fmla="*/ 684847 h 1580197"/>
                    <a:gd name="connsiteX22" fmla="*/ 260985 w 940118"/>
                    <a:gd name="connsiteY22" fmla="*/ 1014413 h 1580197"/>
                    <a:gd name="connsiteX23" fmla="*/ 342900 w 940118"/>
                    <a:gd name="connsiteY23" fmla="*/ 1373505 h 1580197"/>
                    <a:gd name="connsiteX24" fmla="*/ 546735 w 940118"/>
                    <a:gd name="connsiteY24" fmla="*/ 1580197 h 1580197"/>
                    <a:gd name="connsiteX25" fmla="*/ 285750 w 940118"/>
                    <a:gd name="connsiteY25" fmla="*/ 1438275 h 1580197"/>
                    <a:gd name="connsiteX26" fmla="*/ 81915 w 940118"/>
                    <a:gd name="connsiteY26" fmla="*/ 1231583 h 1580197"/>
                    <a:gd name="connsiteX27" fmla="*/ 0 w 940118"/>
                    <a:gd name="connsiteY27" fmla="*/ 872490 h 1580197"/>
                    <a:gd name="connsiteX28" fmla="*/ 56197 w 940118"/>
                    <a:gd name="connsiteY28" fmla="*/ 542925 h 1580197"/>
                    <a:gd name="connsiteX29" fmla="*/ 62441 w 940118"/>
                    <a:gd name="connsiteY29" fmla="*/ 546321 h 1580197"/>
                    <a:gd name="connsiteX30" fmla="*/ 62617 w 940118"/>
                    <a:gd name="connsiteY30" fmla="*/ 545909 h 1580197"/>
                    <a:gd name="connsiteX31" fmla="*/ 57150 w 940118"/>
                    <a:gd name="connsiteY31" fmla="*/ 542925 h 1580197"/>
                    <a:gd name="connsiteX32" fmla="*/ 107444 w 940118"/>
                    <a:gd name="connsiteY32" fmla="*/ 431896 h 1580197"/>
                    <a:gd name="connsiteX33" fmla="*/ 106680 w 940118"/>
                    <a:gd name="connsiteY33" fmla="*/ 431483 h 1580197"/>
                    <a:gd name="connsiteX34" fmla="*/ 161925 w 940118"/>
                    <a:gd name="connsiteY34" fmla="*/ 341948 h 1580197"/>
                    <a:gd name="connsiteX35" fmla="*/ 171758 w 940118"/>
                    <a:gd name="connsiteY35" fmla="*/ 347295 h 1580197"/>
                    <a:gd name="connsiteX36" fmla="*/ 171778 w 940118"/>
                    <a:gd name="connsiteY36" fmla="*/ 347270 h 1580197"/>
                    <a:gd name="connsiteX37" fmla="*/ 161925 w 940118"/>
                    <a:gd name="connsiteY37" fmla="*/ 341948 h 1580197"/>
                    <a:gd name="connsiteX38" fmla="*/ 227648 w 940118"/>
                    <a:gd name="connsiteY38" fmla="*/ 258128 h 1580197"/>
                    <a:gd name="connsiteX39" fmla="*/ 239906 w 940118"/>
                    <a:gd name="connsiteY39" fmla="*/ 264794 h 1580197"/>
                    <a:gd name="connsiteX40" fmla="*/ 240267 w 940118"/>
                    <a:gd name="connsiteY40" fmla="*/ 264453 h 1580197"/>
                    <a:gd name="connsiteX41" fmla="*/ 228600 w 940118"/>
                    <a:gd name="connsiteY41" fmla="*/ 258128 h 1580197"/>
                    <a:gd name="connsiteX42" fmla="*/ 242888 w 940118"/>
                    <a:gd name="connsiteY42" fmla="*/ 241935 h 1580197"/>
                    <a:gd name="connsiteX43" fmla="*/ 287315 w 940118"/>
                    <a:gd name="connsiteY43" fmla="*/ 198453 h 1580197"/>
                    <a:gd name="connsiteX44" fmla="*/ 286702 w 940118"/>
                    <a:gd name="connsiteY44" fmla="*/ 198120 h 1580197"/>
                    <a:gd name="connsiteX45" fmla="*/ 359092 w 940118"/>
                    <a:gd name="connsiteY45" fmla="*/ 140970 h 1580197"/>
                    <a:gd name="connsiteX46" fmla="*/ 378434 w 940118"/>
                    <a:gd name="connsiteY46" fmla="*/ 151488 h 1580197"/>
                    <a:gd name="connsiteX47" fmla="*/ 378837 w 940118"/>
                    <a:gd name="connsiteY47" fmla="*/ 151226 h 1580197"/>
                    <a:gd name="connsiteX48" fmla="*/ 360045 w 940118"/>
                    <a:gd name="connsiteY48" fmla="*/ 140970 h 1580197"/>
                    <a:gd name="connsiteX49" fmla="*/ 486263 w 940118"/>
                    <a:gd name="connsiteY49" fmla="*/ 68845 h 1580197"/>
                    <a:gd name="connsiteX50" fmla="*/ 485775 w 940118"/>
                    <a:gd name="connsiteY50" fmla="*/ 68580 h 1580197"/>
                    <a:gd name="connsiteX51" fmla="*/ 572452 w 940118"/>
                    <a:gd name="connsiteY51" fmla="*/ 32385 h 1580197"/>
                    <a:gd name="connsiteX52" fmla="*/ 595123 w 940118"/>
                    <a:gd name="connsiteY52" fmla="*/ 44713 h 1580197"/>
                    <a:gd name="connsiteX53" fmla="*/ 595672 w 940118"/>
                    <a:gd name="connsiteY53" fmla="*/ 44538 h 1580197"/>
                    <a:gd name="connsiteX54" fmla="*/ 573405 w 940118"/>
                    <a:gd name="connsiteY54" fmla="*/ 32385 h 1580197"/>
                    <a:gd name="connsiteX55" fmla="*/ 679133 w 940118"/>
                    <a:gd name="connsiteY5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95672 w 940118"/>
                    <a:gd name="connsiteY50" fmla="*/ 44538 h 1580197"/>
                    <a:gd name="connsiteX51" fmla="*/ 573405 w 940118"/>
                    <a:gd name="connsiteY51" fmla="*/ 32385 h 1580197"/>
                    <a:gd name="connsiteX52" fmla="*/ 679133 w 940118"/>
                    <a:gd name="connsiteY5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360045 w 940118"/>
                    <a:gd name="connsiteY45" fmla="*/ 140970 h 1580197"/>
                    <a:gd name="connsiteX46" fmla="*/ 486263 w 940118"/>
                    <a:gd name="connsiteY46" fmla="*/ 68845 h 1580197"/>
                    <a:gd name="connsiteX47" fmla="*/ 485775 w 940118"/>
                    <a:gd name="connsiteY47" fmla="*/ 68580 h 1580197"/>
                    <a:gd name="connsiteX48" fmla="*/ 572452 w 940118"/>
                    <a:gd name="connsiteY48" fmla="*/ 32385 h 1580197"/>
                    <a:gd name="connsiteX49" fmla="*/ 595123 w 940118"/>
                    <a:gd name="connsiteY49" fmla="*/ 44713 h 1580197"/>
                    <a:gd name="connsiteX50" fmla="*/ 573405 w 940118"/>
                    <a:gd name="connsiteY50" fmla="*/ 32385 h 1580197"/>
                    <a:gd name="connsiteX51" fmla="*/ 679133 w 940118"/>
                    <a:gd name="connsiteY5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378837 w 940118"/>
                    <a:gd name="connsiteY44" fmla="*/ 151226 h 1580197"/>
                    <a:gd name="connsiteX45" fmla="*/ 486263 w 940118"/>
                    <a:gd name="connsiteY45" fmla="*/ 68845 h 1580197"/>
                    <a:gd name="connsiteX46" fmla="*/ 485775 w 940118"/>
                    <a:gd name="connsiteY46" fmla="*/ 68580 h 1580197"/>
                    <a:gd name="connsiteX47" fmla="*/ 572452 w 940118"/>
                    <a:gd name="connsiteY47" fmla="*/ 32385 h 1580197"/>
                    <a:gd name="connsiteX48" fmla="*/ 595123 w 940118"/>
                    <a:gd name="connsiteY48" fmla="*/ 44713 h 1580197"/>
                    <a:gd name="connsiteX49" fmla="*/ 573405 w 940118"/>
                    <a:gd name="connsiteY49" fmla="*/ 32385 h 1580197"/>
                    <a:gd name="connsiteX50" fmla="*/ 679133 w 940118"/>
                    <a:gd name="connsiteY5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378434 w 940118"/>
                    <a:gd name="connsiteY43" fmla="*/ 151488 h 1580197"/>
                    <a:gd name="connsiteX44" fmla="*/ 486263 w 940118"/>
                    <a:gd name="connsiteY44" fmla="*/ 68845 h 1580197"/>
                    <a:gd name="connsiteX45" fmla="*/ 485775 w 940118"/>
                    <a:gd name="connsiteY45" fmla="*/ 68580 h 1580197"/>
                    <a:gd name="connsiteX46" fmla="*/ 572452 w 940118"/>
                    <a:gd name="connsiteY46" fmla="*/ 32385 h 1580197"/>
                    <a:gd name="connsiteX47" fmla="*/ 595123 w 940118"/>
                    <a:gd name="connsiteY47" fmla="*/ 44713 h 1580197"/>
                    <a:gd name="connsiteX48" fmla="*/ 573405 w 940118"/>
                    <a:gd name="connsiteY48" fmla="*/ 32385 h 1580197"/>
                    <a:gd name="connsiteX49" fmla="*/ 679133 w 940118"/>
                    <a:gd name="connsiteY4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42888 w 940118"/>
                    <a:gd name="connsiteY39" fmla="*/ 241935 h 1580197"/>
                    <a:gd name="connsiteX40" fmla="*/ 287315 w 940118"/>
                    <a:gd name="connsiteY40" fmla="*/ 198453 h 1580197"/>
                    <a:gd name="connsiteX41" fmla="*/ 286702 w 940118"/>
                    <a:gd name="connsiteY41" fmla="*/ 198120 h 1580197"/>
                    <a:gd name="connsiteX42" fmla="*/ 359092 w 940118"/>
                    <a:gd name="connsiteY42" fmla="*/ 140970 h 1580197"/>
                    <a:gd name="connsiteX43" fmla="*/ 486263 w 940118"/>
                    <a:gd name="connsiteY43" fmla="*/ 68845 h 1580197"/>
                    <a:gd name="connsiteX44" fmla="*/ 485775 w 940118"/>
                    <a:gd name="connsiteY44" fmla="*/ 68580 h 1580197"/>
                    <a:gd name="connsiteX45" fmla="*/ 572452 w 940118"/>
                    <a:gd name="connsiteY45" fmla="*/ 32385 h 1580197"/>
                    <a:gd name="connsiteX46" fmla="*/ 595123 w 940118"/>
                    <a:gd name="connsiteY46" fmla="*/ 44713 h 1580197"/>
                    <a:gd name="connsiteX47" fmla="*/ 573405 w 940118"/>
                    <a:gd name="connsiteY47" fmla="*/ 32385 h 1580197"/>
                    <a:gd name="connsiteX48" fmla="*/ 679133 w 940118"/>
                    <a:gd name="connsiteY4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40267 w 940118"/>
                    <a:gd name="connsiteY37" fmla="*/ 264453 h 1580197"/>
                    <a:gd name="connsiteX38" fmla="*/ 228600 w 940118"/>
                    <a:gd name="connsiteY38" fmla="*/ 258128 h 1580197"/>
                    <a:gd name="connsiteX39" fmla="*/ 287315 w 940118"/>
                    <a:gd name="connsiteY39" fmla="*/ 198453 h 1580197"/>
                    <a:gd name="connsiteX40" fmla="*/ 286702 w 940118"/>
                    <a:gd name="connsiteY40" fmla="*/ 198120 h 1580197"/>
                    <a:gd name="connsiteX41" fmla="*/ 359092 w 940118"/>
                    <a:gd name="connsiteY41" fmla="*/ 140970 h 1580197"/>
                    <a:gd name="connsiteX42" fmla="*/ 486263 w 940118"/>
                    <a:gd name="connsiteY42" fmla="*/ 68845 h 1580197"/>
                    <a:gd name="connsiteX43" fmla="*/ 485775 w 940118"/>
                    <a:gd name="connsiteY43" fmla="*/ 68580 h 1580197"/>
                    <a:gd name="connsiteX44" fmla="*/ 572452 w 940118"/>
                    <a:gd name="connsiteY44" fmla="*/ 32385 h 1580197"/>
                    <a:gd name="connsiteX45" fmla="*/ 595123 w 940118"/>
                    <a:gd name="connsiteY45" fmla="*/ 44713 h 1580197"/>
                    <a:gd name="connsiteX46" fmla="*/ 573405 w 940118"/>
                    <a:gd name="connsiteY46" fmla="*/ 32385 h 1580197"/>
                    <a:gd name="connsiteX47" fmla="*/ 679133 w 940118"/>
                    <a:gd name="connsiteY4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28600 w 940118"/>
                    <a:gd name="connsiteY37" fmla="*/ 258128 h 1580197"/>
                    <a:gd name="connsiteX38" fmla="*/ 287315 w 940118"/>
                    <a:gd name="connsiteY38" fmla="*/ 198453 h 1580197"/>
                    <a:gd name="connsiteX39" fmla="*/ 286702 w 940118"/>
                    <a:gd name="connsiteY39" fmla="*/ 198120 h 1580197"/>
                    <a:gd name="connsiteX40" fmla="*/ 359092 w 940118"/>
                    <a:gd name="connsiteY40" fmla="*/ 140970 h 1580197"/>
                    <a:gd name="connsiteX41" fmla="*/ 486263 w 940118"/>
                    <a:gd name="connsiteY41" fmla="*/ 68845 h 1580197"/>
                    <a:gd name="connsiteX42" fmla="*/ 485775 w 940118"/>
                    <a:gd name="connsiteY42" fmla="*/ 68580 h 1580197"/>
                    <a:gd name="connsiteX43" fmla="*/ 572452 w 940118"/>
                    <a:gd name="connsiteY43" fmla="*/ 32385 h 1580197"/>
                    <a:gd name="connsiteX44" fmla="*/ 595123 w 940118"/>
                    <a:gd name="connsiteY44" fmla="*/ 44713 h 1580197"/>
                    <a:gd name="connsiteX45" fmla="*/ 573405 w 940118"/>
                    <a:gd name="connsiteY45" fmla="*/ 32385 h 1580197"/>
                    <a:gd name="connsiteX46" fmla="*/ 679133 w 940118"/>
                    <a:gd name="connsiteY46"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39906 w 940118"/>
                    <a:gd name="connsiteY36" fmla="*/ 264794 h 1580197"/>
                    <a:gd name="connsiteX37" fmla="*/ 287315 w 940118"/>
                    <a:gd name="connsiteY37" fmla="*/ 198453 h 1580197"/>
                    <a:gd name="connsiteX38" fmla="*/ 286702 w 940118"/>
                    <a:gd name="connsiteY38" fmla="*/ 198120 h 1580197"/>
                    <a:gd name="connsiteX39" fmla="*/ 359092 w 940118"/>
                    <a:gd name="connsiteY39" fmla="*/ 140970 h 1580197"/>
                    <a:gd name="connsiteX40" fmla="*/ 486263 w 940118"/>
                    <a:gd name="connsiteY40" fmla="*/ 68845 h 1580197"/>
                    <a:gd name="connsiteX41" fmla="*/ 485775 w 940118"/>
                    <a:gd name="connsiteY41" fmla="*/ 68580 h 1580197"/>
                    <a:gd name="connsiteX42" fmla="*/ 572452 w 940118"/>
                    <a:gd name="connsiteY42" fmla="*/ 32385 h 1580197"/>
                    <a:gd name="connsiteX43" fmla="*/ 595123 w 940118"/>
                    <a:gd name="connsiteY43" fmla="*/ 44713 h 1580197"/>
                    <a:gd name="connsiteX44" fmla="*/ 573405 w 940118"/>
                    <a:gd name="connsiteY44" fmla="*/ 32385 h 1580197"/>
                    <a:gd name="connsiteX45" fmla="*/ 679133 w 940118"/>
                    <a:gd name="connsiteY45"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71778 w 940118"/>
                    <a:gd name="connsiteY33" fmla="*/ 347270 h 1580197"/>
                    <a:gd name="connsiteX34" fmla="*/ 161925 w 940118"/>
                    <a:gd name="connsiteY34" fmla="*/ 341948 h 1580197"/>
                    <a:gd name="connsiteX35" fmla="*/ 227648 w 940118"/>
                    <a:gd name="connsiteY35" fmla="*/ 258128 h 1580197"/>
                    <a:gd name="connsiteX36" fmla="*/ 287315 w 940118"/>
                    <a:gd name="connsiteY36" fmla="*/ 198453 h 1580197"/>
                    <a:gd name="connsiteX37" fmla="*/ 286702 w 940118"/>
                    <a:gd name="connsiteY37" fmla="*/ 198120 h 1580197"/>
                    <a:gd name="connsiteX38" fmla="*/ 359092 w 940118"/>
                    <a:gd name="connsiteY38" fmla="*/ 140970 h 1580197"/>
                    <a:gd name="connsiteX39" fmla="*/ 486263 w 940118"/>
                    <a:gd name="connsiteY39" fmla="*/ 68845 h 1580197"/>
                    <a:gd name="connsiteX40" fmla="*/ 485775 w 940118"/>
                    <a:gd name="connsiteY40" fmla="*/ 68580 h 1580197"/>
                    <a:gd name="connsiteX41" fmla="*/ 572452 w 940118"/>
                    <a:gd name="connsiteY41" fmla="*/ 32385 h 1580197"/>
                    <a:gd name="connsiteX42" fmla="*/ 595123 w 940118"/>
                    <a:gd name="connsiteY42" fmla="*/ 44713 h 1580197"/>
                    <a:gd name="connsiteX43" fmla="*/ 573405 w 940118"/>
                    <a:gd name="connsiteY43" fmla="*/ 32385 h 1580197"/>
                    <a:gd name="connsiteX44" fmla="*/ 679133 w 940118"/>
                    <a:gd name="connsiteY44"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161925 w 940118"/>
                    <a:gd name="connsiteY33" fmla="*/ 341948 h 1580197"/>
                    <a:gd name="connsiteX34" fmla="*/ 227648 w 940118"/>
                    <a:gd name="connsiteY34" fmla="*/ 258128 h 1580197"/>
                    <a:gd name="connsiteX35" fmla="*/ 287315 w 940118"/>
                    <a:gd name="connsiteY35" fmla="*/ 198453 h 1580197"/>
                    <a:gd name="connsiteX36" fmla="*/ 286702 w 940118"/>
                    <a:gd name="connsiteY36" fmla="*/ 198120 h 1580197"/>
                    <a:gd name="connsiteX37" fmla="*/ 359092 w 940118"/>
                    <a:gd name="connsiteY37" fmla="*/ 140970 h 1580197"/>
                    <a:gd name="connsiteX38" fmla="*/ 486263 w 940118"/>
                    <a:gd name="connsiteY38" fmla="*/ 68845 h 1580197"/>
                    <a:gd name="connsiteX39" fmla="*/ 485775 w 940118"/>
                    <a:gd name="connsiteY39" fmla="*/ 68580 h 1580197"/>
                    <a:gd name="connsiteX40" fmla="*/ 572452 w 940118"/>
                    <a:gd name="connsiteY40" fmla="*/ 32385 h 1580197"/>
                    <a:gd name="connsiteX41" fmla="*/ 595123 w 940118"/>
                    <a:gd name="connsiteY41" fmla="*/ 44713 h 1580197"/>
                    <a:gd name="connsiteX42" fmla="*/ 573405 w 940118"/>
                    <a:gd name="connsiteY42" fmla="*/ 32385 h 1580197"/>
                    <a:gd name="connsiteX43" fmla="*/ 679133 w 940118"/>
                    <a:gd name="connsiteY43"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171758 w 940118"/>
                    <a:gd name="connsiteY32" fmla="*/ 347295 h 1580197"/>
                    <a:gd name="connsiteX33" fmla="*/ 227648 w 940118"/>
                    <a:gd name="connsiteY33" fmla="*/ 258128 h 1580197"/>
                    <a:gd name="connsiteX34" fmla="*/ 287315 w 940118"/>
                    <a:gd name="connsiteY34" fmla="*/ 198453 h 1580197"/>
                    <a:gd name="connsiteX35" fmla="*/ 286702 w 940118"/>
                    <a:gd name="connsiteY35" fmla="*/ 198120 h 1580197"/>
                    <a:gd name="connsiteX36" fmla="*/ 359092 w 940118"/>
                    <a:gd name="connsiteY36" fmla="*/ 140970 h 1580197"/>
                    <a:gd name="connsiteX37" fmla="*/ 486263 w 940118"/>
                    <a:gd name="connsiteY37" fmla="*/ 68845 h 1580197"/>
                    <a:gd name="connsiteX38" fmla="*/ 485775 w 940118"/>
                    <a:gd name="connsiteY38" fmla="*/ 68580 h 1580197"/>
                    <a:gd name="connsiteX39" fmla="*/ 572452 w 940118"/>
                    <a:gd name="connsiteY39" fmla="*/ 32385 h 1580197"/>
                    <a:gd name="connsiteX40" fmla="*/ 595123 w 940118"/>
                    <a:gd name="connsiteY40" fmla="*/ 44713 h 1580197"/>
                    <a:gd name="connsiteX41" fmla="*/ 573405 w 940118"/>
                    <a:gd name="connsiteY41" fmla="*/ 32385 h 1580197"/>
                    <a:gd name="connsiteX42" fmla="*/ 679133 w 940118"/>
                    <a:gd name="connsiteY42"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161925 w 940118"/>
                    <a:gd name="connsiteY31" fmla="*/ 341948 h 1580197"/>
                    <a:gd name="connsiteX32" fmla="*/ 227648 w 940118"/>
                    <a:gd name="connsiteY32" fmla="*/ 258128 h 1580197"/>
                    <a:gd name="connsiteX33" fmla="*/ 287315 w 940118"/>
                    <a:gd name="connsiteY33" fmla="*/ 198453 h 1580197"/>
                    <a:gd name="connsiteX34" fmla="*/ 286702 w 940118"/>
                    <a:gd name="connsiteY34" fmla="*/ 198120 h 1580197"/>
                    <a:gd name="connsiteX35" fmla="*/ 359092 w 940118"/>
                    <a:gd name="connsiteY35" fmla="*/ 140970 h 1580197"/>
                    <a:gd name="connsiteX36" fmla="*/ 486263 w 940118"/>
                    <a:gd name="connsiteY36" fmla="*/ 68845 h 1580197"/>
                    <a:gd name="connsiteX37" fmla="*/ 485775 w 940118"/>
                    <a:gd name="connsiteY37" fmla="*/ 68580 h 1580197"/>
                    <a:gd name="connsiteX38" fmla="*/ 572452 w 940118"/>
                    <a:gd name="connsiteY38" fmla="*/ 32385 h 1580197"/>
                    <a:gd name="connsiteX39" fmla="*/ 595123 w 940118"/>
                    <a:gd name="connsiteY39" fmla="*/ 44713 h 1580197"/>
                    <a:gd name="connsiteX40" fmla="*/ 573405 w 940118"/>
                    <a:gd name="connsiteY40" fmla="*/ 32385 h 1580197"/>
                    <a:gd name="connsiteX41" fmla="*/ 679133 w 940118"/>
                    <a:gd name="connsiteY41"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286702 w 940118"/>
                    <a:gd name="connsiteY33" fmla="*/ 198120 h 1580197"/>
                    <a:gd name="connsiteX34" fmla="*/ 359092 w 940118"/>
                    <a:gd name="connsiteY34" fmla="*/ 140970 h 1580197"/>
                    <a:gd name="connsiteX35" fmla="*/ 486263 w 940118"/>
                    <a:gd name="connsiteY35" fmla="*/ 68845 h 1580197"/>
                    <a:gd name="connsiteX36" fmla="*/ 485775 w 940118"/>
                    <a:gd name="connsiteY36" fmla="*/ 68580 h 1580197"/>
                    <a:gd name="connsiteX37" fmla="*/ 572452 w 940118"/>
                    <a:gd name="connsiteY37" fmla="*/ 32385 h 1580197"/>
                    <a:gd name="connsiteX38" fmla="*/ 595123 w 940118"/>
                    <a:gd name="connsiteY38" fmla="*/ 44713 h 1580197"/>
                    <a:gd name="connsiteX39" fmla="*/ 573405 w 940118"/>
                    <a:gd name="connsiteY39" fmla="*/ 32385 h 1580197"/>
                    <a:gd name="connsiteX40" fmla="*/ 679133 w 940118"/>
                    <a:gd name="connsiteY40"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95123 w 940118"/>
                    <a:gd name="connsiteY37" fmla="*/ 44713 h 1580197"/>
                    <a:gd name="connsiteX38" fmla="*/ 573405 w 940118"/>
                    <a:gd name="connsiteY38" fmla="*/ 32385 h 1580197"/>
                    <a:gd name="connsiteX39" fmla="*/ 679133 w 940118"/>
                    <a:gd name="connsiteY39"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503873 w 940118"/>
                    <a:gd name="connsiteY8" fmla="*/ 383858 h 1580197"/>
                    <a:gd name="connsiteX9" fmla="*/ 488633 w 940118"/>
                    <a:gd name="connsiteY9" fmla="*/ 399098 h 1580197"/>
                    <a:gd name="connsiteX10" fmla="*/ 488633 w 940118"/>
                    <a:gd name="connsiteY10" fmla="*/ 400050 h 1580197"/>
                    <a:gd name="connsiteX11" fmla="*/ 422910 w 940118"/>
                    <a:gd name="connsiteY11" fmla="*/ 482918 h 1580197"/>
                    <a:gd name="connsiteX12" fmla="*/ 422910 w 940118"/>
                    <a:gd name="connsiteY12" fmla="*/ 483870 h 1580197"/>
                    <a:gd name="connsiteX13" fmla="*/ 367665 w 940118"/>
                    <a:gd name="connsiteY13" fmla="*/ 572453 h 1580197"/>
                    <a:gd name="connsiteX14" fmla="*/ 368618 w 940118"/>
                    <a:gd name="connsiteY14" fmla="*/ 573405 h 1580197"/>
                    <a:gd name="connsiteX15" fmla="*/ 317183 w 940118"/>
                    <a:gd name="connsiteY15" fmla="*/ 684847 h 1580197"/>
                    <a:gd name="connsiteX16" fmla="*/ 305241 w 940118"/>
                    <a:gd name="connsiteY16" fmla="*/ 678329 h 1580197"/>
                    <a:gd name="connsiteX17" fmla="*/ 305235 w 940118"/>
                    <a:gd name="connsiteY17" fmla="*/ 678350 h 1580197"/>
                    <a:gd name="connsiteX18" fmla="*/ 317183 w 940118"/>
                    <a:gd name="connsiteY18" fmla="*/ 684847 h 1580197"/>
                    <a:gd name="connsiteX19" fmla="*/ 260985 w 940118"/>
                    <a:gd name="connsiteY19" fmla="*/ 1014413 h 1580197"/>
                    <a:gd name="connsiteX20" fmla="*/ 342900 w 940118"/>
                    <a:gd name="connsiteY20" fmla="*/ 1373505 h 1580197"/>
                    <a:gd name="connsiteX21" fmla="*/ 546735 w 940118"/>
                    <a:gd name="connsiteY21" fmla="*/ 1580197 h 1580197"/>
                    <a:gd name="connsiteX22" fmla="*/ 285750 w 940118"/>
                    <a:gd name="connsiteY22" fmla="*/ 1438275 h 1580197"/>
                    <a:gd name="connsiteX23" fmla="*/ 81915 w 940118"/>
                    <a:gd name="connsiteY23" fmla="*/ 1231583 h 1580197"/>
                    <a:gd name="connsiteX24" fmla="*/ 0 w 940118"/>
                    <a:gd name="connsiteY24" fmla="*/ 872490 h 1580197"/>
                    <a:gd name="connsiteX25" fmla="*/ 56197 w 940118"/>
                    <a:gd name="connsiteY25" fmla="*/ 542925 h 1580197"/>
                    <a:gd name="connsiteX26" fmla="*/ 62441 w 940118"/>
                    <a:gd name="connsiteY26" fmla="*/ 546321 h 1580197"/>
                    <a:gd name="connsiteX27" fmla="*/ 62617 w 940118"/>
                    <a:gd name="connsiteY27" fmla="*/ 545909 h 1580197"/>
                    <a:gd name="connsiteX28" fmla="*/ 57150 w 940118"/>
                    <a:gd name="connsiteY28" fmla="*/ 542925 h 1580197"/>
                    <a:gd name="connsiteX29" fmla="*/ 107444 w 940118"/>
                    <a:gd name="connsiteY29" fmla="*/ 431896 h 1580197"/>
                    <a:gd name="connsiteX30" fmla="*/ 106680 w 940118"/>
                    <a:gd name="connsiteY30" fmla="*/ 431483 h 1580197"/>
                    <a:gd name="connsiteX31" fmla="*/ 227648 w 940118"/>
                    <a:gd name="connsiteY31" fmla="*/ 258128 h 1580197"/>
                    <a:gd name="connsiteX32" fmla="*/ 287315 w 940118"/>
                    <a:gd name="connsiteY32" fmla="*/ 198453 h 1580197"/>
                    <a:gd name="connsiteX33" fmla="*/ 359092 w 940118"/>
                    <a:gd name="connsiteY33" fmla="*/ 140970 h 1580197"/>
                    <a:gd name="connsiteX34" fmla="*/ 486263 w 940118"/>
                    <a:gd name="connsiteY34" fmla="*/ 68845 h 1580197"/>
                    <a:gd name="connsiteX35" fmla="*/ 485775 w 940118"/>
                    <a:gd name="connsiteY35" fmla="*/ 68580 h 1580197"/>
                    <a:gd name="connsiteX36" fmla="*/ 572452 w 940118"/>
                    <a:gd name="connsiteY36" fmla="*/ 32385 h 1580197"/>
                    <a:gd name="connsiteX37" fmla="*/ 573405 w 940118"/>
                    <a:gd name="connsiteY37" fmla="*/ 32385 h 1580197"/>
                    <a:gd name="connsiteX38" fmla="*/ 679133 w 940118"/>
                    <a:gd name="connsiteY38"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05235 w 940118"/>
                    <a:gd name="connsiteY16" fmla="*/ 678350 h 1580197"/>
                    <a:gd name="connsiteX17" fmla="*/ 317183 w 940118"/>
                    <a:gd name="connsiteY17" fmla="*/ 684847 h 1580197"/>
                    <a:gd name="connsiteX18" fmla="*/ 260985 w 940118"/>
                    <a:gd name="connsiteY18" fmla="*/ 1014413 h 1580197"/>
                    <a:gd name="connsiteX19" fmla="*/ 342900 w 940118"/>
                    <a:gd name="connsiteY19" fmla="*/ 1373505 h 1580197"/>
                    <a:gd name="connsiteX20" fmla="*/ 546735 w 940118"/>
                    <a:gd name="connsiteY20" fmla="*/ 1580197 h 1580197"/>
                    <a:gd name="connsiteX21" fmla="*/ 285750 w 940118"/>
                    <a:gd name="connsiteY21" fmla="*/ 1438275 h 1580197"/>
                    <a:gd name="connsiteX22" fmla="*/ 81915 w 940118"/>
                    <a:gd name="connsiteY22" fmla="*/ 1231583 h 1580197"/>
                    <a:gd name="connsiteX23" fmla="*/ 0 w 940118"/>
                    <a:gd name="connsiteY23" fmla="*/ 872490 h 1580197"/>
                    <a:gd name="connsiteX24" fmla="*/ 56197 w 940118"/>
                    <a:gd name="connsiteY24" fmla="*/ 542925 h 1580197"/>
                    <a:gd name="connsiteX25" fmla="*/ 62441 w 940118"/>
                    <a:gd name="connsiteY25" fmla="*/ 546321 h 1580197"/>
                    <a:gd name="connsiteX26" fmla="*/ 62617 w 940118"/>
                    <a:gd name="connsiteY26" fmla="*/ 545909 h 1580197"/>
                    <a:gd name="connsiteX27" fmla="*/ 57150 w 940118"/>
                    <a:gd name="connsiteY27" fmla="*/ 542925 h 1580197"/>
                    <a:gd name="connsiteX28" fmla="*/ 107444 w 940118"/>
                    <a:gd name="connsiteY28" fmla="*/ 431896 h 1580197"/>
                    <a:gd name="connsiteX29" fmla="*/ 106680 w 940118"/>
                    <a:gd name="connsiteY29" fmla="*/ 431483 h 1580197"/>
                    <a:gd name="connsiteX30" fmla="*/ 227648 w 940118"/>
                    <a:gd name="connsiteY30" fmla="*/ 258128 h 1580197"/>
                    <a:gd name="connsiteX31" fmla="*/ 287315 w 940118"/>
                    <a:gd name="connsiteY31" fmla="*/ 198453 h 1580197"/>
                    <a:gd name="connsiteX32" fmla="*/ 359092 w 940118"/>
                    <a:gd name="connsiteY32" fmla="*/ 140970 h 1580197"/>
                    <a:gd name="connsiteX33" fmla="*/ 486263 w 940118"/>
                    <a:gd name="connsiteY33" fmla="*/ 68845 h 1580197"/>
                    <a:gd name="connsiteX34" fmla="*/ 485775 w 940118"/>
                    <a:gd name="connsiteY34" fmla="*/ 68580 h 1580197"/>
                    <a:gd name="connsiteX35" fmla="*/ 572452 w 940118"/>
                    <a:gd name="connsiteY35" fmla="*/ 32385 h 1580197"/>
                    <a:gd name="connsiteX36" fmla="*/ 573405 w 940118"/>
                    <a:gd name="connsiteY36" fmla="*/ 32385 h 1580197"/>
                    <a:gd name="connsiteX37" fmla="*/ 679133 w 940118"/>
                    <a:gd name="connsiteY37" fmla="*/ 0 h 1580197"/>
                    <a:gd name="connsiteX0" fmla="*/ 679133 w 940118"/>
                    <a:gd name="connsiteY0" fmla="*/ 0 h 1580197"/>
                    <a:gd name="connsiteX1" fmla="*/ 940118 w 940118"/>
                    <a:gd name="connsiteY1" fmla="*/ 140970 h 1580197"/>
                    <a:gd name="connsiteX2" fmla="*/ 747299 w 940118"/>
                    <a:gd name="connsiteY2" fmla="*/ 210278 h 1580197"/>
                    <a:gd name="connsiteX3" fmla="*/ 747713 w 940118"/>
                    <a:gd name="connsiteY3" fmla="*/ 210503 h 1580197"/>
                    <a:gd name="connsiteX4" fmla="*/ 620078 w 940118"/>
                    <a:gd name="connsiteY4" fmla="*/ 282893 h 1580197"/>
                    <a:gd name="connsiteX5" fmla="*/ 620077 w 940118"/>
                    <a:gd name="connsiteY5" fmla="*/ 282893 h 1580197"/>
                    <a:gd name="connsiteX6" fmla="*/ 548076 w 940118"/>
                    <a:gd name="connsiteY6" fmla="*/ 339736 h 1580197"/>
                    <a:gd name="connsiteX7" fmla="*/ 548640 w 940118"/>
                    <a:gd name="connsiteY7" fmla="*/ 340043 h 1580197"/>
                    <a:gd name="connsiteX8" fmla="*/ 488633 w 940118"/>
                    <a:gd name="connsiteY8" fmla="*/ 399098 h 1580197"/>
                    <a:gd name="connsiteX9" fmla="*/ 488633 w 940118"/>
                    <a:gd name="connsiteY9" fmla="*/ 400050 h 1580197"/>
                    <a:gd name="connsiteX10" fmla="*/ 422910 w 940118"/>
                    <a:gd name="connsiteY10" fmla="*/ 482918 h 1580197"/>
                    <a:gd name="connsiteX11" fmla="*/ 422910 w 940118"/>
                    <a:gd name="connsiteY11" fmla="*/ 483870 h 1580197"/>
                    <a:gd name="connsiteX12" fmla="*/ 367665 w 940118"/>
                    <a:gd name="connsiteY12" fmla="*/ 572453 h 1580197"/>
                    <a:gd name="connsiteX13" fmla="*/ 368618 w 940118"/>
                    <a:gd name="connsiteY13" fmla="*/ 573405 h 1580197"/>
                    <a:gd name="connsiteX14" fmla="*/ 317183 w 940118"/>
                    <a:gd name="connsiteY14" fmla="*/ 684847 h 1580197"/>
                    <a:gd name="connsiteX15" fmla="*/ 305241 w 940118"/>
                    <a:gd name="connsiteY15" fmla="*/ 678329 h 1580197"/>
                    <a:gd name="connsiteX16" fmla="*/ 317183 w 940118"/>
                    <a:gd name="connsiteY16" fmla="*/ 684847 h 1580197"/>
                    <a:gd name="connsiteX17" fmla="*/ 260985 w 940118"/>
                    <a:gd name="connsiteY17" fmla="*/ 1014413 h 1580197"/>
                    <a:gd name="connsiteX18" fmla="*/ 342900 w 940118"/>
                    <a:gd name="connsiteY18" fmla="*/ 1373505 h 1580197"/>
                    <a:gd name="connsiteX19" fmla="*/ 546735 w 940118"/>
                    <a:gd name="connsiteY19" fmla="*/ 1580197 h 1580197"/>
                    <a:gd name="connsiteX20" fmla="*/ 285750 w 940118"/>
                    <a:gd name="connsiteY20" fmla="*/ 1438275 h 1580197"/>
                    <a:gd name="connsiteX21" fmla="*/ 81915 w 940118"/>
                    <a:gd name="connsiteY21" fmla="*/ 1231583 h 1580197"/>
                    <a:gd name="connsiteX22" fmla="*/ 0 w 940118"/>
                    <a:gd name="connsiteY22" fmla="*/ 872490 h 1580197"/>
                    <a:gd name="connsiteX23" fmla="*/ 56197 w 940118"/>
                    <a:gd name="connsiteY23" fmla="*/ 542925 h 1580197"/>
                    <a:gd name="connsiteX24" fmla="*/ 62441 w 940118"/>
                    <a:gd name="connsiteY24" fmla="*/ 546321 h 1580197"/>
                    <a:gd name="connsiteX25" fmla="*/ 62617 w 940118"/>
                    <a:gd name="connsiteY25" fmla="*/ 545909 h 1580197"/>
                    <a:gd name="connsiteX26" fmla="*/ 57150 w 940118"/>
                    <a:gd name="connsiteY26" fmla="*/ 542925 h 1580197"/>
                    <a:gd name="connsiteX27" fmla="*/ 107444 w 940118"/>
                    <a:gd name="connsiteY27" fmla="*/ 431896 h 1580197"/>
                    <a:gd name="connsiteX28" fmla="*/ 106680 w 940118"/>
                    <a:gd name="connsiteY28" fmla="*/ 431483 h 1580197"/>
                    <a:gd name="connsiteX29" fmla="*/ 227648 w 940118"/>
                    <a:gd name="connsiteY29" fmla="*/ 258128 h 1580197"/>
                    <a:gd name="connsiteX30" fmla="*/ 287315 w 940118"/>
                    <a:gd name="connsiteY30" fmla="*/ 198453 h 1580197"/>
                    <a:gd name="connsiteX31" fmla="*/ 359092 w 940118"/>
                    <a:gd name="connsiteY31" fmla="*/ 140970 h 1580197"/>
                    <a:gd name="connsiteX32" fmla="*/ 486263 w 940118"/>
                    <a:gd name="connsiteY32" fmla="*/ 68845 h 1580197"/>
                    <a:gd name="connsiteX33" fmla="*/ 485775 w 940118"/>
                    <a:gd name="connsiteY33" fmla="*/ 68580 h 1580197"/>
                    <a:gd name="connsiteX34" fmla="*/ 572452 w 940118"/>
                    <a:gd name="connsiteY34" fmla="*/ 32385 h 1580197"/>
                    <a:gd name="connsiteX35" fmla="*/ 573405 w 940118"/>
                    <a:gd name="connsiteY35" fmla="*/ 32385 h 1580197"/>
                    <a:gd name="connsiteX36" fmla="*/ 679133 w 940118"/>
                    <a:gd name="connsiteY36" fmla="*/ 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0118" h="1580197">
                      <a:moveTo>
                        <a:pt x="679133" y="0"/>
                      </a:moveTo>
                      <a:lnTo>
                        <a:pt x="940118" y="140970"/>
                      </a:lnTo>
                      <a:lnTo>
                        <a:pt x="747299" y="210278"/>
                      </a:lnTo>
                      <a:lnTo>
                        <a:pt x="747713" y="210503"/>
                      </a:lnTo>
                      <a:cubicBezTo>
                        <a:pt x="701040" y="232410"/>
                        <a:pt x="658178" y="256223"/>
                        <a:pt x="620078" y="282893"/>
                      </a:cubicBezTo>
                      <a:lnTo>
                        <a:pt x="620077" y="282893"/>
                      </a:lnTo>
                      <a:lnTo>
                        <a:pt x="548076" y="339736"/>
                      </a:lnTo>
                      <a:lnTo>
                        <a:pt x="548640" y="340043"/>
                      </a:lnTo>
                      <a:cubicBezTo>
                        <a:pt x="538733" y="349937"/>
                        <a:pt x="498634" y="389097"/>
                        <a:pt x="488633" y="399098"/>
                      </a:cubicBezTo>
                      <a:lnTo>
                        <a:pt x="488633" y="400050"/>
                      </a:lnTo>
                      <a:cubicBezTo>
                        <a:pt x="464820" y="426720"/>
                        <a:pt x="442913" y="454343"/>
                        <a:pt x="422910" y="482918"/>
                      </a:cubicBezTo>
                      <a:lnTo>
                        <a:pt x="422910" y="483870"/>
                      </a:lnTo>
                      <a:cubicBezTo>
                        <a:pt x="402908" y="512445"/>
                        <a:pt x="383858" y="541973"/>
                        <a:pt x="367665" y="572453"/>
                      </a:cubicBezTo>
                      <a:lnTo>
                        <a:pt x="368618" y="573405"/>
                      </a:lnTo>
                      <a:cubicBezTo>
                        <a:pt x="347663" y="608647"/>
                        <a:pt x="331470" y="645795"/>
                        <a:pt x="317183" y="684847"/>
                      </a:cubicBezTo>
                      <a:lnTo>
                        <a:pt x="305241" y="678329"/>
                      </a:lnTo>
                      <a:lnTo>
                        <a:pt x="317183" y="684847"/>
                      </a:lnTo>
                      <a:cubicBezTo>
                        <a:pt x="280035" y="786765"/>
                        <a:pt x="260985" y="896303"/>
                        <a:pt x="260985" y="1014413"/>
                      </a:cubicBezTo>
                      <a:cubicBezTo>
                        <a:pt x="260985" y="1152525"/>
                        <a:pt x="287655" y="1272540"/>
                        <a:pt x="342900" y="1373505"/>
                      </a:cubicBezTo>
                      <a:cubicBezTo>
                        <a:pt x="391478" y="1463993"/>
                        <a:pt x="460058" y="1532572"/>
                        <a:pt x="546735" y="1580197"/>
                      </a:cubicBezTo>
                      <a:lnTo>
                        <a:pt x="285750" y="1438275"/>
                      </a:lnTo>
                      <a:cubicBezTo>
                        <a:pt x="199073" y="1390650"/>
                        <a:pt x="130493" y="1322070"/>
                        <a:pt x="81915" y="1231583"/>
                      </a:cubicBezTo>
                      <a:cubicBezTo>
                        <a:pt x="27622" y="1130618"/>
                        <a:pt x="0" y="1010603"/>
                        <a:pt x="0" y="872490"/>
                      </a:cubicBezTo>
                      <a:cubicBezTo>
                        <a:pt x="0" y="754380"/>
                        <a:pt x="19050" y="644842"/>
                        <a:pt x="56197" y="542925"/>
                      </a:cubicBezTo>
                      <a:lnTo>
                        <a:pt x="62441" y="546321"/>
                      </a:lnTo>
                      <a:cubicBezTo>
                        <a:pt x="62500" y="546184"/>
                        <a:pt x="62558" y="546046"/>
                        <a:pt x="62617" y="545909"/>
                      </a:cubicBezTo>
                      <a:lnTo>
                        <a:pt x="57150" y="542925"/>
                      </a:lnTo>
                      <a:lnTo>
                        <a:pt x="107444" y="431896"/>
                      </a:lnTo>
                      <a:lnTo>
                        <a:pt x="106680" y="431483"/>
                      </a:lnTo>
                      <a:cubicBezTo>
                        <a:pt x="126714" y="402522"/>
                        <a:pt x="197542" y="296966"/>
                        <a:pt x="227648" y="258128"/>
                      </a:cubicBezTo>
                      <a:lnTo>
                        <a:pt x="287315" y="198453"/>
                      </a:lnTo>
                      <a:lnTo>
                        <a:pt x="359092" y="140970"/>
                      </a:lnTo>
                      <a:lnTo>
                        <a:pt x="486263" y="68845"/>
                      </a:lnTo>
                      <a:lnTo>
                        <a:pt x="485775" y="68580"/>
                      </a:lnTo>
                      <a:cubicBezTo>
                        <a:pt x="513398" y="55245"/>
                        <a:pt x="541973" y="43815"/>
                        <a:pt x="572452" y="32385"/>
                      </a:cubicBezTo>
                      <a:lnTo>
                        <a:pt x="573405" y="32385"/>
                      </a:lnTo>
                      <a:lnTo>
                        <a:pt x="679133" y="0"/>
                      </a:lnTo>
                      <a:close/>
                    </a:path>
                  </a:pathLst>
                </a:custGeom>
                <a:grpFill/>
                <a:ln w="9525" cap="flat">
                  <a:noFill/>
                  <a:prstDash val="solid"/>
                  <a:miter/>
                </a:ln>
              </p:spPr>
              <p:txBody>
                <a:bodyPr rtlCol="0" anchor="ctr"/>
                <a:lstStyle/>
                <a:p>
                  <a:endParaRPr lang="en-US" sz="1350"/>
                </a:p>
              </p:txBody>
            </p:sp>
            <p:sp>
              <p:nvSpPr>
                <p:cNvPr id="142" name="Freeform: Shape 141">
                  <a:extLst>
                    <a:ext uri="{FF2B5EF4-FFF2-40B4-BE49-F238E27FC236}">
                      <a16:creationId xmlns="" xmlns:a16="http://schemas.microsoft.com/office/drawing/2014/main" id="{4346DB45-5CD6-4EEB-AC2C-D34E208FF9E5}"/>
                    </a:ext>
                  </a:extLst>
                </p:cNvPr>
                <p:cNvSpPr/>
                <p:nvPr/>
              </p:nvSpPr>
              <p:spPr>
                <a:xfrm>
                  <a:off x="2714531" y="1811829"/>
                  <a:ext cx="257174" cy="304801"/>
                </a:xfrm>
                <a:custGeom>
                  <a:avLst/>
                  <a:gdLst>
                    <a:gd name="connsiteX0" fmla="*/ 260985 w 257175"/>
                    <a:gd name="connsiteY0" fmla="*/ 311468 h 304800"/>
                    <a:gd name="connsiteX1" fmla="*/ 0 w 257175"/>
                    <a:gd name="connsiteY1" fmla="*/ 170497 h 304800"/>
                    <a:gd name="connsiteX2" fmla="*/ 952 w 257175"/>
                    <a:gd name="connsiteY2" fmla="*/ 0 h 304800"/>
                    <a:gd name="connsiteX3" fmla="*/ 260985 w 257175"/>
                    <a:gd name="connsiteY3" fmla="*/ 140970 h 304800"/>
                  </a:gdLst>
                  <a:ahLst/>
                  <a:cxnLst>
                    <a:cxn ang="0">
                      <a:pos x="connsiteX0" y="connsiteY0"/>
                    </a:cxn>
                    <a:cxn ang="0">
                      <a:pos x="connsiteX1" y="connsiteY1"/>
                    </a:cxn>
                    <a:cxn ang="0">
                      <a:pos x="connsiteX2" y="connsiteY2"/>
                    </a:cxn>
                    <a:cxn ang="0">
                      <a:pos x="connsiteX3" y="connsiteY3"/>
                    </a:cxn>
                  </a:cxnLst>
                  <a:rect l="l" t="t" r="r" b="b"/>
                  <a:pathLst>
                    <a:path w="257175" h="304800">
                      <a:moveTo>
                        <a:pt x="260985" y="311468"/>
                      </a:moveTo>
                      <a:lnTo>
                        <a:pt x="0" y="170497"/>
                      </a:lnTo>
                      <a:lnTo>
                        <a:pt x="952" y="0"/>
                      </a:lnTo>
                      <a:lnTo>
                        <a:pt x="260985" y="140970"/>
                      </a:lnTo>
                      <a:close/>
                    </a:path>
                  </a:pathLst>
                </a:custGeom>
                <a:grpFill/>
                <a:ln w="9525" cap="flat">
                  <a:noFill/>
                  <a:prstDash val="solid"/>
                  <a:miter/>
                </a:ln>
              </p:spPr>
              <p:txBody>
                <a:bodyPr rtlCol="0" anchor="ctr"/>
                <a:lstStyle/>
                <a:p>
                  <a:endParaRPr lang="en-US" sz="1350"/>
                </a:p>
              </p:txBody>
            </p:sp>
          </p:grpSp>
        </p:grpSp>
      </p:grpSp>
    </p:spTree>
    <p:extLst>
      <p:ext uri="{BB962C8B-B14F-4D97-AF65-F5344CB8AC3E}">
        <p14:creationId xmlns:p14="http://schemas.microsoft.com/office/powerpoint/2010/main" xmlns="" val="204151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38" name="Freeform: Shape 37">
            <a:extLst>
              <a:ext uri="{FF2B5EF4-FFF2-40B4-BE49-F238E27FC236}">
                <a16:creationId xmlns="" xmlns:a16="http://schemas.microsoft.com/office/drawing/2014/main" id="{01399AE7-7580-4588-9A58-718AB6B280AE}"/>
              </a:ext>
            </a:extLst>
          </p:cNvPr>
          <p:cNvSpPr/>
          <p:nvPr userDrawn="1"/>
        </p:nvSpPr>
        <p:spPr>
          <a:xfrm>
            <a:off x="256599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Shape 38">
            <a:extLst>
              <a:ext uri="{FF2B5EF4-FFF2-40B4-BE49-F238E27FC236}">
                <a16:creationId xmlns="" xmlns:a16="http://schemas.microsoft.com/office/drawing/2014/main" id="{7BB1D285-297C-40A8-BBFC-EB5A74F5BA1A}"/>
              </a:ext>
            </a:extLst>
          </p:cNvPr>
          <p:cNvSpPr/>
          <p:nvPr userDrawn="1"/>
        </p:nvSpPr>
        <p:spPr>
          <a:xfrm>
            <a:off x="468375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 xmlns:a16="http://schemas.microsoft.com/office/drawing/2014/main" id="{8553E31C-BA12-49BE-A5AF-1A7FC60C7778}"/>
              </a:ext>
            </a:extLst>
          </p:cNvPr>
          <p:cNvSpPr/>
          <p:nvPr userDrawn="1"/>
        </p:nvSpPr>
        <p:spPr>
          <a:xfrm>
            <a:off x="680151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Freeform: Shape 36">
            <a:extLst>
              <a:ext uri="{FF2B5EF4-FFF2-40B4-BE49-F238E27FC236}">
                <a16:creationId xmlns="" xmlns:a16="http://schemas.microsoft.com/office/drawing/2014/main" id="{4EF596D5-CEC7-43FD-9951-E2A4B72BEBA2}"/>
              </a:ext>
            </a:extLst>
          </p:cNvPr>
          <p:cNvSpPr/>
          <p:nvPr userDrawn="1"/>
        </p:nvSpPr>
        <p:spPr>
          <a:xfrm>
            <a:off x="448234" y="1483613"/>
            <a:ext cx="1923087" cy="2314228"/>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Picture Placeholder 25">
            <a:extLst>
              <a:ext uri="{FF2B5EF4-FFF2-40B4-BE49-F238E27FC236}">
                <a16:creationId xmlns="" xmlns:a16="http://schemas.microsoft.com/office/drawing/2014/main" id="{93EE8531-7145-486E-BA3D-B8072229310C}"/>
              </a:ext>
            </a:extLst>
          </p:cNvPr>
          <p:cNvSpPr>
            <a:spLocks noGrp="1"/>
          </p:cNvSpPr>
          <p:nvPr>
            <p:ph type="pic" idx="1" hasCustomPrompt="1"/>
          </p:nvPr>
        </p:nvSpPr>
        <p:spPr>
          <a:xfrm>
            <a:off x="53198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27" name="Text Placeholder 9">
            <a:extLst>
              <a:ext uri="{FF2B5EF4-FFF2-40B4-BE49-F238E27FC236}">
                <a16:creationId xmlns="" xmlns:a16="http://schemas.microsoft.com/office/drawing/2014/main" id="{F25455DF-3371-4F9D-8C83-89E48289FAB4}"/>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8" name="Picture Placeholder 27">
            <a:extLst>
              <a:ext uri="{FF2B5EF4-FFF2-40B4-BE49-F238E27FC236}">
                <a16:creationId xmlns="" xmlns:a16="http://schemas.microsoft.com/office/drawing/2014/main" id="{43B5B5EE-27E4-431A-96B6-4FC9F1861A7D}"/>
              </a:ext>
            </a:extLst>
          </p:cNvPr>
          <p:cNvSpPr>
            <a:spLocks noGrp="1"/>
          </p:cNvSpPr>
          <p:nvPr>
            <p:ph type="pic" idx="11" hasCustomPrompt="1"/>
          </p:nvPr>
        </p:nvSpPr>
        <p:spPr>
          <a:xfrm>
            <a:off x="264974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0" name="Picture Placeholder 29">
            <a:extLst>
              <a:ext uri="{FF2B5EF4-FFF2-40B4-BE49-F238E27FC236}">
                <a16:creationId xmlns="" xmlns:a16="http://schemas.microsoft.com/office/drawing/2014/main" id="{FDEDDEF1-98A5-42A9-8088-724EDFC85BF8}"/>
              </a:ext>
            </a:extLst>
          </p:cNvPr>
          <p:cNvSpPr>
            <a:spLocks noGrp="1"/>
          </p:cNvSpPr>
          <p:nvPr>
            <p:ph type="pic" idx="12" hasCustomPrompt="1"/>
          </p:nvPr>
        </p:nvSpPr>
        <p:spPr>
          <a:xfrm>
            <a:off x="476750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32" name="Picture Placeholder 31">
            <a:extLst>
              <a:ext uri="{FF2B5EF4-FFF2-40B4-BE49-F238E27FC236}">
                <a16:creationId xmlns="" xmlns:a16="http://schemas.microsoft.com/office/drawing/2014/main" id="{A573598F-7BB1-4E68-AF60-3D907666AA5D}"/>
              </a:ext>
            </a:extLst>
          </p:cNvPr>
          <p:cNvSpPr>
            <a:spLocks noGrp="1"/>
          </p:cNvSpPr>
          <p:nvPr>
            <p:ph type="pic" idx="13" hasCustomPrompt="1"/>
          </p:nvPr>
        </p:nvSpPr>
        <p:spPr>
          <a:xfrm>
            <a:off x="6885269" y="1584406"/>
            <a:ext cx="1755576" cy="2112645"/>
          </a:xfrm>
          <a:custGeom>
            <a:avLst/>
            <a:gdLst>
              <a:gd name="connsiteX0" fmla="*/ 744141 w 2340768"/>
              <a:gd name="connsiteY0" fmla="*/ 0 h 2112645"/>
              <a:gd name="connsiteX1" fmla="*/ 1598533 w 2340768"/>
              <a:gd name="connsiteY1" fmla="*/ 0 h 2112645"/>
              <a:gd name="connsiteX2" fmla="*/ 1870948 w 2340768"/>
              <a:gd name="connsiteY2" fmla="*/ 158115 h 2112645"/>
              <a:gd name="connsiteX3" fmla="*/ 2298621 w 2340768"/>
              <a:gd name="connsiteY3" fmla="*/ 898208 h 2112645"/>
              <a:gd name="connsiteX4" fmla="*/ 2298621 w 2340768"/>
              <a:gd name="connsiteY4" fmla="*/ 1214438 h 2112645"/>
              <a:gd name="connsiteX5" fmla="*/ 1870948 w 2340768"/>
              <a:gd name="connsiteY5" fmla="*/ 1954530 h 2112645"/>
              <a:gd name="connsiteX6" fmla="*/ 1597581 w 2340768"/>
              <a:gd name="connsiteY6" fmla="*/ 2112645 h 2112645"/>
              <a:gd name="connsiteX7" fmla="*/ 743188 w 2340768"/>
              <a:gd name="connsiteY7" fmla="*/ 2112645 h 2112645"/>
              <a:gd name="connsiteX8" fmla="*/ 469821 w 2340768"/>
              <a:gd name="connsiteY8" fmla="*/ 1954530 h 2112645"/>
              <a:gd name="connsiteX9" fmla="*/ 42148 w 2340768"/>
              <a:gd name="connsiteY9" fmla="*/ 1214438 h 2112645"/>
              <a:gd name="connsiteX10" fmla="*/ 42148 w 2340768"/>
              <a:gd name="connsiteY10" fmla="*/ 898208 h 2112645"/>
              <a:gd name="connsiteX11" fmla="*/ 469821 w 2340768"/>
              <a:gd name="connsiteY11" fmla="*/ 158115 h 2112645"/>
              <a:gd name="connsiteX12" fmla="*/ 744141 w 2340768"/>
              <a:gd name="connsiteY12" fmla="*/ 0 h 2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0768" h="2112645">
                <a:moveTo>
                  <a:pt x="744141" y="0"/>
                </a:moveTo>
                <a:lnTo>
                  <a:pt x="1598533" y="0"/>
                </a:lnTo>
                <a:cubicBezTo>
                  <a:pt x="1711881" y="0"/>
                  <a:pt x="1815703" y="60008"/>
                  <a:pt x="1870948" y="158115"/>
                </a:cubicBezTo>
                <a:lnTo>
                  <a:pt x="2298621" y="898208"/>
                </a:lnTo>
                <a:cubicBezTo>
                  <a:pt x="2354818" y="996315"/>
                  <a:pt x="2354818" y="1116330"/>
                  <a:pt x="2298621" y="1214438"/>
                </a:cubicBezTo>
                <a:lnTo>
                  <a:pt x="1870948" y="1954530"/>
                </a:lnTo>
                <a:cubicBezTo>
                  <a:pt x="1814751" y="2052638"/>
                  <a:pt x="1710928" y="2112645"/>
                  <a:pt x="1597581" y="2112645"/>
                </a:cubicBezTo>
                <a:lnTo>
                  <a:pt x="743188" y="2112645"/>
                </a:lnTo>
                <a:cubicBezTo>
                  <a:pt x="630793" y="2112645"/>
                  <a:pt x="526018" y="2052638"/>
                  <a:pt x="469821" y="1954530"/>
                </a:cubicBezTo>
                <a:lnTo>
                  <a:pt x="42148" y="1214438"/>
                </a:lnTo>
                <a:cubicBezTo>
                  <a:pt x="-14049" y="1116330"/>
                  <a:pt x="-14049" y="996315"/>
                  <a:pt x="42148" y="898208"/>
                </a:cubicBezTo>
                <a:lnTo>
                  <a:pt x="469821" y="158115"/>
                </a:lnTo>
                <a:cubicBezTo>
                  <a:pt x="526018" y="60008"/>
                  <a:pt x="630793" y="0"/>
                  <a:pt x="744141"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a:t>
            </a:r>
            <a:r>
              <a:rPr lang="ko-KR" altLang="en-US" dirty="0"/>
              <a:t> </a:t>
            </a:r>
            <a:r>
              <a:rPr lang="en-US" altLang="ko-KR" dirty="0"/>
              <a:t>Send to Back</a:t>
            </a:r>
            <a:endParaRPr lang="ko-KR" altLang="en-US" dirty="0"/>
          </a:p>
        </p:txBody>
      </p:sp>
      <p:sp>
        <p:nvSpPr>
          <p:cNvPr id="41" name="Freeform: Shape 40">
            <a:extLst>
              <a:ext uri="{FF2B5EF4-FFF2-40B4-BE49-F238E27FC236}">
                <a16:creationId xmlns="" xmlns:a16="http://schemas.microsoft.com/office/drawing/2014/main" id="{CE191B04-08EE-4152-B9E5-26850CA8FC16}"/>
              </a:ext>
            </a:extLst>
          </p:cNvPr>
          <p:cNvSpPr/>
          <p:nvPr userDrawn="1"/>
        </p:nvSpPr>
        <p:spPr>
          <a:xfrm>
            <a:off x="0" y="6147537"/>
            <a:ext cx="9144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42" name="Freeform: Shape 41">
            <a:extLst>
              <a:ext uri="{FF2B5EF4-FFF2-40B4-BE49-F238E27FC236}">
                <a16:creationId xmlns="" xmlns:a16="http://schemas.microsoft.com/office/drawing/2014/main" id="{1B29FDF7-B457-481A-B4C1-27388BB35E88}"/>
              </a:ext>
            </a:extLst>
          </p:cNvPr>
          <p:cNvSpPr/>
          <p:nvPr userDrawn="1"/>
        </p:nvSpPr>
        <p:spPr>
          <a:xfrm flipH="1">
            <a:off x="0" y="6381797"/>
            <a:ext cx="9144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extLst>
      <p:ext uri="{BB962C8B-B14F-4D97-AF65-F5344CB8AC3E}">
        <p14:creationId xmlns:p14="http://schemas.microsoft.com/office/powerpoint/2010/main" xmlns="" val="114577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DCA10AF6-AE9F-480B-B8DE-0048AEEC8A32}"/>
              </a:ext>
            </a:extLst>
          </p:cNvPr>
          <p:cNvSpPr/>
          <p:nvPr userDrawn="1"/>
        </p:nvSpPr>
        <p:spPr>
          <a:xfrm>
            <a:off x="3574147" y="0"/>
            <a:ext cx="4753061" cy="6856506"/>
          </a:xfrm>
          <a:custGeom>
            <a:avLst/>
            <a:gdLst>
              <a:gd name="connsiteX0" fmla="*/ 2415079 w 6337415"/>
              <a:gd name="connsiteY0" fmla="*/ 0 h 6856506"/>
              <a:gd name="connsiteX1" fmla="*/ 5187972 w 6337415"/>
              <a:gd name="connsiteY1" fmla="*/ 0 h 6856506"/>
              <a:gd name="connsiteX2" fmla="*/ 6072084 w 6337415"/>
              <a:gd name="connsiteY2" fmla="*/ 513156 h 6856506"/>
              <a:gd name="connsiteX3" fmla="*/ 6337415 w 6337415"/>
              <a:gd name="connsiteY3" fmla="*/ 972315 h 6856506"/>
              <a:gd name="connsiteX4" fmla="*/ 6337415 w 6337415"/>
              <a:gd name="connsiteY4" fmla="*/ 5884192 h 6856506"/>
              <a:gd name="connsiteX5" fmla="*/ 6072084 w 6337415"/>
              <a:gd name="connsiteY5" fmla="*/ 6343350 h 6856506"/>
              <a:gd name="connsiteX6" fmla="*/ 5184883 w 6337415"/>
              <a:gd name="connsiteY6" fmla="*/ 6856506 h 6856506"/>
              <a:gd name="connsiteX7" fmla="*/ 2411986 w 6337415"/>
              <a:gd name="connsiteY7" fmla="*/ 6856506 h 6856506"/>
              <a:gd name="connsiteX8" fmla="*/ 1524785 w 6337415"/>
              <a:gd name="connsiteY8" fmla="*/ 6343350 h 6856506"/>
              <a:gd name="connsiteX9" fmla="*/ 136790 w 6337415"/>
              <a:gd name="connsiteY9" fmla="*/ 3941411 h 6856506"/>
              <a:gd name="connsiteX10" fmla="*/ 136790 w 6337415"/>
              <a:gd name="connsiteY10" fmla="*/ 2915099 h 6856506"/>
              <a:gd name="connsiteX11" fmla="*/ 1524785 w 6337415"/>
              <a:gd name="connsiteY11" fmla="*/ 513156 h 6856506"/>
              <a:gd name="connsiteX12" fmla="*/ 2415079 w 6337415"/>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37415" h="6856506">
                <a:moveTo>
                  <a:pt x="2415079" y="0"/>
                </a:moveTo>
                <a:lnTo>
                  <a:pt x="5187972" y="0"/>
                </a:lnTo>
                <a:cubicBezTo>
                  <a:pt x="5555839" y="0"/>
                  <a:pt x="5892789" y="194754"/>
                  <a:pt x="6072084" y="513156"/>
                </a:cubicBezTo>
                <a:lnTo>
                  <a:pt x="6337415" y="972315"/>
                </a:lnTo>
                <a:lnTo>
                  <a:pt x="6337415" y="5884192"/>
                </a:lnTo>
                <a:lnTo>
                  <a:pt x="6072084" y="6343350"/>
                </a:lnTo>
                <a:cubicBezTo>
                  <a:pt x="5889699" y="6661756"/>
                  <a:pt x="5552745"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lvl="0" algn="ctr"/>
            <a:endParaRPr lang="en-US" sz="2026">
              <a:solidFill>
                <a:schemeClr val="tx1"/>
              </a:solidFill>
            </a:endParaRPr>
          </a:p>
        </p:txBody>
      </p:sp>
      <p:sp>
        <p:nvSpPr>
          <p:cNvPr id="4" name="Freeform: Shape 3">
            <a:extLst>
              <a:ext uri="{FF2B5EF4-FFF2-40B4-BE49-F238E27FC236}">
                <a16:creationId xmlns="" xmlns:a16="http://schemas.microsoft.com/office/drawing/2014/main" id="{9F1CCBC8-2DEC-4648-8372-311676E798CC}"/>
              </a:ext>
            </a:extLst>
          </p:cNvPr>
          <p:cNvSpPr/>
          <p:nvPr userDrawn="1"/>
        </p:nvSpPr>
        <p:spPr>
          <a:xfrm>
            <a:off x="3814306" y="0"/>
            <a:ext cx="4512902" cy="6856506"/>
          </a:xfrm>
          <a:custGeom>
            <a:avLst/>
            <a:gdLst>
              <a:gd name="connsiteX0" fmla="*/ 2415079 w 6017203"/>
              <a:gd name="connsiteY0" fmla="*/ 0 h 6856506"/>
              <a:gd name="connsiteX1" fmla="*/ 5187972 w 6017203"/>
              <a:gd name="connsiteY1" fmla="*/ 0 h 6856506"/>
              <a:gd name="connsiteX2" fmla="*/ 5997706 w 6017203"/>
              <a:gd name="connsiteY2" fmla="*/ 399690 h 6856506"/>
              <a:gd name="connsiteX3" fmla="*/ 6017203 w 6017203"/>
              <a:gd name="connsiteY3" fmla="*/ 429434 h 6856506"/>
              <a:gd name="connsiteX4" fmla="*/ 6017203 w 6017203"/>
              <a:gd name="connsiteY4" fmla="*/ 6425941 h 6856506"/>
              <a:gd name="connsiteX5" fmla="*/ 5996686 w 6017203"/>
              <a:gd name="connsiteY5" fmla="*/ 6456817 h 6856506"/>
              <a:gd name="connsiteX6" fmla="*/ 5184883 w 6017203"/>
              <a:gd name="connsiteY6" fmla="*/ 6856506 h 6856506"/>
              <a:gd name="connsiteX7" fmla="*/ 2411986 w 6017203"/>
              <a:gd name="connsiteY7" fmla="*/ 6856506 h 6856506"/>
              <a:gd name="connsiteX8" fmla="*/ 1524785 w 6017203"/>
              <a:gd name="connsiteY8" fmla="*/ 6343350 h 6856506"/>
              <a:gd name="connsiteX9" fmla="*/ 136790 w 6017203"/>
              <a:gd name="connsiteY9" fmla="*/ 3941411 h 6856506"/>
              <a:gd name="connsiteX10" fmla="*/ 136790 w 6017203"/>
              <a:gd name="connsiteY10" fmla="*/ 2915099 h 6856506"/>
              <a:gd name="connsiteX11" fmla="*/ 1524785 w 6017203"/>
              <a:gd name="connsiteY11" fmla="*/ 513156 h 6856506"/>
              <a:gd name="connsiteX12" fmla="*/ 2415079 w 6017203"/>
              <a:gd name="connsiteY12" fmla="*/ 0 h 685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7203" h="6856506">
                <a:moveTo>
                  <a:pt x="2415079" y="0"/>
                </a:moveTo>
                <a:lnTo>
                  <a:pt x="5187972" y="0"/>
                </a:lnTo>
                <a:cubicBezTo>
                  <a:pt x="5509856" y="0"/>
                  <a:pt x="5808068" y="149109"/>
                  <a:pt x="5997706" y="399690"/>
                </a:cubicBezTo>
                <a:lnTo>
                  <a:pt x="6017203" y="429434"/>
                </a:lnTo>
                <a:lnTo>
                  <a:pt x="6017203" y="6425941"/>
                </a:lnTo>
                <a:lnTo>
                  <a:pt x="5996686" y="6456817"/>
                </a:lnTo>
                <a:cubicBezTo>
                  <a:pt x="5804978" y="6707401"/>
                  <a:pt x="5506762" y="6856506"/>
                  <a:pt x="5184883" y="6856506"/>
                </a:cubicBezTo>
                <a:lnTo>
                  <a:pt x="2411986" y="6856506"/>
                </a:lnTo>
                <a:cubicBezTo>
                  <a:pt x="2047213" y="6856506"/>
                  <a:pt x="1707170" y="6661756"/>
                  <a:pt x="1524785" y="6343350"/>
                </a:cubicBezTo>
                <a:lnTo>
                  <a:pt x="136790" y="3941411"/>
                </a:lnTo>
                <a:cubicBezTo>
                  <a:pt x="-45596" y="3623005"/>
                  <a:pt x="-45596" y="3233501"/>
                  <a:pt x="136790" y="2915099"/>
                </a:cubicBezTo>
                <a:lnTo>
                  <a:pt x="1524785" y="513156"/>
                </a:lnTo>
                <a:cubicBezTo>
                  <a:pt x="1707170" y="194754"/>
                  <a:pt x="2047213" y="0"/>
                  <a:pt x="2415079" y="0"/>
                </a:cubicBezTo>
                <a:close/>
              </a:path>
            </a:pathLst>
          </a:custGeom>
          <a:solidFill>
            <a:schemeClr val="accent2"/>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68580" tIns="34290" rIns="68580" bIns="34290" numCol="1" anchor="t" anchorCtr="0" compatLnSpc="1">
            <a:prstTxWarp prst="textNoShape">
              <a:avLst/>
            </a:prstTxWarp>
          </a:bodyPr>
          <a:lstStyle/>
          <a:p>
            <a:pPr lvl="0" algn="ctr"/>
            <a:endParaRPr lang="en-US" sz="2026">
              <a:solidFill>
                <a:schemeClr val="tx1"/>
              </a:solidFill>
            </a:endParaRPr>
          </a:p>
        </p:txBody>
      </p:sp>
      <p:sp>
        <p:nvSpPr>
          <p:cNvPr id="62" name="Picture Placeholder 61">
            <a:extLst>
              <a:ext uri="{FF2B5EF4-FFF2-40B4-BE49-F238E27FC236}">
                <a16:creationId xmlns="" xmlns:a16="http://schemas.microsoft.com/office/drawing/2014/main" id="{E7A5EAFD-E3F5-4EE4-BEE8-EDCA0F3D20A8}"/>
              </a:ext>
            </a:extLst>
          </p:cNvPr>
          <p:cNvSpPr>
            <a:spLocks noGrp="1"/>
          </p:cNvSpPr>
          <p:nvPr>
            <p:ph type="pic" idx="1" hasCustomPrompt="1"/>
          </p:nvPr>
        </p:nvSpPr>
        <p:spPr>
          <a:xfrm>
            <a:off x="4508763" y="1"/>
            <a:ext cx="4635238" cy="6856499"/>
          </a:xfrm>
          <a:custGeom>
            <a:avLst/>
            <a:gdLst>
              <a:gd name="connsiteX0" fmla="*/ 2415079 w 6180317"/>
              <a:gd name="connsiteY0" fmla="*/ 0 h 6856499"/>
              <a:gd name="connsiteX1" fmla="*/ 6180317 w 6180317"/>
              <a:gd name="connsiteY1" fmla="*/ 1 h 6856499"/>
              <a:gd name="connsiteX2" fmla="*/ 6180317 w 6180317"/>
              <a:gd name="connsiteY2" fmla="*/ 6856499 h 6856499"/>
              <a:gd name="connsiteX3" fmla="*/ 2411986 w 6180317"/>
              <a:gd name="connsiteY3" fmla="*/ 6856498 h 6856499"/>
              <a:gd name="connsiteX4" fmla="*/ 1524785 w 6180317"/>
              <a:gd name="connsiteY4" fmla="*/ 6343343 h 6856499"/>
              <a:gd name="connsiteX5" fmla="*/ 136790 w 6180317"/>
              <a:gd name="connsiteY5" fmla="*/ 3941406 h 6856499"/>
              <a:gd name="connsiteX6" fmla="*/ 136790 w 6180317"/>
              <a:gd name="connsiteY6" fmla="*/ 2915095 h 6856499"/>
              <a:gd name="connsiteX7" fmla="*/ 1524785 w 6180317"/>
              <a:gd name="connsiteY7" fmla="*/ 513155 h 6856499"/>
              <a:gd name="connsiteX8" fmla="*/ 2415079 w 6180317"/>
              <a:gd name="connsiteY8" fmla="*/ 0 h 68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80317" h="6856499">
                <a:moveTo>
                  <a:pt x="2415079" y="0"/>
                </a:moveTo>
                <a:lnTo>
                  <a:pt x="6180317" y="1"/>
                </a:lnTo>
                <a:lnTo>
                  <a:pt x="6180317" y="6856499"/>
                </a:lnTo>
                <a:lnTo>
                  <a:pt x="2411986" y="6856498"/>
                </a:lnTo>
                <a:cubicBezTo>
                  <a:pt x="2047213" y="6856498"/>
                  <a:pt x="1707170" y="6661748"/>
                  <a:pt x="1524785" y="6343343"/>
                </a:cubicBezTo>
                <a:lnTo>
                  <a:pt x="136790" y="3941406"/>
                </a:lnTo>
                <a:cubicBezTo>
                  <a:pt x="-45596" y="3623001"/>
                  <a:pt x="-45596" y="3233498"/>
                  <a:pt x="136790" y="2915095"/>
                </a:cubicBezTo>
                <a:lnTo>
                  <a:pt x="1524785" y="513155"/>
                </a:lnTo>
                <a:cubicBezTo>
                  <a:pt x="1707170" y="194753"/>
                  <a:pt x="2047213" y="0"/>
                  <a:pt x="2415079"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ctr" anchorCtr="0" compatLnSpc="1">
            <a:prstTxWarp prst="textNoShape">
              <a:avLst/>
            </a:prstTxWarp>
            <a:noAutofit/>
          </a:bodyPr>
          <a:lstStyle>
            <a:lvl1pPr marL="0" indent="0" algn="ctr">
              <a:buNone/>
              <a:defRPr lang="ko-KR" altLang="en-US" sz="2026" dirty="0"/>
            </a:lvl1pPr>
          </a:lstStyle>
          <a:p>
            <a:pPr marL="0" lvl="0" algn="ctr"/>
            <a:r>
              <a:rPr lang="en-US" altLang="ko-KR" dirty="0"/>
              <a:t>Your Picture Here and</a:t>
            </a:r>
            <a:r>
              <a:rPr lang="ko-KR" altLang="en-US" dirty="0"/>
              <a:t> </a:t>
            </a:r>
            <a:r>
              <a:rPr lang="en-US" altLang="ko-KR" dirty="0"/>
              <a:t>Send to Back</a:t>
            </a:r>
            <a:endParaRPr lang="ko-KR" altLang="en-US" dirty="0"/>
          </a:p>
        </p:txBody>
      </p:sp>
    </p:spTree>
    <p:extLst>
      <p:ext uri="{BB962C8B-B14F-4D97-AF65-F5344CB8AC3E}">
        <p14:creationId xmlns:p14="http://schemas.microsoft.com/office/powerpoint/2010/main" xmlns="" val="251138529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BE4C200A-24A8-43AD-A980-E284C50657FD}"/>
              </a:ext>
            </a:extLst>
          </p:cNvPr>
          <p:cNvSpPr>
            <a:spLocks noGrp="1"/>
          </p:cNvSpPr>
          <p:nvPr>
            <p:ph type="pic" idx="1" hasCustomPrompt="1"/>
          </p:nvPr>
        </p:nvSpPr>
        <p:spPr>
          <a:xfrm>
            <a:off x="0" y="0"/>
            <a:ext cx="4585226"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141117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7D5CD35A-2A51-47DD-8590-C25AD44DBD7D}"/>
              </a:ext>
            </a:extLst>
          </p:cNvPr>
          <p:cNvSpPr>
            <a:spLocks noGrp="1"/>
          </p:cNvSpPr>
          <p:nvPr>
            <p:ph type="pic" idx="1" hasCustomPrompt="1"/>
          </p:nvPr>
        </p:nvSpPr>
        <p:spPr>
          <a:xfrm>
            <a:off x="-1" y="2"/>
            <a:ext cx="6943725" cy="5640313"/>
          </a:xfrm>
          <a:custGeom>
            <a:avLst/>
            <a:gdLst>
              <a:gd name="connsiteX0" fmla="*/ 0 w 9258300"/>
              <a:gd name="connsiteY0" fmla="*/ 0 h 5640313"/>
              <a:gd name="connsiteX1" fmla="*/ 7013091 w 9258300"/>
              <a:gd name="connsiteY1" fmla="*/ 0 h 5640313"/>
              <a:gd name="connsiteX2" fmla="*/ 7324470 w 9258300"/>
              <a:gd name="connsiteY2" fmla="*/ 37023 h 5640313"/>
              <a:gd name="connsiteX3" fmla="*/ 8868075 w 9258300"/>
              <a:gd name="connsiteY3" fmla="*/ 500361 h 5640313"/>
              <a:gd name="connsiteX4" fmla="*/ 8997708 w 9258300"/>
              <a:gd name="connsiteY4" fmla="*/ 601188 h 5640313"/>
              <a:gd name="connsiteX5" fmla="*/ 9172240 w 9258300"/>
              <a:gd name="connsiteY5" fmla="*/ 811026 h 5640313"/>
              <a:gd name="connsiteX6" fmla="*/ 9227368 w 9258300"/>
              <a:gd name="connsiteY6" fmla="*/ 921522 h 5640313"/>
              <a:gd name="connsiteX7" fmla="*/ 9258300 w 9258300"/>
              <a:gd name="connsiteY7" fmla="*/ 1095376 h 5640313"/>
              <a:gd name="connsiteX8" fmla="*/ 383700 w 9258300"/>
              <a:gd name="connsiteY8" fmla="*/ 5404804 h 5640313"/>
              <a:gd name="connsiteX9" fmla="*/ 0 w 9258300"/>
              <a:gd name="connsiteY9" fmla="*/ 5640313 h 564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8300" h="5640313">
                <a:moveTo>
                  <a:pt x="0" y="0"/>
                </a:moveTo>
                <a:lnTo>
                  <a:pt x="7013091" y="0"/>
                </a:lnTo>
                <a:lnTo>
                  <a:pt x="7324470" y="37023"/>
                </a:lnTo>
                <a:cubicBezTo>
                  <a:pt x="7947501" y="121817"/>
                  <a:pt x="8511930" y="266553"/>
                  <a:pt x="8868075" y="500361"/>
                </a:cubicBezTo>
                <a:lnTo>
                  <a:pt x="8997708" y="601188"/>
                </a:lnTo>
                <a:lnTo>
                  <a:pt x="9172240" y="811026"/>
                </a:lnTo>
                <a:lnTo>
                  <a:pt x="9227368" y="921522"/>
                </a:lnTo>
                <a:cubicBezTo>
                  <a:pt x="9245774" y="976549"/>
                  <a:pt x="9256316" y="1034456"/>
                  <a:pt x="9258300" y="1095376"/>
                </a:cubicBezTo>
                <a:cubicBezTo>
                  <a:pt x="9258299" y="2714776"/>
                  <a:pt x="4656211" y="2868181"/>
                  <a:pt x="383700" y="5404804"/>
                </a:cubicBezTo>
                <a:lnTo>
                  <a:pt x="0" y="5640313"/>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3693156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3">
            <a:extLst>
              <a:ext uri="{FF2B5EF4-FFF2-40B4-BE49-F238E27FC236}">
                <a16:creationId xmlns="" xmlns:a16="http://schemas.microsoft.com/office/drawing/2014/main" id="{85E82A15-1989-4CB4-94AD-099C5BEDB3EA}"/>
              </a:ext>
            </a:extLst>
          </p:cNvPr>
          <p:cNvSpPr>
            <a:spLocks noGrp="1"/>
          </p:cNvSpPr>
          <p:nvPr>
            <p:ph type="pic" idx="1" hasCustomPrompt="1"/>
          </p:nvPr>
        </p:nvSpPr>
        <p:spPr>
          <a:xfrm>
            <a:off x="4008424" y="130767"/>
            <a:ext cx="5068880" cy="6596468"/>
          </a:xfrm>
          <a:custGeom>
            <a:avLst/>
            <a:gdLst>
              <a:gd name="connsiteX0" fmla="*/ 4271471 w 6758506"/>
              <a:gd name="connsiteY0" fmla="*/ 0 h 6596467"/>
              <a:gd name="connsiteX1" fmla="*/ 4351667 w 6758506"/>
              <a:gd name="connsiteY1" fmla="*/ 113994 h 6596467"/>
              <a:gd name="connsiteX2" fmla="*/ 4275691 w 6758506"/>
              <a:gd name="connsiteY2" fmla="*/ 417977 h 6596467"/>
              <a:gd name="connsiteX3" fmla="*/ 4225042 w 6758506"/>
              <a:gd name="connsiteY3" fmla="*/ 451753 h 6596467"/>
              <a:gd name="connsiteX4" fmla="*/ 4212379 w 6758506"/>
              <a:gd name="connsiteY4" fmla="*/ 396867 h 6596467"/>
              <a:gd name="connsiteX5" fmla="*/ 4220821 w 6758506"/>
              <a:gd name="connsiteY5" fmla="*/ 337759 h 6596467"/>
              <a:gd name="connsiteX6" fmla="*/ 4106859 w 6758506"/>
              <a:gd name="connsiteY6" fmla="*/ 557302 h 6596467"/>
              <a:gd name="connsiteX7" fmla="*/ 4165949 w 6758506"/>
              <a:gd name="connsiteY7" fmla="*/ 481307 h 6596467"/>
              <a:gd name="connsiteX8" fmla="*/ 4195495 w 6758506"/>
              <a:gd name="connsiteY8" fmla="*/ 464419 h 6596467"/>
              <a:gd name="connsiteX9" fmla="*/ 4229262 w 6758506"/>
              <a:gd name="connsiteY9" fmla="*/ 493972 h 6596467"/>
              <a:gd name="connsiteX10" fmla="*/ 4208158 w 6758506"/>
              <a:gd name="connsiteY10" fmla="*/ 515083 h 6596467"/>
              <a:gd name="connsiteX11" fmla="*/ 4191275 w 6758506"/>
              <a:gd name="connsiteY11" fmla="*/ 553079 h 6596467"/>
              <a:gd name="connsiteX12" fmla="*/ 4195495 w 6758506"/>
              <a:gd name="connsiteY12" fmla="*/ 650185 h 6596467"/>
              <a:gd name="connsiteX13" fmla="*/ 4161729 w 6758506"/>
              <a:gd name="connsiteY13" fmla="*/ 667074 h 6596467"/>
              <a:gd name="connsiteX14" fmla="*/ 4140625 w 6758506"/>
              <a:gd name="connsiteY14" fmla="*/ 688184 h 6596467"/>
              <a:gd name="connsiteX15" fmla="*/ 4187055 w 6758506"/>
              <a:gd name="connsiteY15" fmla="*/ 789510 h 6596467"/>
              <a:gd name="connsiteX16" fmla="*/ 4195495 w 6758506"/>
              <a:gd name="connsiteY16" fmla="*/ 793733 h 6596467"/>
              <a:gd name="connsiteX17" fmla="*/ 4199718 w 6758506"/>
              <a:gd name="connsiteY17" fmla="*/ 747291 h 6596467"/>
              <a:gd name="connsiteX18" fmla="*/ 4220821 w 6758506"/>
              <a:gd name="connsiteY18" fmla="*/ 721960 h 6596467"/>
              <a:gd name="connsiteX19" fmla="*/ 4237705 w 6758506"/>
              <a:gd name="connsiteY19" fmla="*/ 743069 h 6596467"/>
              <a:gd name="connsiteX20" fmla="*/ 4220821 w 6758506"/>
              <a:gd name="connsiteY20" fmla="*/ 903504 h 6596467"/>
              <a:gd name="connsiteX21" fmla="*/ 4330561 w 6758506"/>
              <a:gd name="connsiteY21" fmla="*/ 810621 h 6596467"/>
              <a:gd name="connsiteX22" fmla="*/ 4339004 w 6758506"/>
              <a:gd name="connsiteY22" fmla="*/ 785290 h 6596467"/>
              <a:gd name="connsiteX23" fmla="*/ 4385434 w 6758506"/>
              <a:gd name="connsiteY23" fmla="*/ 675519 h 6596467"/>
              <a:gd name="connsiteX24" fmla="*/ 4562707 w 6758506"/>
              <a:gd name="connsiteY24" fmla="*/ 531971 h 6596467"/>
              <a:gd name="connsiteX25" fmla="*/ 4626019 w 6758506"/>
              <a:gd name="connsiteY25" fmla="*/ 548859 h 6596467"/>
              <a:gd name="connsiteX26" fmla="*/ 4672449 w 6758506"/>
              <a:gd name="connsiteY26" fmla="*/ 709292 h 6596467"/>
              <a:gd name="connsiteX27" fmla="*/ 4710435 w 6758506"/>
              <a:gd name="connsiteY27" fmla="*/ 781068 h 6596467"/>
              <a:gd name="connsiteX28" fmla="*/ 4718878 w 6758506"/>
              <a:gd name="connsiteY28" fmla="*/ 882396 h 6596467"/>
              <a:gd name="connsiteX29" fmla="*/ 4710435 w 6758506"/>
              <a:gd name="connsiteY29" fmla="*/ 962611 h 6596467"/>
              <a:gd name="connsiteX30" fmla="*/ 4799074 w 6758506"/>
              <a:gd name="connsiteY30" fmla="*/ 941503 h 6596467"/>
              <a:gd name="connsiteX31" fmla="*/ 4997451 w 6758506"/>
              <a:gd name="connsiteY31" fmla="*/ 793733 h 6596467"/>
              <a:gd name="connsiteX32" fmla="*/ 5048100 w 6758506"/>
              <a:gd name="connsiteY32" fmla="*/ 810621 h 6596467"/>
              <a:gd name="connsiteX33" fmla="*/ 5064983 w 6758506"/>
              <a:gd name="connsiteY33" fmla="*/ 835952 h 6596467"/>
              <a:gd name="connsiteX34" fmla="*/ 5073427 w 6758506"/>
              <a:gd name="connsiteY34" fmla="*/ 954169 h 6596467"/>
              <a:gd name="connsiteX35" fmla="*/ 4887711 w 6758506"/>
              <a:gd name="connsiteY35" fmla="*/ 1063940 h 6596467"/>
              <a:gd name="connsiteX36" fmla="*/ 4862385 w 6758506"/>
              <a:gd name="connsiteY36" fmla="*/ 1101939 h 6596467"/>
              <a:gd name="connsiteX37" fmla="*/ 4790631 w 6758506"/>
              <a:gd name="connsiteY37" fmla="*/ 1131492 h 6596467"/>
              <a:gd name="connsiteX38" fmla="*/ 4756865 w 6758506"/>
              <a:gd name="connsiteY38" fmla="*/ 1131492 h 6596467"/>
              <a:gd name="connsiteX39" fmla="*/ 4761085 w 6758506"/>
              <a:gd name="connsiteY39" fmla="*/ 1161046 h 6596467"/>
              <a:gd name="connsiteX40" fmla="*/ 4756865 w 6758506"/>
              <a:gd name="connsiteY40" fmla="*/ 1199045 h 6596467"/>
              <a:gd name="connsiteX41" fmla="*/ 4765305 w 6758506"/>
              <a:gd name="connsiteY41" fmla="*/ 1237041 h 6596467"/>
              <a:gd name="connsiteX42" fmla="*/ 4697772 w 6758506"/>
              <a:gd name="connsiteY42" fmla="*/ 1304593 h 6596467"/>
              <a:gd name="connsiteX43" fmla="*/ 4693552 w 6758506"/>
              <a:gd name="connsiteY43" fmla="*/ 1359480 h 6596467"/>
              <a:gd name="connsiteX44" fmla="*/ 4773748 w 6758506"/>
              <a:gd name="connsiteY44" fmla="*/ 1372146 h 6596467"/>
              <a:gd name="connsiteX45" fmla="*/ 4866607 w 6758506"/>
              <a:gd name="connsiteY45" fmla="*/ 1308816 h 6596467"/>
              <a:gd name="connsiteX46" fmla="*/ 4997451 w 6758506"/>
              <a:gd name="connsiteY46" fmla="*/ 1177934 h 6596467"/>
              <a:gd name="connsiteX47" fmla="*/ 5170505 w 6758506"/>
              <a:gd name="connsiteY47" fmla="*/ 1025944 h 6596467"/>
              <a:gd name="connsiteX48" fmla="*/ 5208493 w 6758506"/>
              <a:gd name="connsiteY48" fmla="*/ 1017498 h 6596467"/>
              <a:gd name="connsiteX49" fmla="*/ 5242259 w 6758506"/>
              <a:gd name="connsiteY49" fmla="*/ 979500 h 6596467"/>
              <a:gd name="connsiteX50" fmla="*/ 5259142 w 6758506"/>
              <a:gd name="connsiteY50" fmla="*/ 954169 h 6596467"/>
              <a:gd name="connsiteX51" fmla="*/ 5440637 w 6758506"/>
              <a:gd name="connsiteY51" fmla="*/ 810621 h 6596467"/>
              <a:gd name="connsiteX52" fmla="*/ 5693886 w 6758506"/>
              <a:gd name="connsiteY52" fmla="*/ 595301 h 6596467"/>
              <a:gd name="connsiteX53" fmla="*/ 5740315 w 6758506"/>
              <a:gd name="connsiteY53" fmla="*/ 565745 h 6596467"/>
              <a:gd name="connsiteX54" fmla="*/ 5778303 w 6758506"/>
              <a:gd name="connsiteY54" fmla="*/ 620632 h 6596467"/>
              <a:gd name="connsiteX55" fmla="*/ 5795185 w 6758506"/>
              <a:gd name="connsiteY55" fmla="*/ 751514 h 6596467"/>
              <a:gd name="connsiteX56" fmla="*/ 5731873 w 6758506"/>
              <a:gd name="connsiteY56" fmla="*/ 848620 h 6596467"/>
              <a:gd name="connsiteX57" fmla="*/ 5698107 w 6758506"/>
              <a:gd name="connsiteY57" fmla="*/ 869728 h 6596467"/>
              <a:gd name="connsiteX58" fmla="*/ 5609470 w 6758506"/>
              <a:gd name="connsiteY58" fmla="*/ 924615 h 6596467"/>
              <a:gd name="connsiteX59" fmla="*/ 5605249 w 6758506"/>
              <a:gd name="connsiteY59" fmla="*/ 979500 h 6596467"/>
              <a:gd name="connsiteX60" fmla="*/ 5609470 w 6758506"/>
              <a:gd name="connsiteY60" fmla="*/ 1009055 h 6596467"/>
              <a:gd name="connsiteX61" fmla="*/ 5575703 w 6758506"/>
              <a:gd name="connsiteY61" fmla="*/ 1004833 h 6596467"/>
              <a:gd name="connsiteX62" fmla="*/ 5512391 w 6758506"/>
              <a:gd name="connsiteY62" fmla="*/ 1025944 h 6596467"/>
              <a:gd name="connsiteX63" fmla="*/ 5373105 w 6758506"/>
              <a:gd name="connsiteY63" fmla="*/ 1232818 h 6596467"/>
              <a:gd name="connsiteX64" fmla="*/ 5322455 w 6758506"/>
              <a:gd name="connsiteY64" fmla="*/ 1329924 h 6596467"/>
              <a:gd name="connsiteX65" fmla="*/ 5330895 w 6758506"/>
              <a:gd name="connsiteY65" fmla="*/ 1351035 h 6596467"/>
              <a:gd name="connsiteX66" fmla="*/ 5381545 w 6758506"/>
              <a:gd name="connsiteY66" fmla="*/ 1359480 h 6596467"/>
              <a:gd name="connsiteX67" fmla="*/ 5402651 w 6758506"/>
              <a:gd name="connsiteY67" fmla="*/ 1329924 h 6596467"/>
              <a:gd name="connsiteX68" fmla="*/ 5427975 w 6758506"/>
              <a:gd name="connsiteY68" fmla="*/ 1275040 h 6596467"/>
              <a:gd name="connsiteX69" fmla="*/ 5601029 w 6758506"/>
              <a:gd name="connsiteY69" fmla="*/ 1131492 h 6596467"/>
              <a:gd name="connsiteX70" fmla="*/ 5647457 w 6758506"/>
              <a:gd name="connsiteY70" fmla="*/ 1123047 h 6596467"/>
              <a:gd name="connsiteX71" fmla="*/ 5723433 w 6758506"/>
              <a:gd name="connsiteY71" fmla="*/ 1097716 h 6596467"/>
              <a:gd name="connsiteX72" fmla="*/ 5820511 w 6758506"/>
              <a:gd name="connsiteY72" fmla="*/ 1101939 h 6596467"/>
              <a:gd name="connsiteX73" fmla="*/ 5850058 w 6758506"/>
              <a:gd name="connsiteY73" fmla="*/ 1101939 h 6596467"/>
              <a:gd name="connsiteX74" fmla="*/ 5972461 w 6758506"/>
              <a:gd name="connsiteY74" fmla="*/ 996388 h 6596467"/>
              <a:gd name="connsiteX75" fmla="*/ 6213047 w 6758506"/>
              <a:gd name="connsiteY75" fmla="*/ 768402 h 6596467"/>
              <a:gd name="connsiteX76" fmla="*/ 6390322 w 6758506"/>
              <a:gd name="connsiteY76" fmla="*/ 620632 h 6596467"/>
              <a:gd name="connsiteX77" fmla="*/ 6424089 w 6758506"/>
              <a:gd name="connsiteY77" fmla="*/ 569968 h 6596467"/>
              <a:gd name="connsiteX78" fmla="*/ 6487401 w 6758506"/>
              <a:gd name="connsiteY78" fmla="*/ 527749 h 6596467"/>
              <a:gd name="connsiteX79" fmla="*/ 6512725 w 6758506"/>
              <a:gd name="connsiteY79" fmla="*/ 510861 h 6596467"/>
              <a:gd name="connsiteX80" fmla="*/ 6567597 w 6758506"/>
              <a:gd name="connsiteY80" fmla="*/ 409532 h 6596467"/>
              <a:gd name="connsiteX81" fmla="*/ 6630910 w 6758506"/>
              <a:gd name="connsiteY81" fmla="*/ 354648 h 6596467"/>
              <a:gd name="connsiteX82" fmla="*/ 6694221 w 6758506"/>
              <a:gd name="connsiteY82" fmla="*/ 384201 h 6596467"/>
              <a:gd name="connsiteX83" fmla="*/ 6706883 w 6758506"/>
              <a:gd name="connsiteY83" fmla="*/ 413755 h 6596467"/>
              <a:gd name="connsiteX84" fmla="*/ 6744870 w 6758506"/>
              <a:gd name="connsiteY84" fmla="*/ 519303 h 6596467"/>
              <a:gd name="connsiteX85" fmla="*/ 6576037 w 6758506"/>
              <a:gd name="connsiteY85" fmla="*/ 721960 h 6596467"/>
              <a:gd name="connsiteX86" fmla="*/ 6525388 w 6758506"/>
              <a:gd name="connsiteY86" fmla="*/ 768402 h 6596467"/>
              <a:gd name="connsiteX87" fmla="*/ 6343893 w 6758506"/>
              <a:gd name="connsiteY87" fmla="*/ 1021721 h 6596467"/>
              <a:gd name="connsiteX88" fmla="*/ 6293243 w 6758506"/>
              <a:gd name="connsiteY88" fmla="*/ 1165269 h 6596467"/>
              <a:gd name="connsiteX89" fmla="*/ 6267919 w 6758506"/>
              <a:gd name="connsiteY89" fmla="*/ 1224376 h 6596467"/>
              <a:gd name="connsiteX90" fmla="*/ 6263697 w 6758506"/>
              <a:gd name="connsiteY90" fmla="*/ 1245486 h 6596467"/>
              <a:gd name="connsiteX91" fmla="*/ 6284802 w 6758506"/>
              <a:gd name="connsiteY91" fmla="*/ 1245486 h 6596467"/>
              <a:gd name="connsiteX92" fmla="*/ 6436751 w 6758506"/>
              <a:gd name="connsiteY92" fmla="*/ 1110382 h 6596467"/>
              <a:gd name="connsiteX93" fmla="*/ 6618247 w 6758506"/>
              <a:gd name="connsiteY93" fmla="*/ 869728 h 6596467"/>
              <a:gd name="connsiteX94" fmla="*/ 6626687 w 6758506"/>
              <a:gd name="connsiteY94" fmla="*/ 857063 h 6596467"/>
              <a:gd name="connsiteX95" fmla="*/ 6694221 w 6758506"/>
              <a:gd name="connsiteY95" fmla="*/ 827509 h 6596467"/>
              <a:gd name="connsiteX96" fmla="*/ 6698443 w 6758506"/>
              <a:gd name="connsiteY96" fmla="*/ 903504 h 6596467"/>
              <a:gd name="connsiteX97" fmla="*/ 6639351 w 6758506"/>
              <a:gd name="connsiteY97" fmla="*/ 1000610 h 6596467"/>
              <a:gd name="connsiteX98" fmla="*/ 6491621 w 6758506"/>
              <a:gd name="connsiteY98" fmla="*/ 1220153 h 6596467"/>
              <a:gd name="connsiteX99" fmla="*/ 6487401 w 6758506"/>
              <a:gd name="connsiteY99" fmla="*/ 1300371 h 6596467"/>
              <a:gd name="connsiteX100" fmla="*/ 6525388 w 6758506"/>
              <a:gd name="connsiteY100" fmla="*/ 1367923 h 6596467"/>
              <a:gd name="connsiteX101" fmla="*/ 6533831 w 6758506"/>
              <a:gd name="connsiteY101" fmla="*/ 1422810 h 6596467"/>
              <a:gd name="connsiteX102" fmla="*/ 6495841 w 6758506"/>
              <a:gd name="connsiteY102" fmla="*/ 1435475 h 6596467"/>
              <a:gd name="connsiteX103" fmla="*/ 6457855 w 6758506"/>
              <a:gd name="connsiteY103" fmla="*/ 1431253 h 6596467"/>
              <a:gd name="connsiteX104" fmla="*/ 6466297 w 6758506"/>
              <a:gd name="connsiteY104" fmla="*/ 1439696 h 6596467"/>
              <a:gd name="connsiteX105" fmla="*/ 6457855 w 6758506"/>
              <a:gd name="connsiteY105" fmla="*/ 1557912 h 6596467"/>
              <a:gd name="connsiteX106" fmla="*/ 6394542 w 6758506"/>
              <a:gd name="connsiteY106" fmla="*/ 1587466 h 6596467"/>
              <a:gd name="connsiteX107" fmla="*/ 6369219 w 6758506"/>
              <a:gd name="connsiteY107" fmla="*/ 1739458 h 6596467"/>
              <a:gd name="connsiteX108" fmla="*/ 6364998 w 6758506"/>
              <a:gd name="connsiteY108" fmla="*/ 1794343 h 6596467"/>
              <a:gd name="connsiteX109" fmla="*/ 6386101 w 6758506"/>
              <a:gd name="connsiteY109" fmla="*/ 1836562 h 6596467"/>
              <a:gd name="connsiteX110" fmla="*/ 6449415 w 6758506"/>
              <a:gd name="connsiteY110" fmla="*/ 1760567 h 6596467"/>
              <a:gd name="connsiteX111" fmla="*/ 6457855 w 6758506"/>
              <a:gd name="connsiteY111" fmla="*/ 1709903 h 6596467"/>
              <a:gd name="connsiteX112" fmla="*/ 6462075 w 6758506"/>
              <a:gd name="connsiteY112" fmla="*/ 1650796 h 6596467"/>
              <a:gd name="connsiteX113" fmla="*/ 6462075 w 6758506"/>
              <a:gd name="connsiteY113" fmla="*/ 1629685 h 6596467"/>
              <a:gd name="connsiteX114" fmla="*/ 6550714 w 6758506"/>
              <a:gd name="connsiteY114" fmla="*/ 1646573 h 6596467"/>
              <a:gd name="connsiteX115" fmla="*/ 6550714 w 6758506"/>
              <a:gd name="connsiteY115" fmla="*/ 1684572 h 6596467"/>
              <a:gd name="connsiteX116" fmla="*/ 6529608 w 6758506"/>
              <a:gd name="connsiteY116" fmla="*/ 1785900 h 6596467"/>
              <a:gd name="connsiteX117" fmla="*/ 6525388 w 6758506"/>
              <a:gd name="connsiteY117" fmla="*/ 1802788 h 6596467"/>
              <a:gd name="connsiteX118" fmla="*/ 6428309 w 6758506"/>
              <a:gd name="connsiteY118" fmla="*/ 2001220 h 6596467"/>
              <a:gd name="connsiteX119" fmla="*/ 6398765 w 6758506"/>
              <a:gd name="connsiteY119" fmla="*/ 2043439 h 6596467"/>
              <a:gd name="connsiteX120" fmla="*/ 6314346 w 6758506"/>
              <a:gd name="connsiteY120" fmla="*/ 2165879 h 6596467"/>
              <a:gd name="connsiteX121" fmla="*/ 6297463 w 6758506"/>
              <a:gd name="connsiteY121" fmla="*/ 2199655 h 6596467"/>
              <a:gd name="connsiteX122" fmla="*/ 6263697 w 6758506"/>
              <a:gd name="connsiteY122" fmla="*/ 2275650 h 6596467"/>
              <a:gd name="connsiteX123" fmla="*/ 6314346 w 6758506"/>
              <a:gd name="connsiteY123" fmla="*/ 2368533 h 6596467"/>
              <a:gd name="connsiteX124" fmla="*/ 6331229 w 6758506"/>
              <a:gd name="connsiteY124" fmla="*/ 2499415 h 6596467"/>
              <a:gd name="connsiteX125" fmla="*/ 6073761 w 6758506"/>
              <a:gd name="connsiteY125" fmla="*/ 2870948 h 6596467"/>
              <a:gd name="connsiteX126" fmla="*/ 5972461 w 6758506"/>
              <a:gd name="connsiteY126" fmla="*/ 2989165 h 6596467"/>
              <a:gd name="connsiteX127" fmla="*/ 5871161 w 6758506"/>
              <a:gd name="connsiteY127" fmla="*/ 3060938 h 6596467"/>
              <a:gd name="connsiteX128" fmla="*/ 5837395 w 6758506"/>
              <a:gd name="connsiteY128" fmla="*/ 3103159 h 6596467"/>
              <a:gd name="connsiteX129" fmla="*/ 5719213 w 6758506"/>
              <a:gd name="connsiteY129" fmla="*/ 3322702 h 6596467"/>
              <a:gd name="connsiteX130" fmla="*/ 5812069 w 6758506"/>
              <a:gd name="connsiteY130" fmla="*/ 3339590 h 6596467"/>
              <a:gd name="connsiteX131" fmla="*/ 5850058 w 6758506"/>
              <a:gd name="connsiteY131" fmla="*/ 3326924 h 6596467"/>
              <a:gd name="connsiteX132" fmla="*/ 5947135 w 6758506"/>
              <a:gd name="connsiteY132" fmla="*/ 3145378 h 6596467"/>
              <a:gd name="connsiteX133" fmla="*/ 6052657 w 6758506"/>
              <a:gd name="connsiteY133" fmla="*/ 3044049 h 6596467"/>
              <a:gd name="connsiteX134" fmla="*/ 6103307 w 6758506"/>
              <a:gd name="connsiteY134" fmla="*/ 2989165 h 6596467"/>
              <a:gd name="connsiteX135" fmla="*/ 6246813 w 6758506"/>
              <a:gd name="connsiteY135" fmla="*/ 2723181 h 6596467"/>
              <a:gd name="connsiteX136" fmla="*/ 6305905 w 6758506"/>
              <a:gd name="connsiteY136" fmla="*/ 2672516 h 6596467"/>
              <a:gd name="connsiteX137" fmla="*/ 6289023 w 6758506"/>
              <a:gd name="connsiteY137" fmla="*/ 2820287 h 6596467"/>
              <a:gd name="connsiteX138" fmla="*/ 6221489 w 6758506"/>
              <a:gd name="connsiteY138" fmla="*/ 3022941 h 6596467"/>
              <a:gd name="connsiteX139" fmla="*/ 6141293 w 6758506"/>
              <a:gd name="connsiteY139" fmla="*/ 3141155 h 6596467"/>
              <a:gd name="connsiteX140" fmla="*/ 6006227 w 6758506"/>
              <a:gd name="connsiteY140" fmla="*/ 3301591 h 6596467"/>
              <a:gd name="connsiteX141" fmla="*/ 5989344 w 6758506"/>
              <a:gd name="connsiteY141" fmla="*/ 3322702 h 6596467"/>
              <a:gd name="connsiteX142" fmla="*/ 5904928 w 6758506"/>
              <a:gd name="connsiteY142" fmla="*/ 3424028 h 6596467"/>
              <a:gd name="connsiteX143" fmla="*/ 5803629 w 6758506"/>
              <a:gd name="connsiteY143" fmla="*/ 3525356 h 6596467"/>
              <a:gd name="connsiteX144" fmla="*/ 5799409 w 6758506"/>
              <a:gd name="connsiteY144" fmla="*/ 3546467 h 6596467"/>
              <a:gd name="connsiteX145" fmla="*/ 5765642 w 6758506"/>
              <a:gd name="connsiteY145" fmla="*/ 3567575 h 6596467"/>
              <a:gd name="connsiteX146" fmla="*/ 5710769 w 6758506"/>
              <a:gd name="connsiteY146" fmla="*/ 3567575 h 6596467"/>
              <a:gd name="connsiteX147" fmla="*/ 5622133 w 6758506"/>
              <a:gd name="connsiteY147" fmla="*/ 3647793 h 6596467"/>
              <a:gd name="connsiteX148" fmla="*/ 5609470 w 6758506"/>
              <a:gd name="connsiteY148" fmla="*/ 3681569 h 6596467"/>
              <a:gd name="connsiteX149" fmla="*/ 5571483 w 6758506"/>
              <a:gd name="connsiteY149" fmla="*/ 3740679 h 6596467"/>
              <a:gd name="connsiteX150" fmla="*/ 5516613 w 6758506"/>
              <a:gd name="connsiteY150" fmla="*/ 3787120 h 6596467"/>
              <a:gd name="connsiteX151" fmla="*/ 5516613 w 6758506"/>
              <a:gd name="connsiteY151" fmla="*/ 3863116 h 6596467"/>
              <a:gd name="connsiteX152" fmla="*/ 5503951 w 6758506"/>
              <a:gd name="connsiteY152" fmla="*/ 3896892 h 6596467"/>
              <a:gd name="connsiteX153" fmla="*/ 5436417 w 6758506"/>
              <a:gd name="connsiteY153" fmla="*/ 3968664 h 6596467"/>
              <a:gd name="connsiteX154" fmla="*/ 5402651 w 6758506"/>
              <a:gd name="connsiteY154" fmla="*/ 3968664 h 6596467"/>
              <a:gd name="connsiteX155" fmla="*/ 5309791 w 6758506"/>
              <a:gd name="connsiteY155" fmla="*/ 3905335 h 6596467"/>
              <a:gd name="connsiteX156" fmla="*/ 5259142 w 6758506"/>
              <a:gd name="connsiteY156" fmla="*/ 3888446 h 6596467"/>
              <a:gd name="connsiteX157" fmla="*/ 5242259 w 6758506"/>
              <a:gd name="connsiteY157" fmla="*/ 3930668 h 6596467"/>
              <a:gd name="connsiteX158" fmla="*/ 5208493 w 6758506"/>
              <a:gd name="connsiteY158" fmla="*/ 3981330 h 6596467"/>
              <a:gd name="connsiteX159" fmla="*/ 5026997 w 6758506"/>
              <a:gd name="connsiteY159" fmla="*/ 4162876 h 6596467"/>
              <a:gd name="connsiteX160" fmla="*/ 4955243 w 6758506"/>
              <a:gd name="connsiteY160" fmla="*/ 4243094 h 6596467"/>
              <a:gd name="connsiteX161" fmla="*/ 4845501 w 6758506"/>
              <a:gd name="connsiteY161" fmla="*/ 4331755 h 6596467"/>
              <a:gd name="connsiteX162" fmla="*/ 4701995 w 6758506"/>
              <a:gd name="connsiteY162" fmla="*/ 4449971 h 6596467"/>
              <a:gd name="connsiteX163" fmla="*/ 4642903 w 6758506"/>
              <a:gd name="connsiteY163" fmla="*/ 4513301 h 6596467"/>
              <a:gd name="connsiteX164" fmla="*/ 4398094 w 6758506"/>
              <a:gd name="connsiteY164" fmla="*/ 4737066 h 6596467"/>
              <a:gd name="connsiteX165" fmla="*/ 4385434 w 6758506"/>
              <a:gd name="connsiteY165" fmla="*/ 4758175 h 6596467"/>
              <a:gd name="connsiteX166" fmla="*/ 4360108 w 6758506"/>
              <a:gd name="connsiteY166" fmla="*/ 4838392 h 6596467"/>
              <a:gd name="connsiteX167" fmla="*/ 4246145 w 6758506"/>
              <a:gd name="connsiteY167" fmla="*/ 5007273 h 6596467"/>
              <a:gd name="connsiteX168" fmla="*/ 4174392 w 6758506"/>
              <a:gd name="connsiteY168" fmla="*/ 5074823 h 6596467"/>
              <a:gd name="connsiteX169" fmla="*/ 4149066 w 6758506"/>
              <a:gd name="connsiteY169" fmla="*/ 5104379 h 6596467"/>
              <a:gd name="connsiteX170" fmla="*/ 4051989 w 6758506"/>
              <a:gd name="connsiteY170" fmla="*/ 5188817 h 6596467"/>
              <a:gd name="connsiteX171" fmla="*/ 4026663 w 6758506"/>
              <a:gd name="connsiteY171" fmla="*/ 5197262 h 6596467"/>
              <a:gd name="connsiteX172" fmla="*/ 4026663 w 6758506"/>
              <a:gd name="connsiteY172" fmla="*/ 5218371 h 6596467"/>
              <a:gd name="connsiteX173" fmla="*/ 4039326 w 6758506"/>
              <a:gd name="connsiteY173" fmla="*/ 5290146 h 6596467"/>
              <a:gd name="connsiteX174" fmla="*/ 4001339 w 6758506"/>
              <a:gd name="connsiteY174" fmla="*/ 5437916 h 6596467"/>
              <a:gd name="connsiteX175" fmla="*/ 3946467 w 6758506"/>
              <a:gd name="connsiteY175" fmla="*/ 5497023 h 6596467"/>
              <a:gd name="connsiteX176" fmla="*/ 3866271 w 6758506"/>
              <a:gd name="connsiteY176" fmla="*/ 5573018 h 6596467"/>
              <a:gd name="connsiteX177" fmla="*/ 3815621 w 6758506"/>
              <a:gd name="connsiteY177" fmla="*/ 5602572 h 6596467"/>
              <a:gd name="connsiteX178" fmla="*/ 3786077 w 6758506"/>
              <a:gd name="connsiteY178" fmla="*/ 5653236 h 6596467"/>
              <a:gd name="connsiteX179" fmla="*/ 3735427 w 6758506"/>
              <a:gd name="connsiteY179" fmla="*/ 5699678 h 6596467"/>
              <a:gd name="connsiteX180" fmla="*/ 3731205 w 6758506"/>
              <a:gd name="connsiteY180" fmla="*/ 5703900 h 6596467"/>
              <a:gd name="connsiteX181" fmla="*/ 3553932 w 6758506"/>
              <a:gd name="connsiteY181" fmla="*/ 5830560 h 6596467"/>
              <a:gd name="connsiteX182" fmla="*/ 3528606 w 6758506"/>
              <a:gd name="connsiteY182" fmla="*/ 5931886 h 6596467"/>
              <a:gd name="connsiteX183" fmla="*/ 3507502 w 6758506"/>
              <a:gd name="connsiteY183" fmla="*/ 5990995 h 6596467"/>
              <a:gd name="connsiteX184" fmla="*/ 3363994 w 6758506"/>
              <a:gd name="connsiteY184" fmla="*/ 6138763 h 6596467"/>
              <a:gd name="connsiteX185" fmla="*/ 3300681 w 6758506"/>
              <a:gd name="connsiteY185" fmla="*/ 6223203 h 6596467"/>
              <a:gd name="connsiteX186" fmla="*/ 3212044 w 6758506"/>
              <a:gd name="connsiteY186" fmla="*/ 6290756 h 6596467"/>
              <a:gd name="connsiteX187" fmla="*/ 3026329 w 6758506"/>
              <a:gd name="connsiteY187" fmla="*/ 6417415 h 6596467"/>
              <a:gd name="connsiteX188" fmla="*/ 2878600 w 6758506"/>
              <a:gd name="connsiteY188" fmla="*/ 6489188 h 6596467"/>
              <a:gd name="connsiteX189" fmla="*/ 2802626 w 6758506"/>
              <a:gd name="connsiteY189" fmla="*/ 6408970 h 6596467"/>
              <a:gd name="connsiteX190" fmla="*/ 2756197 w 6758506"/>
              <a:gd name="connsiteY190" fmla="*/ 6362528 h 6596467"/>
              <a:gd name="connsiteX191" fmla="*/ 2781520 w 6758506"/>
              <a:gd name="connsiteY191" fmla="*/ 6328752 h 6596467"/>
              <a:gd name="connsiteX192" fmla="*/ 2794183 w 6758506"/>
              <a:gd name="connsiteY192" fmla="*/ 6307644 h 6596467"/>
              <a:gd name="connsiteX193" fmla="*/ 2789963 w 6758506"/>
              <a:gd name="connsiteY193" fmla="*/ 6168319 h 6596467"/>
              <a:gd name="connsiteX194" fmla="*/ 2785743 w 6758506"/>
              <a:gd name="connsiteY194" fmla="*/ 6138763 h 6596467"/>
              <a:gd name="connsiteX195" fmla="*/ 2726650 w 6758506"/>
              <a:gd name="connsiteY195" fmla="*/ 6142986 h 6596467"/>
              <a:gd name="connsiteX196" fmla="*/ 2709767 w 6758506"/>
              <a:gd name="connsiteY196" fmla="*/ 6003661 h 6596467"/>
              <a:gd name="connsiteX197" fmla="*/ 2811067 w 6758506"/>
              <a:gd name="connsiteY197" fmla="*/ 5822114 h 6596467"/>
              <a:gd name="connsiteX198" fmla="*/ 2815287 w 6758506"/>
              <a:gd name="connsiteY198" fmla="*/ 5775673 h 6596467"/>
              <a:gd name="connsiteX199" fmla="*/ 2751976 w 6758506"/>
              <a:gd name="connsiteY199" fmla="*/ 5775673 h 6596467"/>
              <a:gd name="connsiteX200" fmla="*/ 2688664 w 6758506"/>
              <a:gd name="connsiteY200" fmla="*/ 5847448 h 6596467"/>
              <a:gd name="connsiteX201" fmla="*/ 2562038 w 6758506"/>
              <a:gd name="connsiteY201" fmla="*/ 5999438 h 6596467"/>
              <a:gd name="connsiteX202" fmla="*/ 2549375 w 6758506"/>
              <a:gd name="connsiteY202" fmla="*/ 6012104 h 6596467"/>
              <a:gd name="connsiteX203" fmla="*/ 2448076 w 6758506"/>
              <a:gd name="connsiteY203" fmla="*/ 6096544 h 6596467"/>
              <a:gd name="connsiteX204" fmla="*/ 2076644 w 6758506"/>
              <a:gd name="connsiteY204" fmla="*/ 6573628 h 6596467"/>
              <a:gd name="connsiteX205" fmla="*/ 2030215 w 6758506"/>
              <a:gd name="connsiteY205" fmla="*/ 6590516 h 6596467"/>
              <a:gd name="connsiteX206" fmla="*/ 2017552 w 6758506"/>
              <a:gd name="connsiteY206" fmla="*/ 6548297 h 6596467"/>
              <a:gd name="connsiteX207" fmla="*/ 2038658 w 6758506"/>
              <a:gd name="connsiteY207" fmla="*/ 6430081 h 6596467"/>
              <a:gd name="connsiteX208" fmla="*/ 2085085 w 6758506"/>
              <a:gd name="connsiteY208" fmla="*/ 6307644 h 6596467"/>
              <a:gd name="connsiteX209" fmla="*/ 2144177 w 6758506"/>
              <a:gd name="connsiteY209" fmla="*/ 6193650 h 6596467"/>
              <a:gd name="connsiteX210" fmla="*/ 2093528 w 6758506"/>
              <a:gd name="connsiteY210" fmla="*/ 6113432 h 6596467"/>
              <a:gd name="connsiteX211" fmla="*/ 2063981 w 6758506"/>
              <a:gd name="connsiteY211" fmla="*/ 6096544 h 6596467"/>
              <a:gd name="connsiteX212" fmla="*/ 2089307 w 6758506"/>
              <a:gd name="connsiteY212" fmla="*/ 6079656 h 6596467"/>
              <a:gd name="connsiteX213" fmla="*/ 2131514 w 6758506"/>
              <a:gd name="connsiteY213" fmla="*/ 6003661 h 6596467"/>
              <a:gd name="connsiteX214" fmla="*/ 2068201 w 6758506"/>
              <a:gd name="connsiteY214" fmla="*/ 5982550 h 6596467"/>
              <a:gd name="connsiteX215" fmla="*/ 1975345 w 6758506"/>
              <a:gd name="connsiteY215" fmla="*/ 6050102 h 6596467"/>
              <a:gd name="connsiteX216" fmla="*/ 1950019 w 6758506"/>
              <a:gd name="connsiteY216" fmla="*/ 6075433 h 6596467"/>
              <a:gd name="connsiteX217" fmla="*/ 1937358 w 6758506"/>
              <a:gd name="connsiteY217" fmla="*/ 6050102 h 6596467"/>
              <a:gd name="connsiteX218" fmla="*/ 1903592 w 6758506"/>
              <a:gd name="connsiteY218" fmla="*/ 6033214 h 6596467"/>
              <a:gd name="connsiteX219" fmla="*/ 1730537 w 6758506"/>
              <a:gd name="connsiteY219" fmla="*/ 6151431 h 6596467"/>
              <a:gd name="connsiteX220" fmla="*/ 1591250 w 6758506"/>
              <a:gd name="connsiteY220" fmla="*/ 6278090 h 6596467"/>
              <a:gd name="connsiteX221" fmla="*/ 1565924 w 6758506"/>
              <a:gd name="connsiteY221" fmla="*/ 6282311 h 6596467"/>
              <a:gd name="connsiteX222" fmla="*/ 1561704 w 6758506"/>
              <a:gd name="connsiteY222" fmla="*/ 6261202 h 6596467"/>
              <a:gd name="connsiteX223" fmla="*/ 1591250 w 6758506"/>
              <a:gd name="connsiteY223" fmla="*/ 6037437 h 6596467"/>
              <a:gd name="connsiteX224" fmla="*/ 1633457 w 6758506"/>
              <a:gd name="connsiteY224" fmla="*/ 5885444 h 6596467"/>
              <a:gd name="connsiteX225" fmla="*/ 1519497 w 6758506"/>
              <a:gd name="connsiteY225" fmla="*/ 5927666 h 6596467"/>
              <a:gd name="connsiteX226" fmla="*/ 1473068 w 6758506"/>
              <a:gd name="connsiteY226" fmla="*/ 5919220 h 6596467"/>
              <a:gd name="connsiteX227" fmla="*/ 1473068 w 6758506"/>
              <a:gd name="connsiteY227" fmla="*/ 5830560 h 6596467"/>
              <a:gd name="connsiteX228" fmla="*/ 1489951 w 6758506"/>
              <a:gd name="connsiteY228" fmla="*/ 5716566 h 6596467"/>
              <a:gd name="connsiteX229" fmla="*/ 1485728 w 6758506"/>
              <a:gd name="connsiteY229" fmla="*/ 5682789 h 6596467"/>
              <a:gd name="connsiteX230" fmla="*/ 1447742 w 6758506"/>
              <a:gd name="connsiteY230" fmla="*/ 5695455 h 6596467"/>
              <a:gd name="connsiteX231" fmla="*/ 1422418 w 6758506"/>
              <a:gd name="connsiteY231" fmla="*/ 5725008 h 6596467"/>
              <a:gd name="connsiteX232" fmla="*/ 1236702 w 6758506"/>
              <a:gd name="connsiteY232" fmla="*/ 5952996 h 6596467"/>
              <a:gd name="connsiteX233" fmla="*/ 1122740 w 6758506"/>
              <a:gd name="connsiteY233" fmla="*/ 5974107 h 6596467"/>
              <a:gd name="connsiteX234" fmla="*/ 1067867 w 6758506"/>
              <a:gd name="connsiteY234" fmla="*/ 5974107 h 6596467"/>
              <a:gd name="connsiteX235" fmla="*/ 1050984 w 6758506"/>
              <a:gd name="connsiteY235" fmla="*/ 5986773 h 6596467"/>
              <a:gd name="connsiteX236" fmla="*/ 966568 w 6758506"/>
              <a:gd name="connsiteY236" fmla="*/ 5965662 h 6596467"/>
              <a:gd name="connsiteX237" fmla="*/ 991894 w 6758506"/>
              <a:gd name="connsiteY237" fmla="*/ 5898112 h 6596467"/>
              <a:gd name="connsiteX238" fmla="*/ 1152284 w 6758506"/>
              <a:gd name="connsiteY238" fmla="*/ 5661679 h 6596467"/>
              <a:gd name="connsiteX239" fmla="*/ 1139623 w 6758506"/>
              <a:gd name="connsiteY239" fmla="*/ 5606794 h 6596467"/>
              <a:gd name="connsiteX240" fmla="*/ 1093193 w 6758506"/>
              <a:gd name="connsiteY240" fmla="*/ 5619460 h 6596467"/>
              <a:gd name="connsiteX241" fmla="*/ 1004557 w 6758506"/>
              <a:gd name="connsiteY241" fmla="*/ 5703900 h 6596467"/>
              <a:gd name="connsiteX242" fmla="*/ 953907 w 6758506"/>
              <a:gd name="connsiteY242" fmla="*/ 5703900 h 6596467"/>
              <a:gd name="connsiteX243" fmla="*/ 983451 w 6758506"/>
              <a:gd name="connsiteY243" fmla="*/ 5670124 h 6596467"/>
              <a:gd name="connsiteX244" fmla="*/ 1008777 w 6758506"/>
              <a:gd name="connsiteY244" fmla="*/ 5653236 h 6596467"/>
              <a:gd name="connsiteX245" fmla="*/ 987674 w 6758506"/>
              <a:gd name="connsiteY245" fmla="*/ 5568795 h 6596467"/>
              <a:gd name="connsiteX246" fmla="*/ 970790 w 6758506"/>
              <a:gd name="connsiteY246" fmla="*/ 5535019 h 6596467"/>
              <a:gd name="connsiteX247" fmla="*/ 1080530 w 6758506"/>
              <a:gd name="connsiteY247" fmla="*/ 5332365 h 6596467"/>
              <a:gd name="connsiteX248" fmla="*/ 1240922 w 6758506"/>
              <a:gd name="connsiteY248" fmla="*/ 5146598 h 6596467"/>
              <a:gd name="connsiteX249" fmla="*/ 1397092 w 6758506"/>
              <a:gd name="connsiteY249" fmla="*/ 4927055 h 6596467"/>
              <a:gd name="connsiteX250" fmla="*/ 1422418 w 6758506"/>
              <a:gd name="connsiteY250" fmla="*/ 4901722 h 6596467"/>
              <a:gd name="connsiteX251" fmla="*/ 1700990 w 6758506"/>
              <a:gd name="connsiteY251" fmla="*/ 4606184 h 6596467"/>
              <a:gd name="connsiteX252" fmla="*/ 1713653 w 6758506"/>
              <a:gd name="connsiteY252" fmla="*/ 4534412 h 6596467"/>
              <a:gd name="connsiteX253" fmla="*/ 1637680 w 6758506"/>
              <a:gd name="connsiteY253" fmla="*/ 4547077 h 6596467"/>
              <a:gd name="connsiteX254" fmla="*/ 1477288 w 6758506"/>
              <a:gd name="connsiteY254" fmla="*/ 4724401 h 6596467"/>
              <a:gd name="connsiteX255" fmla="*/ 1397092 w 6758506"/>
              <a:gd name="connsiteY255" fmla="*/ 4728621 h 6596467"/>
              <a:gd name="connsiteX256" fmla="*/ 1342222 w 6758506"/>
              <a:gd name="connsiteY256" fmla="*/ 4724401 h 6596467"/>
              <a:gd name="connsiteX257" fmla="*/ 962348 w 6758506"/>
              <a:gd name="connsiteY257" fmla="*/ 5053715 h 6596467"/>
              <a:gd name="connsiteX258" fmla="*/ 763969 w 6758506"/>
              <a:gd name="connsiteY258" fmla="*/ 5159264 h 6596467"/>
              <a:gd name="connsiteX259" fmla="*/ 717539 w 6758506"/>
              <a:gd name="connsiteY259" fmla="*/ 5184595 h 6596467"/>
              <a:gd name="connsiteX260" fmla="*/ 531824 w 6758506"/>
              <a:gd name="connsiteY260" fmla="*/ 5328142 h 6596467"/>
              <a:gd name="connsiteX261" fmla="*/ 400978 w 6758506"/>
              <a:gd name="connsiteY261" fmla="*/ 5416805 h 6596467"/>
              <a:gd name="connsiteX262" fmla="*/ 329225 w 6758506"/>
              <a:gd name="connsiteY262" fmla="*/ 5433693 h 6596467"/>
              <a:gd name="connsiteX263" fmla="*/ 308121 w 6758506"/>
              <a:gd name="connsiteY263" fmla="*/ 5370363 h 6596467"/>
              <a:gd name="connsiteX264" fmla="*/ 417861 w 6758506"/>
              <a:gd name="connsiteY264" fmla="*/ 5167709 h 6596467"/>
              <a:gd name="connsiteX265" fmla="*/ 219483 w 6758506"/>
              <a:gd name="connsiteY265" fmla="*/ 5273258 h 6596467"/>
              <a:gd name="connsiteX266" fmla="*/ 181496 w 6758506"/>
              <a:gd name="connsiteY266" fmla="*/ 5290146 h 6596467"/>
              <a:gd name="connsiteX267" fmla="*/ 177275 w 6758506"/>
              <a:gd name="connsiteY267" fmla="*/ 5256370 h 6596467"/>
              <a:gd name="connsiteX268" fmla="*/ 151949 w 6758506"/>
              <a:gd name="connsiteY268" fmla="*/ 5218371 h 6596467"/>
              <a:gd name="connsiteX269" fmla="*/ 118183 w 6758506"/>
              <a:gd name="connsiteY269" fmla="*/ 5247927 h 6596467"/>
              <a:gd name="connsiteX270" fmla="*/ 71756 w 6758506"/>
              <a:gd name="connsiteY270" fmla="*/ 5290146 h 6596467"/>
              <a:gd name="connsiteX271" fmla="*/ 0 w 6758506"/>
              <a:gd name="connsiteY271" fmla="*/ 5252147 h 6596467"/>
              <a:gd name="connsiteX272" fmla="*/ 59093 w 6758506"/>
              <a:gd name="connsiteY272" fmla="*/ 5222593 h 6596467"/>
              <a:gd name="connsiteX273" fmla="*/ 84416 w 6758506"/>
              <a:gd name="connsiteY273" fmla="*/ 5218371 h 6596467"/>
              <a:gd name="connsiteX274" fmla="*/ 42210 w 6758506"/>
              <a:gd name="connsiteY274" fmla="*/ 5197262 h 6596467"/>
              <a:gd name="connsiteX275" fmla="*/ 33767 w 6758506"/>
              <a:gd name="connsiteY275" fmla="*/ 5150821 h 6596467"/>
              <a:gd name="connsiteX276" fmla="*/ 46430 w 6758506"/>
              <a:gd name="connsiteY276" fmla="*/ 5125487 h 6596467"/>
              <a:gd name="connsiteX277" fmla="*/ 67533 w 6758506"/>
              <a:gd name="connsiteY277" fmla="*/ 4948164 h 6596467"/>
              <a:gd name="connsiteX278" fmla="*/ 109743 w 6758506"/>
              <a:gd name="connsiteY278" fmla="*/ 4766620 h 6596467"/>
              <a:gd name="connsiteX279" fmla="*/ 122406 w 6758506"/>
              <a:gd name="connsiteY279" fmla="*/ 4724401 h 6596467"/>
              <a:gd name="connsiteX280" fmla="*/ 151949 w 6758506"/>
              <a:gd name="connsiteY280" fmla="*/ 4601962 h 6596467"/>
              <a:gd name="connsiteX281" fmla="*/ 130846 w 6758506"/>
              <a:gd name="connsiteY281" fmla="*/ 4521744 h 6596467"/>
              <a:gd name="connsiteX282" fmla="*/ 135066 w 6758506"/>
              <a:gd name="connsiteY282" fmla="*/ 4458414 h 6596467"/>
              <a:gd name="connsiteX283" fmla="*/ 139289 w 6758506"/>
              <a:gd name="connsiteY283" fmla="*/ 4420418 h 6596467"/>
              <a:gd name="connsiteX284" fmla="*/ 130846 w 6758506"/>
              <a:gd name="connsiteY284" fmla="*/ 4407750 h 6596467"/>
              <a:gd name="connsiteX285" fmla="*/ 160392 w 6758506"/>
              <a:gd name="connsiteY285" fmla="*/ 4302201 h 6596467"/>
              <a:gd name="connsiteX286" fmla="*/ 156172 w 6758506"/>
              <a:gd name="connsiteY286" fmla="*/ 4251537 h 6596467"/>
              <a:gd name="connsiteX287" fmla="*/ 206822 w 6758506"/>
              <a:gd name="connsiteY287" fmla="*/ 4141765 h 6596467"/>
              <a:gd name="connsiteX288" fmla="*/ 337668 w 6758506"/>
              <a:gd name="connsiteY288" fmla="*/ 4031994 h 6596467"/>
              <a:gd name="connsiteX289" fmla="*/ 350328 w 6758506"/>
              <a:gd name="connsiteY289" fmla="*/ 4015106 h 6596467"/>
              <a:gd name="connsiteX290" fmla="*/ 493837 w 6758506"/>
              <a:gd name="connsiteY290" fmla="*/ 3778675 h 6596467"/>
              <a:gd name="connsiteX291" fmla="*/ 650006 w 6758506"/>
              <a:gd name="connsiteY291" fmla="*/ 3529579 h 6596467"/>
              <a:gd name="connsiteX292" fmla="*/ 873711 w 6758506"/>
              <a:gd name="connsiteY292" fmla="*/ 3238261 h 6596467"/>
              <a:gd name="connsiteX293" fmla="*/ 1063647 w 6758506"/>
              <a:gd name="connsiteY293" fmla="*/ 2896282 h 6596467"/>
              <a:gd name="connsiteX294" fmla="*/ 1059427 w 6758506"/>
              <a:gd name="connsiteY294" fmla="*/ 2803398 h 6596467"/>
              <a:gd name="connsiteX295" fmla="*/ 1059427 w 6758506"/>
              <a:gd name="connsiteY295" fmla="*/ 2765400 h 6596467"/>
              <a:gd name="connsiteX296" fmla="*/ 1287352 w 6758506"/>
              <a:gd name="connsiteY296" fmla="*/ 2402310 h 6596467"/>
              <a:gd name="connsiteX297" fmla="*/ 1422418 w 6758506"/>
              <a:gd name="connsiteY297" fmla="*/ 2110992 h 6596467"/>
              <a:gd name="connsiteX298" fmla="*/ 1439301 w 6758506"/>
              <a:gd name="connsiteY298" fmla="*/ 2068773 h 6596467"/>
              <a:gd name="connsiteX299" fmla="*/ 1321118 w 6758506"/>
              <a:gd name="connsiteY299" fmla="*/ 2110992 h 6596467"/>
              <a:gd name="connsiteX300" fmla="*/ 1278909 w 6758506"/>
              <a:gd name="connsiteY300" fmla="*/ 2136325 h 6596467"/>
              <a:gd name="connsiteX301" fmla="*/ 1126960 w 6758506"/>
              <a:gd name="connsiteY301" fmla="*/ 2153213 h 6596467"/>
              <a:gd name="connsiteX302" fmla="*/ 1114297 w 6758506"/>
              <a:gd name="connsiteY302" fmla="*/ 2157433 h 6596467"/>
              <a:gd name="connsiteX303" fmla="*/ 975011 w 6758506"/>
              <a:gd name="connsiteY303" fmla="*/ 2203875 h 6596467"/>
              <a:gd name="connsiteX304" fmla="*/ 493837 w 6758506"/>
              <a:gd name="connsiteY304" fmla="*/ 2334757 h 6596467"/>
              <a:gd name="connsiteX305" fmla="*/ 422084 w 6758506"/>
              <a:gd name="connsiteY305" fmla="*/ 2351645 h 6596467"/>
              <a:gd name="connsiteX306" fmla="*/ 371434 w 6758506"/>
              <a:gd name="connsiteY306" fmla="*/ 2334757 h 6596467"/>
              <a:gd name="connsiteX307" fmla="*/ 405201 w 6758506"/>
              <a:gd name="connsiteY307" fmla="*/ 2300981 h 6596467"/>
              <a:gd name="connsiteX308" fmla="*/ 721762 w 6758506"/>
              <a:gd name="connsiteY308" fmla="*/ 2174321 h 6596467"/>
              <a:gd name="connsiteX309" fmla="*/ 1181830 w 6758506"/>
              <a:gd name="connsiteY309" fmla="*/ 2030774 h 6596467"/>
              <a:gd name="connsiteX310" fmla="*/ 1219819 w 6758506"/>
              <a:gd name="connsiteY310" fmla="*/ 2022331 h 6596467"/>
              <a:gd name="connsiteX311" fmla="*/ 1232480 w 6758506"/>
              <a:gd name="connsiteY311" fmla="*/ 2001220 h 6596467"/>
              <a:gd name="connsiteX312" fmla="*/ 1211376 w 6758506"/>
              <a:gd name="connsiteY312" fmla="*/ 1988555 h 6596467"/>
              <a:gd name="connsiteX313" fmla="*/ 903258 w 6758506"/>
              <a:gd name="connsiteY313" fmla="*/ 2034997 h 6596467"/>
              <a:gd name="connsiteX314" fmla="*/ 877931 w 6758506"/>
              <a:gd name="connsiteY314" fmla="*/ 2030774 h 6596467"/>
              <a:gd name="connsiteX315" fmla="*/ 877931 w 6758506"/>
              <a:gd name="connsiteY315" fmla="*/ 2001220 h 6596467"/>
              <a:gd name="connsiteX316" fmla="*/ 970790 w 6758506"/>
              <a:gd name="connsiteY316" fmla="*/ 1937891 h 6596467"/>
              <a:gd name="connsiteX317" fmla="*/ 1034101 w 6758506"/>
              <a:gd name="connsiteY317" fmla="*/ 1878784 h 6596467"/>
              <a:gd name="connsiteX318" fmla="*/ 1097414 w 6758506"/>
              <a:gd name="connsiteY318" fmla="*/ 1832342 h 6596467"/>
              <a:gd name="connsiteX319" fmla="*/ 1283129 w 6758506"/>
              <a:gd name="connsiteY319" fmla="*/ 1790120 h 6596467"/>
              <a:gd name="connsiteX320" fmla="*/ 1608134 w 6758506"/>
              <a:gd name="connsiteY320" fmla="*/ 1714125 h 6596467"/>
              <a:gd name="connsiteX321" fmla="*/ 1409755 w 6758506"/>
              <a:gd name="connsiteY321" fmla="*/ 1684572 h 6596467"/>
              <a:gd name="connsiteX322" fmla="*/ 1228259 w 6758506"/>
              <a:gd name="connsiteY322" fmla="*/ 1735236 h 6596467"/>
              <a:gd name="connsiteX323" fmla="*/ 1181830 w 6758506"/>
              <a:gd name="connsiteY323" fmla="*/ 1726791 h 6596467"/>
              <a:gd name="connsiteX324" fmla="*/ 1359105 w 6758506"/>
              <a:gd name="connsiteY324" fmla="*/ 1659241 h 6596467"/>
              <a:gd name="connsiteX325" fmla="*/ 1283129 w 6758506"/>
              <a:gd name="connsiteY325" fmla="*/ 1646573 h 6596467"/>
              <a:gd name="connsiteX326" fmla="*/ 1232480 w 6758506"/>
              <a:gd name="connsiteY326" fmla="*/ 1667684 h 6596467"/>
              <a:gd name="connsiteX327" fmla="*/ 1194493 w 6758506"/>
              <a:gd name="connsiteY327" fmla="*/ 1663461 h 6596467"/>
              <a:gd name="connsiteX328" fmla="*/ 1207156 w 6758506"/>
              <a:gd name="connsiteY328" fmla="*/ 1629685 h 6596467"/>
              <a:gd name="connsiteX329" fmla="*/ 1240922 w 6758506"/>
              <a:gd name="connsiteY329" fmla="*/ 1591688 h 6596467"/>
              <a:gd name="connsiteX330" fmla="*/ 983451 w 6758506"/>
              <a:gd name="connsiteY330" fmla="*/ 1633907 h 6596467"/>
              <a:gd name="connsiteX331" fmla="*/ 738645 w 6758506"/>
              <a:gd name="connsiteY331" fmla="*/ 1633907 h 6596467"/>
              <a:gd name="connsiteX332" fmla="*/ 1316896 w 6758506"/>
              <a:gd name="connsiteY332" fmla="*/ 1494583 h 6596467"/>
              <a:gd name="connsiteX333" fmla="*/ 1274689 w 6758506"/>
              <a:gd name="connsiteY333" fmla="*/ 1473472 h 6596467"/>
              <a:gd name="connsiteX334" fmla="*/ 1321118 w 6758506"/>
              <a:gd name="connsiteY334" fmla="*/ 1448141 h 6596467"/>
              <a:gd name="connsiteX335" fmla="*/ 1574367 w 6758506"/>
              <a:gd name="connsiteY335" fmla="*/ 1376366 h 6596467"/>
              <a:gd name="connsiteX336" fmla="*/ 1785406 w 6758506"/>
              <a:gd name="connsiteY336" fmla="*/ 1367923 h 6596467"/>
              <a:gd name="connsiteX337" fmla="*/ 1924695 w 6758506"/>
              <a:gd name="connsiteY337" fmla="*/ 1342592 h 6596467"/>
              <a:gd name="connsiteX338" fmla="*/ 2055541 w 6758506"/>
              <a:gd name="connsiteY338" fmla="*/ 1300371 h 6596467"/>
              <a:gd name="connsiteX339" fmla="*/ 2089307 w 6758506"/>
              <a:gd name="connsiteY339" fmla="*/ 1266595 h 6596467"/>
              <a:gd name="connsiteX340" fmla="*/ 2030215 w 6758506"/>
              <a:gd name="connsiteY340" fmla="*/ 1199045 h 6596467"/>
              <a:gd name="connsiteX341" fmla="*/ 1975345 w 6758506"/>
              <a:gd name="connsiteY341" fmla="*/ 1203265 h 6596467"/>
              <a:gd name="connsiteX342" fmla="*/ 1840279 w 6758506"/>
              <a:gd name="connsiteY342" fmla="*/ 1156823 h 6596467"/>
              <a:gd name="connsiteX343" fmla="*/ 1709433 w 6758506"/>
              <a:gd name="connsiteY343" fmla="*/ 1173711 h 6596467"/>
              <a:gd name="connsiteX344" fmla="*/ 1726316 w 6758506"/>
              <a:gd name="connsiteY344" fmla="*/ 1148380 h 6596467"/>
              <a:gd name="connsiteX345" fmla="*/ 1966902 w 6758506"/>
              <a:gd name="connsiteY345" fmla="*/ 1068163 h 6596467"/>
              <a:gd name="connsiteX346" fmla="*/ 2034435 w 6758506"/>
              <a:gd name="connsiteY346" fmla="*/ 1097716 h 6596467"/>
              <a:gd name="connsiteX347" fmla="*/ 2106190 w 6758506"/>
              <a:gd name="connsiteY347" fmla="*/ 1135715 h 6596467"/>
              <a:gd name="connsiteX348" fmla="*/ 2148397 w 6758506"/>
              <a:gd name="connsiteY348" fmla="*/ 1127270 h 6596467"/>
              <a:gd name="connsiteX349" fmla="*/ 2194827 w 6758506"/>
              <a:gd name="connsiteY349" fmla="*/ 1148380 h 6596467"/>
              <a:gd name="connsiteX350" fmla="*/ 2177944 w 6758506"/>
              <a:gd name="connsiteY350" fmla="*/ 1190599 h 6596467"/>
              <a:gd name="connsiteX351" fmla="*/ 2156840 w 6758506"/>
              <a:gd name="connsiteY351" fmla="*/ 1220153 h 6596467"/>
              <a:gd name="connsiteX352" fmla="*/ 2177944 w 6758506"/>
              <a:gd name="connsiteY352" fmla="*/ 1237041 h 6596467"/>
              <a:gd name="connsiteX353" fmla="*/ 2199047 w 6758506"/>
              <a:gd name="connsiteY353" fmla="*/ 1211710 h 6596467"/>
              <a:gd name="connsiteX354" fmla="*/ 2224373 w 6758506"/>
              <a:gd name="connsiteY354" fmla="*/ 1177934 h 6596467"/>
              <a:gd name="connsiteX355" fmla="*/ 2308789 w 6758506"/>
              <a:gd name="connsiteY355" fmla="*/ 1169489 h 6596467"/>
              <a:gd name="connsiteX356" fmla="*/ 2397426 w 6758506"/>
              <a:gd name="connsiteY356" fmla="*/ 1156823 h 6596467"/>
              <a:gd name="connsiteX357" fmla="*/ 2397426 w 6758506"/>
              <a:gd name="connsiteY357" fmla="*/ 1152603 h 6596467"/>
              <a:gd name="connsiteX358" fmla="*/ 2646454 w 6758506"/>
              <a:gd name="connsiteY358" fmla="*/ 852840 h 6596467"/>
              <a:gd name="connsiteX359" fmla="*/ 2768860 w 6758506"/>
              <a:gd name="connsiteY359" fmla="*/ 755737 h 6596467"/>
              <a:gd name="connsiteX360" fmla="*/ 2794183 w 6758506"/>
              <a:gd name="connsiteY360" fmla="*/ 721960 h 6596467"/>
              <a:gd name="connsiteX361" fmla="*/ 2887042 w 6758506"/>
              <a:gd name="connsiteY361" fmla="*/ 574190 h 6596467"/>
              <a:gd name="connsiteX362" fmla="*/ 3060095 w 6758506"/>
              <a:gd name="connsiteY362" fmla="*/ 527749 h 6596467"/>
              <a:gd name="connsiteX363" fmla="*/ 3110745 w 6758506"/>
              <a:gd name="connsiteY363" fmla="*/ 599521 h 6596467"/>
              <a:gd name="connsiteX364" fmla="*/ 3064315 w 6758506"/>
              <a:gd name="connsiteY364" fmla="*/ 835952 h 6596467"/>
              <a:gd name="connsiteX365" fmla="*/ 3060095 w 6758506"/>
              <a:gd name="connsiteY365" fmla="*/ 873951 h 6596467"/>
              <a:gd name="connsiteX366" fmla="*/ 3106525 w 6758506"/>
              <a:gd name="connsiteY366" fmla="*/ 865508 h 6596467"/>
              <a:gd name="connsiteX367" fmla="*/ 3190941 w 6758506"/>
              <a:gd name="connsiteY367" fmla="*/ 755737 h 6596467"/>
              <a:gd name="connsiteX368" fmla="*/ 3515943 w 6758506"/>
              <a:gd name="connsiteY368" fmla="*/ 350425 h 6596467"/>
              <a:gd name="connsiteX369" fmla="*/ 3583476 w 6758506"/>
              <a:gd name="connsiteY369" fmla="*/ 295538 h 6596467"/>
              <a:gd name="connsiteX370" fmla="*/ 3629905 w 6758506"/>
              <a:gd name="connsiteY370" fmla="*/ 295538 h 6596467"/>
              <a:gd name="connsiteX371" fmla="*/ 3659452 w 6758506"/>
              <a:gd name="connsiteY371" fmla="*/ 295538 h 6596467"/>
              <a:gd name="connsiteX372" fmla="*/ 3748088 w 6758506"/>
              <a:gd name="connsiteY372" fmla="*/ 333537 h 6596467"/>
              <a:gd name="connsiteX373" fmla="*/ 3756531 w 6758506"/>
              <a:gd name="connsiteY373" fmla="*/ 346202 h 6596467"/>
              <a:gd name="connsiteX374" fmla="*/ 3781854 w 6758506"/>
              <a:gd name="connsiteY374" fmla="*/ 485530 h 6596467"/>
              <a:gd name="connsiteX375" fmla="*/ 3769194 w 6758506"/>
              <a:gd name="connsiteY375" fmla="*/ 510861 h 6596467"/>
              <a:gd name="connsiteX376" fmla="*/ 3828284 w 6758506"/>
              <a:gd name="connsiteY376" fmla="*/ 603744 h 6596467"/>
              <a:gd name="connsiteX377" fmla="*/ 3836727 w 6758506"/>
              <a:gd name="connsiteY377" fmla="*/ 599521 h 6596467"/>
              <a:gd name="connsiteX378" fmla="*/ 3946467 w 6758506"/>
              <a:gd name="connsiteY378" fmla="*/ 489750 h 6596467"/>
              <a:gd name="connsiteX379" fmla="*/ 4026663 w 6758506"/>
              <a:gd name="connsiteY379" fmla="*/ 413755 h 6596467"/>
              <a:gd name="connsiteX380" fmla="*/ 3988676 w 6758506"/>
              <a:gd name="connsiteY380" fmla="*/ 291318 h 6596467"/>
              <a:gd name="connsiteX381" fmla="*/ 4009779 w 6758506"/>
              <a:gd name="connsiteY381" fmla="*/ 274430 h 6596467"/>
              <a:gd name="connsiteX382" fmla="*/ 4014000 w 6758506"/>
              <a:gd name="connsiteY382" fmla="*/ 299761 h 6596467"/>
              <a:gd name="connsiteX383" fmla="*/ 4014000 w 6758506"/>
              <a:gd name="connsiteY383" fmla="*/ 341982 h 6596467"/>
              <a:gd name="connsiteX384" fmla="*/ 4039326 w 6758506"/>
              <a:gd name="connsiteY384" fmla="*/ 312429 h 6596467"/>
              <a:gd name="connsiteX385" fmla="*/ 4064649 w 6758506"/>
              <a:gd name="connsiteY385" fmla="*/ 173101 h 6596467"/>
              <a:gd name="connsiteX386" fmla="*/ 4161729 w 6758506"/>
              <a:gd name="connsiteY386" fmla="*/ 71775 h 6596467"/>
              <a:gd name="connsiteX387" fmla="*/ 4191275 w 6758506"/>
              <a:gd name="connsiteY387" fmla="*/ 50664 h 6596467"/>
              <a:gd name="connsiteX388" fmla="*/ 4271471 w 6758506"/>
              <a:gd name="connsiteY388"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6758506"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cubicBezTo>
                  <a:pt x="4651345" y="599521"/>
                  <a:pt x="4693552" y="641743"/>
                  <a:pt x="4672449" y="709292"/>
                </a:cubicBezTo>
                <a:cubicBezTo>
                  <a:pt x="4668229" y="734626"/>
                  <a:pt x="4693552" y="759957"/>
                  <a:pt x="4710435" y="781068"/>
                </a:cubicBezTo>
                <a:cubicBezTo>
                  <a:pt x="4739981" y="814844"/>
                  <a:pt x="4744202" y="844397"/>
                  <a:pt x="4718878" y="882396"/>
                </a:cubicBezTo>
                <a:cubicBezTo>
                  <a:pt x="4706215" y="907727"/>
                  <a:pt x="4685111" y="941503"/>
                  <a:pt x="4710435" y="962611"/>
                </a:cubicBezTo>
                <a:cubicBezTo>
                  <a:pt x="4744202" y="987945"/>
                  <a:pt x="4773748" y="966834"/>
                  <a:pt x="4799074" y="941503"/>
                </a:cubicBezTo>
                <a:cubicBezTo>
                  <a:pt x="4862385" y="886616"/>
                  <a:pt x="4925697" y="831732"/>
                  <a:pt x="4997451" y="793733"/>
                </a:cubicBezTo>
                <a:cubicBezTo>
                  <a:pt x="5022777" y="781068"/>
                  <a:pt x="5039660" y="781068"/>
                  <a:pt x="5048100" y="810621"/>
                </a:cubicBezTo>
                <a:cubicBezTo>
                  <a:pt x="5048100" y="823286"/>
                  <a:pt x="5052323" y="831732"/>
                  <a:pt x="5064983" y="835952"/>
                </a:cubicBezTo>
                <a:cubicBezTo>
                  <a:pt x="5124076" y="861285"/>
                  <a:pt x="5128296" y="924615"/>
                  <a:pt x="5073427" y="954169"/>
                </a:cubicBezTo>
                <a:cubicBezTo>
                  <a:pt x="5010113" y="987945"/>
                  <a:pt x="4959464" y="1042829"/>
                  <a:pt x="4887711" y="1063940"/>
                </a:cubicBezTo>
                <a:cubicBezTo>
                  <a:pt x="4870827" y="1068163"/>
                  <a:pt x="4862385" y="1080828"/>
                  <a:pt x="4862385" y="1101939"/>
                </a:cubicBezTo>
                <a:cubicBezTo>
                  <a:pt x="4858165" y="1139935"/>
                  <a:pt x="4824398" y="1152603"/>
                  <a:pt x="4790631" y="1131492"/>
                </a:cubicBezTo>
                <a:cubicBezTo>
                  <a:pt x="4777969" y="1127270"/>
                  <a:pt x="4765305" y="1118827"/>
                  <a:pt x="4756865" y="1131492"/>
                </a:cubicBezTo>
                <a:cubicBezTo>
                  <a:pt x="4744202" y="1144158"/>
                  <a:pt x="4752645" y="1152603"/>
                  <a:pt x="4761085" y="1161046"/>
                </a:cubicBezTo>
                <a:cubicBezTo>
                  <a:pt x="4782189" y="1177934"/>
                  <a:pt x="4777969" y="1190599"/>
                  <a:pt x="4756865" y="1199045"/>
                </a:cubicBezTo>
                <a:cubicBezTo>
                  <a:pt x="4710435" y="1224376"/>
                  <a:pt x="4756865" y="1224376"/>
                  <a:pt x="4765305" y="1237041"/>
                </a:cubicBezTo>
                <a:cubicBezTo>
                  <a:pt x="4739981" y="1258152"/>
                  <a:pt x="4710435" y="1270817"/>
                  <a:pt x="4697772" y="1304593"/>
                </a:cubicBezTo>
                <a:cubicBezTo>
                  <a:pt x="4693552" y="1321481"/>
                  <a:pt x="4668229" y="1342592"/>
                  <a:pt x="4693552" y="1359480"/>
                </a:cubicBezTo>
                <a:cubicBezTo>
                  <a:pt x="4714655" y="1376366"/>
                  <a:pt x="4748422" y="1393254"/>
                  <a:pt x="4773748" y="1372146"/>
                </a:cubicBezTo>
                <a:cubicBezTo>
                  <a:pt x="4803295" y="1342592"/>
                  <a:pt x="4853944" y="1329924"/>
                  <a:pt x="4866607" y="1308816"/>
                </a:cubicBezTo>
                <a:cubicBezTo>
                  <a:pt x="4896151" y="1245486"/>
                  <a:pt x="4959464" y="1228598"/>
                  <a:pt x="4997451" y="1177934"/>
                </a:cubicBezTo>
                <a:cubicBezTo>
                  <a:pt x="5043880" y="1114604"/>
                  <a:pt x="5124076" y="1089273"/>
                  <a:pt x="5170505" y="1025944"/>
                </a:cubicBezTo>
                <a:cubicBezTo>
                  <a:pt x="5178946" y="1017498"/>
                  <a:pt x="5195829" y="1017498"/>
                  <a:pt x="5208493" y="1017498"/>
                </a:cubicBezTo>
                <a:cubicBezTo>
                  <a:pt x="5229595" y="1013276"/>
                  <a:pt x="5259142" y="1017498"/>
                  <a:pt x="5242259" y="979500"/>
                </a:cubicBezTo>
                <a:cubicBezTo>
                  <a:pt x="5238039" y="966834"/>
                  <a:pt x="5250701" y="958391"/>
                  <a:pt x="5259142" y="954169"/>
                </a:cubicBezTo>
                <a:cubicBezTo>
                  <a:pt x="5343558" y="933058"/>
                  <a:pt x="5377325" y="852840"/>
                  <a:pt x="5440637" y="810621"/>
                </a:cubicBezTo>
                <a:cubicBezTo>
                  <a:pt x="5529274" y="747291"/>
                  <a:pt x="5584147" y="637520"/>
                  <a:pt x="5693886" y="595301"/>
                </a:cubicBezTo>
                <a:cubicBezTo>
                  <a:pt x="5710769" y="591078"/>
                  <a:pt x="5723433" y="578413"/>
                  <a:pt x="5740315" y="565745"/>
                </a:cubicBezTo>
                <a:cubicBezTo>
                  <a:pt x="5757199" y="582633"/>
                  <a:pt x="5757199" y="603744"/>
                  <a:pt x="5778303" y="620632"/>
                </a:cubicBezTo>
                <a:cubicBezTo>
                  <a:pt x="5816291" y="645963"/>
                  <a:pt x="5824732" y="709292"/>
                  <a:pt x="5795185" y="751514"/>
                </a:cubicBezTo>
                <a:cubicBezTo>
                  <a:pt x="5769862" y="781068"/>
                  <a:pt x="5731873" y="802178"/>
                  <a:pt x="5731873" y="848620"/>
                </a:cubicBezTo>
                <a:cubicBezTo>
                  <a:pt x="5731873" y="865508"/>
                  <a:pt x="5710769" y="865508"/>
                  <a:pt x="5698107" y="869728"/>
                </a:cubicBezTo>
                <a:cubicBezTo>
                  <a:pt x="5660119" y="873951"/>
                  <a:pt x="5634796" y="899282"/>
                  <a:pt x="5609470" y="924615"/>
                </a:cubicBezTo>
                <a:cubicBezTo>
                  <a:pt x="5588367" y="945726"/>
                  <a:pt x="5579923" y="958391"/>
                  <a:pt x="5605249" y="979500"/>
                </a:cubicBezTo>
                <a:cubicBezTo>
                  <a:pt x="5613690" y="987945"/>
                  <a:pt x="5617913" y="1000610"/>
                  <a:pt x="5609470" y="1009055"/>
                </a:cubicBezTo>
                <a:cubicBezTo>
                  <a:pt x="5596807" y="1025944"/>
                  <a:pt x="5584147" y="1013276"/>
                  <a:pt x="5575703" y="1004833"/>
                </a:cubicBezTo>
                <a:cubicBezTo>
                  <a:pt x="5541937" y="979500"/>
                  <a:pt x="5525053" y="996388"/>
                  <a:pt x="5512391" y="1025944"/>
                </a:cubicBezTo>
                <a:cubicBezTo>
                  <a:pt x="5474404" y="1101939"/>
                  <a:pt x="5432195" y="1173711"/>
                  <a:pt x="5373105" y="1232818"/>
                </a:cubicBezTo>
                <a:cubicBezTo>
                  <a:pt x="5347779" y="1262374"/>
                  <a:pt x="5373105" y="1313036"/>
                  <a:pt x="5322455" y="1329924"/>
                </a:cubicBezTo>
                <a:cubicBezTo>
                  <a:pt x="5318235" y="1329924"/>
                  <a:pt x="5326675" y="1346812"/>
                  <a:pt x="5330895" y="1351035"/>
                </a:cubicBezTo>
                <a:cubicBezTo>
                  <a:pt x="5347779" y="1367923"/>
                  <a:pt x="5364661" y="1367923"/>
                  <a:pt x="5381545" y="1359480"/>
                </a:cubicBezTo>
                <a:cubicBezTo>
                  <a:pt x="5394208" y="1355258"/>
                  <a:pt x="5415311" y="1346812"/>
                  <a:pt x="5402651" y="1329924"/>
                </a:cubicBezTo>
                <a:cubicBezTo>
                  <a:pt x="5389987" y="1300371"/>
                  <a:pt x="5411091" y="1291928"/>
                  <a:pt x="5427975" y="1275040"/>
                </a:cubicBezTo>
                <a:cubicBezTo>
                  <a:pt x="5487067" y="1228598"/>
                  <a:pt x="5558820" y="1199045"/>
                  <a:pt x="5601029" y="1131492"/>
                </a:cubicBezTo>
                <a:cubicBezTo>
                  <a:pt x="5613690" y="1110382"/>
                  <a:pt x="5630573" y="1118827"/>
                  <a:pt x="5647457" y="1123047"/>
                </a:cubicBezTo>
                <a:cubicBezTo>
                  <a:pt x="5681223" y="1139935"/>
                  <a:pt x="5702329" y="1127270"/>
                  <a:pt x="5723433" y="1097716"/>
                </a:cubicBezTo>
                <a:cubicBezTo>
                  <a:pt x="5757199" y="1051275"/>
                  <a:pt x="5786745" y="1051275"/>
                  <a:pt x="5820511" y="1101939"/>
                </a:cubicBezTo>
                <a:cubicBezTo>
                  <a:pt x="5837395" y="1123047"/>
                  <a:pt x="5841615" y="1106159"/>
                  <a:pt x="5850058" y="1101939"/>
                </a:cubicBezTo>
                <a:cubicBezTo>
                  <a:pt x="5892265" y="1068163"/>
                  <a:pt x="5934474" y="1034386"/>
                  <a:pt x="5972461" y="996388"/>
                </a:cubicBezTo>
                <a:cubicBezTo>
                  <a:pt x="6052657" y="920392"/>
                  <a:pt x="6145513" y="857063"/>
                  <a:pt x="6213047" y="768402"/>
                </a:cubicBezTo>
                <a:cubicBezTo>
                  <a:pt x="6255256" y="705072"/>
                  <a:pt x="6327009" y="667074"/>
                  <a:pt x="6390322" y="620632"/>
                </a:cubicBezTo>
                <a:cubicBezTo>
                  <a:pt x="6411425" y="603744"/>
                  <a:pt x="6419868" y="595301"/>
                  <a:pt x="6424089" y="569968"/>
                </a:cubicBezTo>
                <a:cubicBezTo>
                  <a:pt x="6432531" y="544637"/>
                  <a:pt x="6432531" y="493972"/>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cubicBezTo>
                  <a:pt x="6483181" y="865508"/>
                  <a:pt x="6411425" y="945726"/>
                  <a:pt x="6343893" y="1021721"/>
                </a:cubicBezTo>
                <a:cubicBezTo>
                  <a:pt x="6305905" y="1059717"/>
                  <a:pt x="6272139" y="1101939"/>
                  <a:pt x="6293243" y="1165269"/>
                </a:cubicBezTo>
                <a:cubicBezTo>
                  <a:pt x="6297463" y="1186377"/>
                  <a:pt x="6284802" y="1207488"/>
                  <a:pt x="6267919" y="1224376"/>
                </a:cubicBezTo>
                <a:cubicBezTo>
                  <a:pt x="6259476" y="1228598"/>
                  <a:pt x="6255256" y="1237041"/>
                  <a:pt x="6263697" y="1245486"/>
                </a:cubicBezTo>
                <a:cubicBezTo>
                  <a:pt x="6272139" y="1249707"/>
                  <a:pt x="6280579" y="1249707"/>
                  <a:pt x="6284802" y="1245486"/>
                </a:cubicBezTo>
                <a:cubicBezTo>
                  <a:pt x="6331229" y="1194822"/>
                  <a:pt x="6373439" y="1144158"/>
                  <a:pt x="6436751" y="1110382"/>
                </a:cubicBezTo>
                <a:cubicBezTo>
                  <a:pt x="6462075" y="1004833"/>
                  <a:pt x="6567597" y="958391"/>
                  <a:pt x="6618247" y="869728"/>
                </a:cubicBezTo>
                <a:cubicBezTo>
                  <a:pt x="6622467" y="865508"/>
                  <a:pt x="6622467" y="861285"/>
                  <a:pt x="6626687" y="857063"/>
                </a:cubicBezTo>
                <a:cubicBezTo>
                  <a:pt x="6647793" y="844397"/>
                  <a:pt x="6660454" y="806398"/>
                  <a:pt x="6694221" y="827509"/>
                </a:cubicBezTo>
                <a:cubicBezTo>
                  <a:pt x="6727987" y="848620"/>
                  <a:pt x="6706883" y="878173"/>
                  <a:pt x="6698443" y="903504"/>
                </a:cubicBezTo>
                <a:cubicBezTo>
                  <a:pt x="6690000" y="941503"/>
                  <a:pt x="6668897" y="975279"/>
                  <a:pt x="6639351" y="1000610"/>
                </a:cubicBezTo>
                <a:cubicBezTo>
                  <a:pt x="6580258" y="1068163"/>
                  <a:pt x="6546491" y="1152603"/>
                  <a:pt x="6491621" y="1220153"/>
                </a:cubicBezTo>
                <a:cubicBezTo>
                  <a:pt x="6474738" y="1241264"/>
                  <a:pt x="6500064" y="1270817"/>
                  <a:pt x="6487401" y="1300371"/>
                </a:cubicBezTo>
                <a:cubicBezTo>
                  <a:pt x="6478959" y="1329924"/>
                  <a:pt x="6478959" y="1359480"/>
                  <a:pt x="6525388" y="1367923"/>
                </a:cubicBezTo>
                <a:cubicBezTo>
                  <a:pt x="6550714" y="1372146"/>
                  <a:pt x="6542271" y="1401699"/>
                  <a:pt x="6533831" y="1422810"/>
                </a:cubicBezTo>
                <a:cubicBezTo>
                  <a:pt x="6525388" y="1439696"/>
                  <a:pt x="6512725" y="1448141"/>
                  <a:pt x="6495841" y="1435475"/>
                </a:cubicBezTo>
                <a:cubicBezTo>
                  <a:pt x="6487401" y="1427030"/>
                  <a:pt x="6474738" y="1414365"/>
                  <a:pt x="6457855" y="1431253"/>
                </a:cubicBezTo>
                <a:cubicBezTo>
                  <a:pt x="6462075" y="1431253"/>
                  <a:pt x="6466297" y="1439696"/>
                  <a:pt x="6466297" y="1439696"/>
                </a:cubicBezTo>
                <a:cubicBezTo>
                  <a:pt x="6529608" y="1490360"/>
                  <a:pt x="6525388" y="1524136"/>
                  <a:pt x="6457855" y="1557912"/>
                </a:cubicBezTo>
                <a:cubicBezTo>
                  <a:pt x="6436751" y="1570578"/>
                  <a:pt x="6398765" y="1562135"/>
                  <a:pt x="6394542" y="1587466"/>
                </a:cubicBezTo>
                <a:cubicBezTo>
                  <a:pt x="6386101" y="1638130"/>
                  <a:pt x="6360775" y="1688794"/>
                  <a:pt x="6369219" y="1739458"/>
                </a:cubicBezTo>
                <a:cubicBezTo>
                  <a:pt x="6373439" y="1760567"/>
                  <a:pt x="6381881" y="1777455"/>
                  <a:pt x="6364998" y="1794343"/>
                </a:cubicBezTo>
                <a:cubicBezTo>
                  <a:pt x="6339672" y="1823897"/>
                  <a:pt x="6369219" y="1832342"/>
                  <a:pt x="6386101" y="1836562"/>
                </a:cubicBezTo>
                <a:cubicBezTo>
                  <a:pt x="6415648" y="1845007"/>
                  <a:pt x="6457855" y="1790120"/>
                  <a:pt x="6449415" y="1760567"/>
                </a:cubicBezTo>
                <a:cubicBezTo>
                  <a:pt x="6440971" y="1739458"/>
                  <a:pt x="6440971" y="1726791"/>
                  <a:pt x="6457855" y="1709903"/>
                </a:cubicBezTo>
                <a:cubicBezTo>
                  <a:pt x="6474738" y="1693015"/>
                  <a:pt x="6512725" y="1671906"/>
                  <a:pt x="6462075" y="1650796"/>
                </a:cubicBezTo>
                <a:cubicBezTo>
                  <a:pt x="6453635" y="1646573"/>
                  <a:pt x="6457855" y="1638130"/>
                  <a:pt x="6462075" y="1629685"/>
                </a:cubicBezTo>
                <a:cubicBezTo>
                  <a:pt x="6495841" y="1608577"/>
                  <a:pt x="6516947" y="1650796"/>
                  <a:pt x="6550714" y="1646573"/>
                </a:cubicBezTo>
                <a:cubicBezTo>
                  <a:pt x="6567597" y="1646573"/>
                  <a:pt x="6554934" y="1667684"/>
                  <a:pt x="6550714" y="1684572"/>
                </a:cubicBezTo>
                <a:cubicBezTo>
                  <a:pt x="6542271" y="1718348"/>
                  <a:pt x="6508505" y="1747901"/>
                  <a:pt x="6529608" y="1785900"/>
                </a:cubicBezTo>
                <a:cubicBezTo>
                  <a:pt x="6533831" y="1790120"/>
                  <a:pt x="6529608" y="1798566"/>
                  <a:pt x="6525388" y="1802788"/>
                </a:cubicBezTo>
                <a:cubicBezTo>
                  <a:pt x="6453635" y="1849230"/>
                  <a:pt x="6478959" y="1946336"/>
                  <a:pt x="6428309" y="2001220"/>
                </a:cubicBezTo>
                <a:cubicBezTo>
                  <a:pt x="6415648" y="2013886"/>
                  <a:pt x="6411425" y="2030774"/>
                  <a:pt x="6398765" y="2043439"/>
                </a:cubicBezTo>
                <a:cubicBezTo>
                  <a:pt x="6356555" y="2077216"/>
                  <a:pt x="6335452" y="2119437"/>
                  <a:pt x="6314346" y="2165879"/>
                </a:cubicBezTo>
                <a:cubicBezTo>
                  <a:pt x="6310126" y="2178544"/>
                  <a:pt x="6301685" y="2186987"/>
                  <a:pt x="6297463" y="2199655"/>
                </a:cubicBezTo>
                <a:cubicBezTo>
                  <a:pt x="6297463" y="2229208"/>
                  <a:pt x="6208827" y="2216543"/>
                  <a:pt x="6263697" y="2275650"/>
                </a:cubicBezTo>
                <a:cubicBezTo>
                  <a:pt x="6284802" y="2300981"/>
                  <a:pt x="6280579" y="2338980"/>
                  <a:pt x="6314346" y="2368533"/>
                </a:cubicBezTo>
                <a:cubicBezTo>
                  <a:pt x="6352335" y="2402310"/>
                  <a:pt x="6360775" y="2452974"/>
                  <a:pt x="6331229" y="2499415"/>
                </a:cubicBezTo>
                <a:cubicBezTo>
                  <a:pt x="6251035" y="2626075"/>
                  <a:pt x="6175060" y="2756954"/>
                  <a:pt x="6073761" y="2870948"/>
                </a:cubicBezTo>
                <a:cubicBezTo>
                  <a:pt x="6039994" y="2908947"/>
                  <a:pt x="6002007" y="2946946"/>
                  <a:pt x="5972461" y="2989165"/>
                </a:cubicBezTo>
                <a:cubicBezTo>
                  <a:pt x="5951357" y="3022941"/>
                  <a:pt x="5904928" y="3039829"/>
                  <a:pt x="5871161" y="3060938"/>
                </a:cubicBezTo>
                <a:cubicBezTo>
                  <a:pt x="5854278" y="3069383"/>
                  <a:pt x="5841615" y="3082048"/>
                  <a:pt x="5837395" y="3103159"/>
                </a:cubicBezTo>
                <a:cubicBezTo>
                  <a:pt x="5807849" y="3179154"/>
                  <a:pt x="5769862" y="3246707"/>
                  <a:pt x="5719213" y="3322702"/>
                </a:cubicBezTo>
                <a:cubicBezTo>
                  <a:pt x="5752979" y="3326924"/>
                  <a:pt x="5782525" y="3335367"/>
                  <a:pt x="5812069" y="3339590"/>
                </a:cubicBezTo>
                <a:cubicBezTo>
                  <a:pt x="5828952" y="3343812"/>
                  <a:pt x="5845835" y="3339590"/>
                  <a:pt x="5850058" y="3326924"/>
                </a:cubicBezTo>
                <a:cubicBezTo>
                  <a:pt x="5866941" y="3259372"/>
                  <a:pt x="5959798" y="3229818"/>
                  <a:pt x="5947135" y="3145378"/>
                </a:cubicBezTo>
                <a:cubicBezTo>
                  <a:pt x="5989344" y="3124267"/>
                  <a:pt x="5964018" y="3031384"/>
                  <a:pt x="6052657" y="3044049"/>
                </a:cubicBezTo>
                <a:cubicBezTo>
                  <a:pt x="6077981" y="3048272"/>
                  <a:pt x="6082203" y="3006053"/>
                  <a:pt x="6103307" y="2989165"/>
                </a:cubicBezTo>
                <a:cubicBezTo>
                  <a:pt x="6187723" y="2921613"/>
                  <a:pt x="6229930" y="2828730"/>
                  <a:pt x="6246813" y="2723181"/>
                </a:cubicBezTo>
                <a:cubicBezTo>
                  <a:pt x="6255256" y="2689405"/>
                  <a:pt x="6272139" y="2672516"/>
                  <a:pt x="6305905" y="2672516"/>
                </a:cubicBezTo>
                <a:cubicBezTo>
                  <a:pt x="6331229" y="2723181"/>
                  <a:pt x="6318569" y="2769622"/>
                  <a:pt x="6289023" y="2820287"/>
                </a:cubicBezTo>
                <a:cubicBezTo>
                  <a:pt x="6251035" y="2879394"/>
                  <a:pt x="6242593" y="2955389"/>
                  <a:pt x="6221489" y="3022941"/>
                </a:cubicBezTo>
                <a:cubicBezTo>
                  <a:pt x="6208827" y="3073605"/>
                  <a:pt x="6187723" y="3111602"/>
                  <a:pt x="6141293" y="3141155"/>
                </a:cubicBezTo>
                <a:cubicBezTo>
                  <a:pt x="6082203" y="3179154"/>
                  <a:pt x="6061097" y="3255149"/>
                  <a:pt x="6006227" y="3301591"/>
                </a:cubicBezTo>
                <a:cubicBezTo>
                  <a:pt x="6002007" y="3310036"/>
                  <a:pt x="5997785" y="3322702"/>
                  <a:pt x="5989344" y="3322702"/>
                </a:cubicBezTo>
                <a:cubicBezTo>
                  <a:pt x="5926031" y="3326924"/>
                  <a:pt x="5926031" y="3386031"/>
                  <a:pt x="5904928" y="3424028"/>
                </a:cubicBezTo>
                <a:cubicBezTo>
                  <a:pt x="5879602" y="3466249"/>
                  <a:pt x="5841615" y="3495803"/>
                  <a:pt x="5803629" y="3525356"/>
                </a:cubicBezTo>
                <a:cubicBezTo>
                  <a:pt x="5795185" y="3529579"/>
                  <a:pt x="5795185" y="3538022"/>
                  <a:pt x="5799409" y="3546467"/>
                </a:cubicBezTo>
                <a:cubicBezTo>
                  <a:pt x="5799409" y="3576020"/>
                  <a:pt x="5769862" y="3580243"/>
                  <a:pt x="5765642" y="3567575"/>
                </a:cubicBezTo>
                <a:cubicBezTo>
                  <a:pt x="5744536" y="3529579"/>
                  <a:pt x="5727653" y="3554910"/>
                  <a:pt x="5710769" y="3567575"/>
                </a:cubicBezTo>
                <a:cubicBezTo>
                  <a:pt x="5681223" y="3592909"/>
                  <a:pt x="5664340" y="3635128"/>
                  <a:pt x="5622133" y="3647793"/>
                </a:cubicBezTo>
                <a:cubicBezTo>
                  <a:pt x="5609470" y="3652016"/>
                  <a:pt x="5605249" y="3668904"/>
                  <a:pt x="5609470" y="3681569"/>
                </a:cubicBezTo>
                <a:cubicBezTo>
                  <a:pt x="5622133" y="3715345"/>
                  <a:pt x="5601029" y="3728011"/>
                  <a:pt x="5571483" y="3740679"/>
                </a:cubicBezTo>
                <a:cubicBezTo>
                  <a:pt x="5554600" y="3753344"/>
                  <a:pt x="5508171" y="3732233"/>
                  <a:pt x="5516613" y="3787120"/>
                </a:cubicBezTo>
                <a:cubicBezTo>
                  <a:pt x="5520833" y="3808229"/>
                  <a:pt x="5478624" y="3833562"/>
                  <a:pt x="5516613" y="3863116"/>
                </a:cubicBezTo>
                <a:cubicBezTo>
                  <a:pt x="5529274" y="3871558"/>
                  <a:pt x="5512391" y="3888446"/>
                  <a:pt x="5503951" y="3896892"/>
                </a:cubicBezTo>
                <a:cubicBezTo>
                  <a:pt x="5478624" y="3918000"/>
                  <a:pt x="5444857" y="3926445"/>
                  <a:pt x="5436417" y="3968664"/>
                </a:cubicBezTo>
                <a:cubicBezTo>
                  <a:pt x="5432195" y="3985552"/>
                  <a:pt x="5415311" y="3977110"/>
                  <a:pt x="5402651" y="3968664"/>
                </a:cubicBezTo>
                <a:cubicBezTo>
                  <a:pt x="5373105" y="3947554"/>
                  <a:pt x="5339338" y="3926445"/>
                  <a:pt x="5309791" y="3905335"/>
                </a:cubicBezTo>
                <a:cubicBezTo>
                  <a:pt x="5292909" y="3892669"/>
                  <a:pt x="5276025" y="3880004"/>
                  <a:pt x="5259142" y="3888446"/>
                </a:cubicBezTo>
                <a:cubicBezTo>
                  <a:pt x="5238039" y="3896892"/>
                  <a:pt x="5242259" y="3913780"/>
                  <a:pt x="5242259" y="3930668"/>
                </a:cubicBezTo>
                <a:cubicBezTo>
                  <a:pt x="5246479" y="3960221"/>
                  <a:pt x="5233819" y="3968664"/>
                  <a:pt x="5208493" y="3981330"/>
                </a:cubicBezTo>
                <a:cubicBezTo>
                  <a:pt x="5128296" y="4019329"/>
                  <a:pt x="5064983" y="4082658"/>
                  <a:pt x="5026997" y="4162876"/>
                </a:cubicBezTo>
                <a:cubicBezTo>
                  <a:pt x="5010113" y="4196652"/>
                  <a:pt x="4984790" y="4221983"/>
                  <a:pt x="4955243" y="4243094"/>
                </a:cubicBezTo>
                <a:cubicBezTo>
                  <a:pt x="4917257" y="4272648"/>
                  <a:pt x="4883491" y="4314867"/>
                  <a:pt x="4845501" y="4331755"/>
                </a:cubicBezTo>
                <a:cubicBezTo>
                  <a:pt x="4782189" y="4357088"/>
                  <a:pt x="4752645" y="4416195"/>
                  <a:pt x="4701995" y="4449971"/>
                </a:cubicBezTo>
                <a:cubicBezTo>
                  <a:pt x="4676669" y="4466859"/>
                  <a:pt x="4659785" y="4487968"/>
                  <a:pt x="4642903" y="4513301"/>
                </a:cubicBezTo>
                <a:cubicBezTo>
                  <a:pt x="4579589" y="4606184"/>
                  <a:pt x="4499396" y="4682179"/>
                  <a:pt x="4398094" y="4737066"/>
                </a:cubicBezTo>
                <a:cubicBezTo>
                  <a:pt x="4389654" y="4741286"/>
                  <a:pt x="4376991" y="4745509"/>
                  <a:pt x="4385434" y="4758175"/>
                </a:cubicBezTo>
                <a:cubicBezTo>
                  <a:pt x="4410757" y="4796173"/>
                  <a:pt x="4381211" y="4817284"/>
                  <a:pt x="4360108" y="4838392"/>
                </a:cubicBezTo>
                <a:cubicBezTo>
                  <a:pt x="4309458" y="4884834"/>
                  <a:pt x="4292575" y="4952386"/>
                  <a:pt x="4246145" y="5007273"/>
                </a:cubicBezTo>
                <a:cubicBezTo>
                  <a:pt x="4275691" y="5087491"/>
                  <a:pt x="4220821" y="5074823"/>
                  <a:pt x="4174392" y="5074823"/>
                </a:cubicBezTo>
                <a:cubicBezTo>
                  <a:pt x="4161729" y="5074823"/>
                  <a:pt x="4144845" y="5083268"/>
                  <a:pt x="4149066" y="5104379"/>
                </a:cubicBezTo>
                <a:cubicBezTo>
                  <a:pt x="4153288" y="5167709"/>
                  <a:pt x="4119522" y="5197262"/>
                  <a:pt x="4051989" y="5188817"/>
                </a:cubicBezTo>
                <a:cubicBezTo>
                  <a:pt x="4043546" y="5188817"/>
                  <a:pt x="4035106" y="5188817"/>
                  <a:pt x="4026663" y="5197262"/>
                </a:cubicBezTo>
                <a:cubicBezTo>
                  <a:pt x="4022443" y="5201483"/>
                  <a:pt x="4022443" y="5209928"/>
                  <a:pt x="4026663" y="5218371"/>
                </a:cubicBezTo>
                <a:cubicBezTo>
                  <a:pt x="4039326" y="5239481"/>
                  <a:pt x="4115299" y="5252147"/>
                  <a:pt x="4039326" y="5290146"/>
                </a:cubicBezTo>
                <a:cubicBezTo>
                  <a:pt x="4064649" y="5349253"/>
                  <a:pt x="4005559" y="5383029"/>
                  <a:pt x="4001339" y="5437916"/>
                </a:cubicBezTo>
                <a:cubicBezTo>
                  <a:pt x="3997116" y="5463247"/>
                  <a:pt x="3984456" y="5484357"/>
                  <a:pt x="3946467" y="5497023"/>
                </a:cubicBezTo>
                <a:cubicBezTo>
                  <a:pt x="3916923" y="5505466"/>
                  <a:pt x="3891597" y="5543465"/>
                  <a:pt x="3866271" y="5573018"/>
                </a:cubicBezTo>
                <a:cubicBezTo>
                  <a:pt x="3849387" y="5585684"/>
                  <a:pt x="3836727" y="5598349"/>
                  <a:pt x="3815621" y="5602572"/>
                </a:cubicBezTo>
                <a:cubicBezTo>
                  <a:pt x="3794518" y="5606794"/>
                  <a:pt x="3743868" y="5602572"/>
                  <a:pt x="3786077" y="5653236"/>
                </a:cubicBezTo>
                <a:cubicBezTo>
                  <a:pt x="3752311" y="5653236"/>
                  <a:pt x="3798738" y="5729231"/>
                  <a:pt x="3735427" y="5699678"/>
                </a:cubicBezTo>
                <a:cubicBezTo>
                  <a:pt x="3735427" y="5699678"/>
                  <a:pt x="3731205" y="5699678"/>
                  <a:pt x="3731205" y="5703900"/>
                </a:cubicBezTo>
                <a:cubicBezTo>
                  <a:pt x="3688998" y="5767230"/>
                  <a:pt x="3583476" y="5741897"/>
                  <a:pt x="3553932" y="5830560"/>
                </a:cubicBezTo>
                <a:cubicBezTo>
                  <a:pt x="3545489" y="5864336"/>
                  <a:pt x="3520165" y="5893889"/>
                  <a:pt x="3528606" y="5931886"/>
                </a:cubicBezTo>
                <a:cubicBezTo>
                  <a:pt x="3532826" y="5957219"/>
                  <a:pt x="3520165" y="5974107"/>
                  <a:pt x="3507502" y="5990995"/>
                </a:cubicBezTo>
                <a:cubicBezTo>
                  <a:pt x="3461073" y="6041660"/>
                  <a:pt x="3418866" y="6100767"/>
                  <a:pt x="3363994" y="6138763"/>
                </a:cubicBez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4"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4"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3" y="4534412"/>
                </a:cubicBezTo>
                <a:cubicBezTo>
                  <a:pt x="1688330"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09" y="2136325"/>
                </a:cubicBezTo>
                <a:cubicBezTo>
                  <a:pt x="1228259" y="2123657"/>
                  <a:pt x="1177610"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0" y="2001220"/>
                </a:cubicBezTo>
                <a:cubicBezTo>
                  <a:pt x="1232480"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0"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3"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3"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3" y="1123047"/>
                  <a:pt x="2186387" y="1131492"/>
                  <a:pt x="2194827" y="1148380"/>
                </a:cubicBezTo>
                <a:cubicBezTo>
                  <a:pt x="2207490" y="1169489"/>
                  <a:pt x="2190607" y="1182156"/>
                  <a:pt x="2177944" y="1190599"/>
                </a:cubicBezTo>
                <a:cubicBezTo>
                  <a:pt x="2165281" y="1199045"/>
                  <a:pt x="2152620" y="1207488"/>
                  <a:pt x="2156840" y="1220153"/>
                </a:cubicBezTo>
                <a:cubicBezTo>
                  <a:pt x="2161060" y="1228598"/>
                  <a:pt x="2169503" y="1237041"/>
                  <a:pt x="2177944" y="1237041"/>
                </a:cubicBezTo>
                <a:cubicBezTo>
                  <a:pt x="2194827" y="1241264"/>
                  <a:pt x="2190607" y="1220153"/>
                  <a:pt x="2199047" y="1211710"/>
                </a:cubicBezTo>
                <a:cubicBezTo>
                  <a:pt x="2207490" y="1199045"/>
                  <a:pt x="2215930" y="1190599"/>
                  <a:pt x="2224373"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900">
                <a:latin typeface="+mn-lt"/>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xmlns="" val="286413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9_Images &amp; Contents Layout">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E6163A38-FF1F-4D4D-BD61-25510A4F4A10}"/>
              </a:ext>
            </a:extLst>
          </p:cNvPr>
          <p:cNvSpPr/>
          <p:nvPr userDrawn="1"/>
        </p:nvSpPr>
        <p:spPr>
          <a:xfrm>
            <a:off x="114300" y="-1"/>
            <a:ext cx="4922045" cy="6858001"/>
          </a:xfrm>
          <a:custGeom>
            <a:avLst/>
            <a:gdLst>
              <a:gd name="connsiteX0" fmla="*/ 0 w 6543676"/>
              <a:gd name="connsiteY0" fmla="*/ 0 h 6858001"/>
              <a:gd name="connsiteX1" fmla="*/ 4981576 w 6543676"/>
              <a:gd name="connsiteY1" fmla="*/ 0 h 6858001"/>
              <a:gd name="connsiteX2" fmla="*/ 6543676 w 6543676"/>
              <a:gd name="connsiteY2" fmla="*/ 1638300 h 6858001"/>
              <a:gd name="connsiteX3" fmla="*/ 5140390 w 6543676"/>
              <a:gd name="connsiteY3" fmla="*/ 6545233 h 6858001"/>
              <a:gd name="connsiteX4" fmla="*/ 5134165 w 6543676"/>
              <a:gd name="connsiteY4" fmla="*/ 6858001 h 6858001"/>
              <a:gd name="connsiteX5" fmla="*/ 552 w 6543676"/>
              <a:gd name="connsiteY5" fmla="*/ 6858001 h 6858001"/>
              <a:gd name="connsiteX6" fmla="*/ 0 w 6543676"/>
              <a:gd name="connsiteY6" fmla="*/ 685800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 name="connsiteX0" fmla="*/ 0 w 6562726"/>
              <a:gd name="connsiteY0" fmla="*/ 0 h 6858001"/>
              <a:gd name="connsiteX1" fmla="*/ 4981576 w 6562726"/>
              <a:gd name="connsiteY1" fmla="*/ 0 h 6858001"/>
              <a:gd name="connsiteX2" fmla="*/ 6562726 w 6562726"/>
              <a:gd name="connsiteY2" fmla="*/ 1638300 h 6858001"/>
              <a:gd name="connsiteX3" fmla="*/ 5140390 w 6562726"/>
              <a:gd name="connsiteY3" fmla="*/ 6545233 h 6858001"/>
              <a:gd name="connsiteX4" fmla="*/ 5134165 w 6562726"/>
              <a:gd name="connsiteY4" fmla="*/ 6858001 h 6858001"/>
              <a:gd name="connsiteX5" fmla="*/ 552 w 6562726"/>
              <a:gd name="connsiteY5" fmla="*/ 6858001 h 6858001"/>
              <a:gd name="connsiteX6" fmla="*/ 0 w 6562726"/>
              <a:gd name="connsiteY6" fmla="*/ 6858000 h 6858001"/>
              <a:gd name="connsiteX7" fmla="*/ 0 w 6562726"/>
              <a:gd name="connsiteY7"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2726" h="6858001">
                <a:moveTo>
                  <a:pt x="0" y="0"/>
                </a:moveTo>
                <a:lnTo>
                  <a:pt x="4981576" y="0"/>
                </a:lnTo>
                <a:cubicBezTo>
                  <a:pt x="5006977" y="371475"/>
                  <a:pt x="5765801" y="1114425"/>
                  <a:pt x="6562726" y="1638300"/>
                </a:cubicBezTo>
                <a:cubicBezTo>
                  <a:pt x="5759055" y="2900363"/>
                  <a:pt x="5204223" y="4907496"/>
                  <a:pt x="5140390" y="6545233"/>
                </a:cubicBezTo>
                <a:lnTo>
                  <a:pt x="5134165" y="6858001"/>
                </a:lnTo>
                <a:lnTo>
                  <a:pt x="552" y="6858001"/>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자유형: 도형 4">
            <a:extLst>
              <a:ext uri="{FF2B5EF4-FFF2-40B4-BE49-F238E27FC236}">
                <a16:creationId xmlns="" xmlns:a16="http://schemas.microsoft.com/office/drawing/2014/main" id="{35A586F4-88B7-45EE-9708-47716F743070}"/>
              </a:ext>
            </a:extLst>
          </p:cNvPr>
          <p:cNvSpPr/>
          <p:nvPr userDrawn="1"/>
        </p:nvSpPr>
        <p:spPr>
          <a:xfrm flipV="1">
            <a:off x="114300" y="-1"/>
            <a:ext cx="4679157"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7" name="직선 연결선 6">
            <a:extLst>
              <a:ext uri="{FF2B5EF4-FFF2-40B4-BE49-F238E27FC236}">
                <a16:creationId xmlns="" xmlns:a16="http://schemas.microsoft.com/office/drawing/2014/main" id="{E34B3B3A-542A-46E1-A720-8928C9B91FC2}"/>
              </a:ext>
            </a:extLst>
          </p:cNvPr>
          <p:cNvCxnSpPr>
            <a:cxnSpLocks/>
          </p:cNvCxnSpPr>
          <p:nvPr userDrawn="1"/>
        </p:nvCxnSpPr>
        <p:spPr>
          <a:xfrm>
            <a:off x="4679157" y="1638302"/>
            <a:ext cx="4464843"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 xmlns:a16="http://schemas.microsoft.com/office/drawing/2014/main" id="{F31766EE-B13B-4F0C-AAE1-FB140846B864}"/>
              </a:ext>
            </a:extLst>
          </p:cNvPr>
          <p:cNvSpPr>
            <a:spLocks noGrp="1"/>
          </p:cNvSpPr>
          <p:nvPr>
            <p:ph type="pic" sz="quarter" idx="10" hasCustomPrompt="1"/>
          </p:nvPr>
        </p:nvSpPr>
        <p:spPr>
          <a:xfrm>
            <a:off x="0" y="1"/>
            <a:ext cx="4907757" cy="6867525"/>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58000"/>
              <a:gd name="connsiteX1" fmla="*/ 4819651 w 6543676"/>
              <a:gd name="connsiteY1" fmla="*/ 0 h 6858000"/>
              <a:gd name="connsiteX2" fmla="*/ 6543676 w 6543676"/>
              <a:gd name="connsiteY2" fmla="*/ 1638300 h 6858000"/>
              <a:gd name="connsiteX3" fmla="*/ 4819651 w 6543676"/>
              <a:gd name="connsiteY3" fmla="*/ 6858000 h 6858000"/>
              <a:gd name="connsiteX4" fmla="*/ 0 w 6543676"/>
              <a:gd name="connsiteY4" fmla="*/ 6858000 h 6858000"/>
              <a:gd name="connsiteX5" fmla="*/ 0 w 6543676"/>
              <a:gd name="connsiteY5" fmla="*/ 0 h 6858000"/>
              <a:gd name="connsiteX0" fmla="*/ 0 w 6543676"/>
              <a:gd name="connsiteY0" fmla="*/ 0 h 6867525"/>
              <a:gd name="connsiteX1" fmla="*/ 4819651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1905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219701 w 6543676"/>
              <a:gd name="connsiteY3" fmla="*/ 6867525 h 6867525"/>
              <a:gd name="connsiteX4" fmla="*/ 0 w 6543676"/>
              <a:gd name="connsiteY4" fmla="*/ 6858000 h 6867525"/>
              <a:gd name="connsiteX5" fmla="*/ 0 w 6543676"/>
              <a:gd name="connsiteY5" fmla="*/ 0 h 6867525"/>
              <a:gd name="connsiteX0" fmla="*/ 0 w 6543676"/>
              <a:gd name="connsiteY0" fmla="*/ 0 h 6867525"/>
              <a:gd name="connsiteX1" fmla="*/ 4981576 w 6543676"/>
              <a:gd name="connsiteY1" fmla="*/ 0 h 6867525"/>
              <a:gd name="connsiteX2" fmla="*/ 6543676 w 6543676"/>
              <a:gd name="connsiteY2" fmla="*/ 1638300 h 6867525"/>
              <a:gd name="connsiteX3" fmla="*/ 5133976 w 6543676"/>
              <a:gd name="connsiteY3" fmla="*/ 6867525 h 6867525"/>
              <a:gd name="connsiteX4" fmla="*/ 0 w 6543676"/>
              <a:gd name="connsiteY4" fmla="*/ 6858000 h 6867525"/>
              <a:gd name="connsiteX5" fmla="*/ 0 w 6543676"/>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676" h="6867525">
                <a:moveTo>
                  <a:pt x="0" y="0"/>
                </a:moveTo>
                <a:lnTo>
                  <a:pt x="4981576" y="0"/>
                </a:lnTo>
                <a:cubicBezTo>
                  <a:pt x="5006977" y="371475"/>
                  <a:pt x="5699126" y="1152525"/>
                  <a:pt x="6543676" y="1638300"/>
                </a:cubicBezTo>
                <a:cubicBezTo>
                  <a:pt x="5686427" y="2984500"/>
                  <a:pt x="5133976" y="5178425"/>
                  <a:pt x="5133976" y="6867525"/>
                </a:cubicBezTo>
                <a:lnTo>
                  <a:pt x="0" y="6858000"/>
                </a:lnTo>
                <a:lnTo>
                  <a:pt x="0" y="0"/>
                </a:lnTo>
                <a:close/>
              </a:path>
            </a:pathLst>
          </a:cu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9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99234892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 xmlns:a16="http://schemas.microsoft.com/office/drawing/2014/main" id="{A57F89BA-4424-4190-B93E-48930D457F23}"/>
              </a:ext>
            </a:extLst>
          </p:cNvPr>
          <p:cNvSpPr>
            <a:spLocks noGrp="1"/>
          </p:cNvSpPr>
          <p:nvPr>
            <p:ph type="pic" idx="16" hasCustomPrompt="1"/>
          </p:nvPr>
        </p:nvSpPr>
        <p:spPr>
          <a:xfrm>
            <a:off x="3603174" y="1031577"/>
            <a:ext cx="4890905" cy="5391435"/>
          </a:xfrm>
          <a:custGeom>
            <a:avLst/>
            <a:gdLst>
              <a:gd name="connsiteX0" fmla="*/ 1923143 w 5498207"/>
              <a:gd name="connsiteY0" fmla="*/ 0 h 4545665"/>
              <a:gd name="connsiteX1" fmla="*/ 3371680 w 5498207"/>
              <a:gd name="connsiteY1" fmla="*/ 1448537 h 4545665"/>
              <a:gd name="connsiteX2" fmla="*/ 3393443 w 5498207"/>
              <a:gd name="connsiteY2" fmla="*/ 1454481 h 4545665"/>
              <a:gd name="connsiteX3" fmla="*/ 3442007 w 5498207"/>
              <a:gd name="connsiteY3" fmla="*/ 1444874 h 4545665"/>
              <a:gd name="connsiteX4" fmla="*/ 3468347 w 5498207"/>
              <a:gd name="connsiteY4" fmla="*/ 1420720 h 4545665"/>
              <a:gd name="connsiteX5" fmla="*/ 3474932 w 5498207"/>
              <a:gd name="connsiteY5" fmla="*/ 1376805 h 4545665"/>
              <a:gd name="connsiteX6" fmla="*/ 3474932 w 5498207"/>
              <a:gd name="connsiteY6" fmla="*/ 1348259 h 4545665"/>
              <a:gd name="connsiteX7" fmla="*/ 3516637 w 5498207"/>
              <a:gd name="connsiteY7" fmla="*/ 1332889 h 4545665"/>
              <a:gd name="connsiteX8" fmla="*/ 3549562 w 5498207"/>
              <a:gd name="connsiteY8" fmla="*/ 1365826 h 4545665"/>
              <a:gd name="connsiteX9" fmla="*/ 3569317 w 5498207"/>
              <a:gd name="connsiteY9" fmla="*/ 1383392 h 4545665"/>
              <a:gd name="connsiteX10" fmla="*/ 3591267 w 5498207"/>
              <a:gd name="connsiteY10" fmla="*/ 1368021 h 4545665"/>
              <a:gd name="connsiteX11" fmla="*/ 3608827 w 5498207"/>
              <a:gd name="connsiteY11" fmla="*/ 1310931 h 4545665"/>
              <a:gd name="connsiteX12" fmla="*/ 3621997 w 5498207"/>
              <a:gd name="connsiteY12" fmla="*/ 1293365 h 4545665"/>
              <a:gd name="connsiteX13" fmla="*/ 3643947 w 5498207"/>
              <a:gd name="connsiteY13" fmla="*/ 1295560 h 4545665"/>
              <a:gd name="connsiteX14" fmla="*/ 3668092 w 5498207"/>
              <a:gd name="connsiteY14" fmla="*/ 1317518 h 4545665"/>
              <a:gd name="connsiteX15" fmla="*/ 3703212 w 5498207"/>
              <a:gd name="connsiteY15" fmla="*/ 1348259 h 4545665"/>
              <a:gd name="connsiteX16" fmla="*/ 3758087 w 5498207"/>
              <a:gd name="connsiteY16" fmla="*/ 1315323 h 4545665"/>
              <a:gd name="connsiteX17" fmla="*/ 3793207 w 5498207"/>
              <a:gd name="connsiteY17" fmla="*/ 1256036 h 4545665"/>
              <a:gd name="connsiteX18" fmla="*/ 3819547 w 5498207"/>
              <a:gd name="connsiteY18" fmla="*/ 1247253 h 4545665"/>
              <a:gd name="connsiteX19" fmla="*/ 3843692 w 5498207"/>
              <a:gd name="connsiteY19" fmla="*/ 1321910 h 4545665"/>
              <a:gd name="connsiteX20" fmla="*/ 3839302 w 5498207"/>
              <a:gd name="connsiteY20" fmla="*/ 1328497 h 4545665"/>
              <a:gd name="connsiteX21" fmla="*/ 3883202 w 5498207"/>
              <a:gd name="connsiteY21" fmla="*/ 1341672 h 4545665"/>
              <a:gd name="connsiteX22" fmla="*/ 3920517 w 5498207"/>
              <a:gd name="connsiteY22" fmla="*/ 1324106 h 4545665"/>
              <a:gd name="connsiteX23" fmla="*/ 3927102 w 5498207"/>
              <a:gd name="connsiteY23" fmla="*/ 1317518 h 4545665"/>
              <a:gd name="connsiteX24" fmla="*/ 3999536 w 5498207"/>
              <a:gd name="connsiteY24" fmla="*/ 1313127 h 4545665"/>
              <a:gd name="connsiteX25" fmla="*/ 4041242 w 5498207"/>
              <a:gd name="connsiteY25" fmla="*/ 1308735 h 4545665"/>
              <a:gd name="connsiteX26" fmla="*/ 4065386 w 5498207"/>
              <a:gd name="connsiteY26" fmla="*/ 1251645 h 4545665"/>
              <a:gd name="connsiteX27" fmla="*/ 4102702 w 5498207"/>
              <a:gd name="connsiteY27" fmla="*/ 1135268 h 4545665"/>
              <a:gd name="connsiteX28" fmla="*/ 4135626 w 5498207"/>
              <a:gd name="connsiteY28" fmla="*/ 1084765 h 4545665"/>
              <a:gd name="connsiteX29" fmla="*/ 4192696 w 5498207"/>
              <a:gd name="connsiteY29" fmla="*/ 1071590 h 4545665"/>
              <a:gd name="connsiteX30" fmla="*/ 4170746 w 5498207"/>
              <a:gd name="connsiteY30" fmla="*/ 1146247 h 4545665"/>
              <a:gd name="connsiteX31" fmla="*/ 4148796 w 5498207"/>
              <a:gd name="connsiteY31" fmla="*/ 1234078 h 4545665"/>
              <a:gd name="connsiteX32" fmla="*/ 4124652 w 5498207"/>
              <a:gd name="connsiteY32" fmla="*/ 1319714 h 4545665"/>
              <a:gd name="connsiteX33" fmla="*/ 4179526 w 5498207"/>
              <a:gd name="connsiteY33" fmla="*/ 1383392 h 4545665"/>
              <a:gd name="connsiteX34" fmla="*/ 4192696 w 5498207"/>
              <a:gd name="connsiteY34" fmla="*/ 1374609 h 4545665"/>
              <a:gd name="connsiteX35" fmla="*/ 4199282 w 5498207"/>
              <a:gd name="connsiteY35" fmla="*/ 1359238 h 4545665"/>
              <a:gd name="connsiteX36" fmla="*/ 4243181 w 5498207"/>
              <a:gd name="connsiteY36" fmla="*/ 1341672 h 4545665"/>
              <a:gd name="connsiteX37" fmla="*/ 4267326 w 5498207"/>
              <a:gd name="connsiteY37" fmla="*/ 1376805 h 4545665"/>
              <a:gd name="connsiteX38" fmla="*/ 4267326 w 5498207"/>
              <a:gd name="connsiteY38" fmla="*/ 1394371 h 4545665"/>
              <a:gd name="connsiteX39" fmla="*/ 4333176 w 5498207"/>
              <a:gd name="connsiteY39" fmla="*/ 1480007 h 4545665"/>
              <a:gd name="connsiteX40" fmla="*/ 4363906 w 5498207"/>
              <a:gd name="connsiteY40" fmla="*/ 1477811 h 4545665"/>
              <a:gd name="connsiteX41" fmla="*/ 4456096 w 5498207"/>
              <a:gd name="connsiteY41" fmla="*/ 1455853 h 4545665"/>
              <a:gd name="connsiteX42" fmla="*/ 4475851 w 5498207"/>
              <a:gd name="connsiteY42" fmla="*/ 1464636 h 4545665"/>
              <a:gd name="connsiteX43" fmla="*/ 4499996 w 5498207"/>
              <a:gd name="connsiteY43" fmla="*/ 1495377 h 4545665"/>
              <a:gd name="connsiteX44" fmla="*/ 4526336 w 5498207"/>
              <a:gd name="connsiteY44" fmla="*/ 1499769 h 4545665"/>
              <a:gd name="connsiteX45" fmla="*/ 4535116 w 5498207"/>
              <a:gd name="connsiteY45" fmla="*/ 1490985 h 4545665"/>
              <a:gd name="connsiteX46" fmla="*/ 4554871 w 5498207"/>
              <a:gd name="connsiteY46" fmla="*/ 1490985 h 4545665"/>
              <a:gd name="connsiteX47" fmla="*/ 4550481 w 5498207"/>
              <a:gd name="connsiteY47" fmla="*/ 1510748 h 4545665"/>
              <a:gd name="connsiteX48" fmla="*/ 4504386 w 5498207"/>
              <a:gd name="connsiteY48" fmla="*/ 1565642 h 4545665"/>
              <a:gd name="connsiteX49" fmla="*/ 4510971 w 5498207"/>
              <a:gd name="connsiteY49" fmla="*/ 1585404 h 4545665"/>
              <a:gd name="connsiteX50" fmla="*/ 4543896 w 5498207"/>
              <a:gd name="connsiteY50" fmla="*/ 1581013 h 4545665"/>
              <a:gd name="connsiteX51" fmla="*/ 4579016 w 5498207"/>
              <a:gd name="connsiteY51" fmla="*/ 1585404 h 4545665"/>
              <a:gd name="connsiteX52" fmla="*/ 4592186 w 5498207"/>
              <a:gd name="connsiteY52" fmla="*/ 1635907 h 4545665"/>
              <a:gd name="connsiteX53" fmla="*/ 4576821 w 5498207"/>
              <a:gd name="connsiteY53" fmla="*/ 1642495 h 4545665"/>
              <a:gd name="connsiteX54" fmla="*/ 4583406 w 5498207"/>
              <a:gd name="connsiteY54" fmla="*/ 1677627 h 4545665"/>
              <a:gd name="connsiteX55" fmla="*/ 4658036 w 5498207"/>
              <a:gd name="connsiteY55" fmla="*/ 1769850 h 4545665"/>
              <a:gd name="connsiteX56" fmla="*/ 4723886 w 5498207"/>
              <a:gd name="connsiteY56" fmla="*/ 1785221 h 4545665"/>
              <a:gd name="connsiteX57" fmla="*/ 4772176 w 5498207"/>
              <a:gd name="connsiteY57" fmla="*/ 1804983 h 4545665"/>
              <a:gd name="connsiteX58" fmla="*/ 4763396 w 5498207"/>
              <a:gd name="connsiteY58" fmla="*/ 1835724 h 4545665"/>
              <a:gd name="connsiteX59" fmla="*/ 4723886 w 5498207"/>
              <a:gd name="connsiteY59" fmla="*/ 1914772 h 4545665"/>
              <a:gd name="connsiteX60" fmla="*/ 4765591 w 5498207"/>
              <a:gd name="connsiteY60" fmla="*/ 2026757 h 4545665"/>
              <a:gd name="connsiteX61" fmla="*/ 4785346 w 5498207"/>
              <a:gd name="connsiteY61" fmla="*/ 2031149 h 4545665"/>
              <a:gd name="connsiteX62" fmla="*/ 4840221 w 5498207"/>
              <a:gd name="connsiteY62" fmla="*/ 2026757 h 4545665"/>
              <a:gd name="connsiteX63" fmla="*/ 4873146 w 5498207"/>
              <a:gd name="connsiteY63" fmla="*/ 2088239 h 4545665"/>
              <a:gd name="connsiteX64" fmla="*/ 4835831 w 5498207"/>
              <a:gd name="connsiteY64" fmla="*/ 2156309 h 4545665"/>
              <a:gd name="connsiteX65" fmla="*/ 4816076 w 5498207"/>
              <a:gd name="connsiteY65" fmla="*/ 2158505 h 4545665"/>
              <a:gd name="connsiteX66" fmla="*/ 4798516 w 5498207"/>
              <a:gd name="connsiteY66" fmla="*/ 2167288 h 4545665"/>
              <a:gd name="connsiteX67" fmla="*/ 4780956 w 5498207"/>
              <a:gd name="connsiteY67" fmla="*/ 2193637 h 4545665"/>
              <a:gd name="connsiteX68" fmla="*/ 4787541 w 5498207"/>
              <a:gd name="connsiteY68" fmla="*/ 2224378 h 4545665"/>
              <a:gd name="connsiteX69" fmla="*/ 4833636 w 5498207"/>
              <a:gd name="connsiteY69" fmla="*/ 2323189 h 4545665"/>
              <a:gd name="connsiteX70" fmla="*/ 4855586 w 5498207"/>
              <a:gd name="connsiteY70" fmla="*/ 2331972 h 4545665"/>
              <a:gd name="connsiteX71" fmla="*/ 4873146 w 5498207"/>
              <a:gd name="connsiteY71" fmla="*/ 2345146 h 4545665"/>
              <a:gd name="connsiteX72" fmla="*/ 4807296 w 5498207"/>
              <a:gd name="connsiteY72" fmla="*/ 2384671 h 4545665"/>
              <a:gd name="connsiteX73" fmla="*/ 4776566 w 5498207"/>
              <a:gd name="connsiteY73" fmla="*/ 2424195 h 4545665"/>
              <a:gd name="connsiteX74" fmla="*/ 4776566 w 5498207"/>
              <a:gd name="connsiteY74" fmla="*/ 2428586 h 4545665"/>
              <a:gd name="connsiteX75" fmla="*/ 4816076 w 5498207"/>
              <a:gd name="connsiteY75" fmla="*/ 2472502 h 4545665"/>
              <a:gd name="connsiteX76" fmla="*/ 4864366 w 5498207"/>
              <a:gd name="connsiteY76" fmla="*/ 2516418 h 4545665"/>
              <a:gd name="connsiteX77" fmla="*/ 4864366 w 5498207"/>
              <a:gd name="connsiteY77" fmla="*/ 2538376 h 4545665"/>
              <a:gd name="connsiteX78" fmla="*/ 4846806 w 5498207"/>
              <a:gd name="connsiteY78" fmla="*/ 2542767 h 4545665"/>
              <a:gd name="connsiteX79" fmla="*/ 4778761 w 5498207"/>
              <a:gd name="connsiteY79" fmla="*/ 2560334 h 4545665"/>
              <a:gd name="connsiteX80" fmla="*/ 4767786 w 5498207"/>
              <a:gd name="connsiteY80" fmla="*/ 2571312 h 4545665"/>
              <a:gd name="connsiteX81" fmla="*/ 4726081 w 5498207"/>
              <a:gd name="connsiteY81" fmla="*/ 2637186 h 4545665"/>
              <a:gd name="connsiteX82" fmla="*/ 4706326 w 5498207"/>
              <a:gd name="connsiteY82" fmla="*/ 2663535 h 4545665"/>
              <a:gd name="connsiteX83" fmla="*/ 4699741 w 5498207"/>
              <a:gd name="connsiteY83" fmla="*/ 2700864 h 4545665"/>
              <a:gd name="connsiteX84" fmla="*/ 4748031 w 5498207"/>
              <a:gd name="connsiteY84" fmla="*/ 2744780 h 4545665"/>
              <a:gd name="connsiteX85" fmla="*/ 4813881 w 5498207"/>
              <a:gd name="connsiteY85" fmla="*/ 2766737 h 4545665"/>
              <a:gd name="connsiteX86" fmla="*/ 4875341 w 5498207"/>
              <a:gd name="connsiteY86" fmla="*/ 2757954 h 4545665"/>
              <a:gd name="connsiteX87" fmla="*/ 4903876 w 5498207"/>
              <a:gd name="connsiteY87" fmla="*/ 2740388 h 4545665"/>
              <a:gd name="connsiteX88" fmla="*/ 4952166 w 5498207"/>
              <a:gd name="connsiteY88" fmla="*/ 2689885 h 4545665"/>
              <a:gd name="connsiteX89" fmla="*/ 5033380 w 5498207"/>
              <a:gd name="connsiteY89" fmla="*/ 2604249 h 4545665"/>
              <a:gd name="connsiteX90" fmla="*/ 5138740 w 5498207"/>
              <a:gd name="connsiteY90" fmla="*/ 2562529 h 4545665"/>
              <a:gd name="connsiteX91" fmla="*/ 5224346 w 5498207"/>
              <a:gd name="connsiteY91" fmla="*/ 2514222 h 4545665"/>
              <a:gd name="connsiteX92" fmla="*/ 5230930 w 5498207"/>
              <a:gd name="connsiteY92" fmla="*/ 2507635 h 4545665"/>
              <a:gd name="connsiteX93" fmla="*/ 5318730 w 5498207"/>
              <a:gd name="connsiteY93" fmla="*/ 2470306 h 4545665"/>
              <a:gd name="connsiteX94" fmla="*/ 5428480 w 5498207"/>
              <a:gd name="connsiteY94" fmla="*/ 2448348 h 4545665"/>
              <a:gd name="connsiteX95" fmla="*/ 5489940 w 5498207"/>
              <a:gd name="connsiteY95" fmla="*/ 2479089 h 4545665"/>
              <a:gd name="connsiteX96" fmla="*/ 5496525 w 5498207"/>
              <a:gd name="connsiteY96" fmla="*/ 2490068 h 4545665"/>
              <a:gd name="connsiteX97" fmla="*/ 5485550 w 5498207"/>
              <a:gd name="connsiteY97" fmla="*/ 2566921 h 4545665"/>
              <a:gd name="connsiteX98" fmla="*/ 5435065 w 5498207"/>
              <a:gd name="connsiteY98" fmla="*/ 2613032 h 4545665"/>
              <a:gd name="connsiteX99" fmla="*/ 5388970 w 5498207"/>
              <a:gd name="connsiteY99" fmla="*/ 2617424 h 4545665"/>
              <a:gd name="connsiteX100" fmla="*/ 5329705 w 5498207"/>
              <a:gd name="connsiteY100" fmla="*/ 2615228 h 4545665"/>
              <a:gd name="connsiteX101" fmla="*/ 5316535 w 5498207"/>
              <a:gd name="connsiteY101" fmla="*/ 2624011 h 4545665"/>
              <a:gd name="connsiteX102" fmla="*/ 5263856 w 5498207"/>
              <a:gd name="connsiteY102" fmla="*/ 2650361 h 4545665"/>
              <a:gd name="connsiteX103" fmla="*/ 5215566 w 5498207"/>
              <a:gd name="connsiteY103" fmla="*/ 2670123 h 4545665"/>
              <a:gd name="connsiteX104" fmla="*/ 5105816 w 5498207"/>
              <a:gd name="connsiteY104" fmla="*/ 2700864 h 4545665"/>
              <a:gd name="connsiteX105" fmla="*/ 5000456 w 5498207"/>
              <a:gd name="connsiteY105" fmla="*/ 2744780 h 4545665"/>
              <a:gd name="connsiteX106" fmla="*/ 4934606 w 5498207"/>
              <a:gd name="connsiteY106" fmla="*/ 2795283 h 4545665"/>
              <a:gd name="connsiteX107" fmla="*/ 4903876 w 5498207"/>
              <a:gd name="connsiteY107" fmla="*/ 2815045 h 4545665"/>
              <a:gd name="connsiteX108" fmla="*/ 4778761 w 5498207"/>
              <a:gd name="connsiteY108" fmla="*/ 2887506 h 4545665"/>
              <a:gd name="connsiteX109" fmla="*/ 4710716 w 5498207"/>
              <a:gd name="connsiteY109" fmla="*/ 2911659 h 4545665"/>
              <a:gd name="connsiteX110" fmla="*/ 4684376 w 5498207"/>
              <a:gd name="connsiteY110" fmla="*/ 2902876 h 4545665"/>
              <a:gd name="connsiteX111" fmla="*/ 4660231 w 5498207"/>
              <a:gd name="connsiteY111" fmla="*/ 2900680 h 4545665"/>
              <a:gd name="connsiteX112" fmla="*/ 4644866 w 5498207"/>
              <a:gd name="connsiteY112" fmla="*/ 2922638 h 4545665"/>
              <a:gd name="connsiteX113" fmla="*/ 4658036 w 5498207"/>
              <a:gd name="connsiteY113" fmla="*/ 2940205 h 4545665"/>
              <a:gd name="connsiteX114" fmla="*/ 4675596 w 5498207"/>
              <a:gd name="connsiteY114" fmla="*/ 2946792 h 4545665"/>
              <a:gd name="connsiteX115" fmla="*/ 4706326 w 5498207"/>
              <a:gd name="connsiteY115" fmla="*/ 2968750 h 4545665"/>
              <a:gd name="connsiteX116" fmla="*/ 4745836 w 5498207"/>
              <a:gd name="connsiteY116" fmla="*/ 3008274 h 4545665"/>
              <a:gd name="connsiteX117" fmla="*/ 4914850 w 5498207"/>
              <a:gd name="connsiteY117" fmla="*/ 3069756 h 4545665"/>
              <a:gd name="connsiteX118" fmla="*/ 4952166 w 5498207"/>
              <a:gd name="connsiteY118" fmla="*/ 3082931 h 4545665"/>
              <a:gd name="connsiteX119" fmla="*/ 5002650 w 5498207"/>
              <a:gd name="connsiteY119" fmla="*/ 3076343 h 4545665"/>
              <a:gd name="connsiteX120" fmla="*/ 5031186 w 5498207"/>
              <a:gd name="connsiteY120" fmla="*/ 3071952 h 4545665"/>
              <a:gd name="connsiteX121" fmla="*/ 5061916 w 5498207"/>
              <a:gd name="connsiteY121" fmla="*/ 3080735 h 4545665"/>
              <a:gd name="connsiteX122" fmla="*/ 5075086 w 5498207"/>
              <a:gd name="connsiteY122" fmla="*/ 3096105 h 4545665"/>
              <a:gd name="connsiteX123" fmla="*/ 5018016 w 5498207"/>
              <a:gd name="connsiteY123" fmla="*/ 3212482 h 4545665"/>
              <a:gd name="connsiteX124" fmla="*/ 4956556 w 5498207"/>
              <a:gd name="connsiteY124" fmla="*/ 3212482 h 4545665"/>
              <a:gd name="connsiteX125" fmla="*/ 4906071 w 5498207"/>
              <a:gd name="connsiteY125" fmla="*/ 3177349 h 4545665"/>
              <a:gd name="connsiteX126" fmla="*/ 4851196 w 5498207"/>
              <a:gd name="connsiteY126" fmla="*/ 3166370 h 4545665"/>
              <a:gd name="connsiteX127" fmla="*/ 4794126 w 5498207"/>
              <a:gd name="connsiteY127" fmla="*/ 3137825 h 4545665"/>
              <a:gd name="connsiteX128" fmla="*/ 4761201 w 5498207"/>
              <a:gd name="connsiteY128" fmla="*/ 3085126 h 4545665"/>
              <a:gd name="connsiteX129" fmla="*/ 4708521 w 5498207"/>
              <a:gd name="connsiteY129" fmla="*/ 3060973 h 4545665"/>
              <a:gd name="connsiteX130" fmla="*/ 4693156 w 5498207"/>
              <a:gd name="connsiteY130" fmla="*/ 3058777 h 4545665"/>
              <a:gd name="connsiteX131" fmla="*/ 4620721 w 5498207"/>
              <a:gd name="connsiteY131" fmla="*/ 3065364 h 4545665"/>
              <a:gd name="connsiteX132" fmla="*/ 4565846 w 5498207"/>
              <a:gd name="connsiteY132" fmla="*/ 3065364 h 4545665"/>
              <a:gd name="connsiteX133" fmla="*/ 4524141 w 5498207"/>
              <a:gd name="connsiteY133" fmla="*/ 3039015 h 4545665"/>
              <a:gd name="connsiteX134" fmla="*/ 4502191 w 5498207"/>
              <a:gd name="connsiteY134" fmla="*/ 3034623 h 4545665"/>
              <a:gd name="connsiteX135" fmla="*/ 4486826 w 5498207"/>
              <a:gd name="connsiteY135" fmla="*/ 3023644 h 4545665"/>
              <a:gd name="connsiteX136" fmla="*/ 4447316 w 5498207"/>
              <a:gd name="connsiteY136" fmla="*/ 3017057 h 4545665"/>
              <a:gd name="connsiteX137" fmla="*/ 4407806 w 5498207"/>
              <a:gd name="connsiteY137" fmla="*/ 3076343 h 4545665"/>
              <a:gd name="connsiteX138" fmla="*/ 4372686 w 5498207"/>
              <a:gd name="connsiteY138" fmla="*/ 3087322 h 4545665"/>
              <a:gd name="connsiteX139" fmla="*/ 4366101 w 5498207"/>
              <a:gd name="connsiteY139" fmla="*/ 3085126 h 4545665"/>
              <a:gd name="connsiteX140" fmla="*/ 4335371 w 5498207"/>
              <a:gd name="connsiteY140" fmla="*/ 3065364 h 4545665"/>
              <a:gd name="connsiteX141" fmla="*/ 4302446 w 5498207"/>
              <a:gd name="connsiteY141" fmla="*/ 3085126 h 4545665"/>
              <a:gd name="connsiteX142" fmla="*/ 4273911 w 5498207"/>
              <a:gd name="connsiteY142" fmla="*/ 3113672 h 4545665"/>
              <a:gd name="connsiteX143" fmla="*/ 4210256 w 5498207"/>
              <a:gd name="connsiteY143" fmla="*/ 3140021 h 4545665"/>
              <a:gd name="connsiteX144" fmla="*/ 4194892 w 5498207"/>
              <a:gd name="connsiteY144" fmla="*/ 3137825 h 4545665"/>
              <a:gd name="connsiteX145" fmla="*/ 4089532 w 5498207"/>
              <a:gd name="connsiteY145" fmla="*/ 3201503 h 4545665"/>
              <a:gd name="connsiteX146" fmla="*/ 4023682 w 5498207"/>
              <a:gd name="connsiteY146" fmla="*/ 3247615 h 4545665"/>
              <a:gd name="connsiteX147" fmla="*/ 3938077 w 5498207"/>
              <a:gd name="connsiteY147" fmla="*/ 3289335 h 4545665"/>
              <a:gd name="connsiteX148" fmla="*/ 3924907 w 5498207"/>
              <a:gd name="connsiteY148" fmla="*/ 3302509 h 4545665"/>
              <a:gd name="connsiteX149" fmla="*/ 3907347 w 5498207"/>
              <a:gd name="connsiteY149" fmla="*/ 3357404 h 4545665"/>
              <a:gd name="connsiteX150" fmla="*/ 3900762 w 5498207"/>
              <a:gd name="connsiteY150" fmla="*/ 3368383 h 4545665"/>
              <a:gd name="connsiteX151" fmla="*/ 3821742 w 5498207"/>
              <a:gd name="connsiteY151" fmla="*/ 3447431 h 4545665"/>
              <a:gd name="connsiteX152" fmla="*/ 3810767 w 5498207"/>
              <a:gd name="connsiteY152" fmla="*/ 3456214 h 4545665"/>
              <a:gd name="connsiteX153" fmla="*/ 3703212 w 5498207"/>
              <a:gd name="connsiteY153" fmla="*/ 3506717 h 4545665"/>
              <a:gd name="connsiteX154" fmla="*/ 3604437 w 5498207"/>
              <a:gd name="connsiteY154" fmla="*/ 3581374 h 4545665"/>
              <a:gd name="connsiteX155" fmla="*/ 3560537 w 5498207"/>
              <a:gd name="connsiteY155" fmla="*/ 3625290 h 4545665"/>
              <a:gd name="connsiteX156" fmla="*/ 3560537 w 5498207"/>
              <a:gd name="connsiteY156" fmla="*/ 3640660 h 4545665"/>
              <a:gd name="connsiteX157" fmla="*/ 3564927 w 5498207"/>
              <a:gd name="connsiteY157" fmla="*/ 3647248 h 4545665"/>
              <a:gd name="connsiteX158" fmla="*/ 3545172 w 5498207"/>
              <a:gd name="connsiteY158" fmla="*/ 3717513 h 4545665"/>
              <a:gd name="connsiteX159" fmla="*/ 3494687 w 5498207"/>
              <a:gd name="connsiteY159" fmla="*/ 3748254 h 4545665"/>
              <a:gd name="connsiteX160" fmla="*/ 3529807 w 5498207"/>
              <a:gd name="connsiteY160" fmla="*/ 3757037 h 4545665"/>
              <a:gd name="connsiteX161" fmla="*/ 3562732 w 5498207"/>
              <a:gd name="connsiteY161" fmla="*/ 3754841 h 4545665"/>
              <a:gd name="connsiteX162" fmla="*/ 3573707 w 5498207"/>
              <a:gd name="connsiteY162" fmla="*/ 3761429 h 4545665"/>
              <a:gd name="connsiteX163" fmla="*/ 3617607 w 5498207"/>
              <a:gd name="connsiteY163" fmla="*/ 3785582 h 4545665"/>
              <a:gd name="connsiteX164" fmla="*/ 3698822 w 5498207"/>
              <a:gd name="connsiteY164" fmla="*/ 3851456 h 4545665"/>
              <a:gd name="connsiteX165" fmla="*/ 3711992 w 5498207"/>
              <a:gd name="connsiteY165" fmla="*/ 3912938 h 4545665"/>
              <a:gd name="connsiteX166" fmla="*/ 3670287 w 5498207"/>
              <a:gd name="connsiteY166" fmla="*/ 3978811 h 4545665"/>
              <a:gd name="connsiteX167" fmla="*/ 3668092 w 5498207"/>
              <a:gd name="connsiteY167" fmla="*/ 3994182 h 4545665"/>
              <a:gd name="connsiteX168" fmla="*/ 3679067 w 5498207"/>
              <a:gd name="connsiteY168" fmla="*/ 4068839 h 4545665"/>
              <a:gd name="connsiteX169" fmla="*/ 3624192 w 5498207"/>
              <a:gd name="connsiteY169" fmla="*/ 4169845 h 4545665"/>
              <a:gd name="connsiteX170" fmla="*/ 3571512 w 5498207"/>
              <a:gd name="connsiteY170" fmla="*/ 4193999 h 4545665"/>
              <a:gd name="connsiteX171" fmla="*/ 3463957 w 5498207"/>
              <a:gd name="connsiteY171" fmla="*/ 4178628 h 4545665"/>
              <a:gd name="connsiteX172" fmla="*/ 3389327 w 5498207"/>
              <a:gd name="connsiteY172" fmla="*/ 4055664 h 4545665"/>
              <a:gd name="connsiteX173" fmla="*/ 3389327 w 5498207"/>
              <a:gd name="connsiteY173" fmla="*/ 4038098 h 4545665"/>
              <a:gd name="connsiteX174" fmla="*/ 3378352 w 5498207"/>
              <a:gd name="connsiteY174" fmla="*/ 4005161 h 4545665"/>
              <a:gd name="connsiteX175" fmla="*/ 3349817 w 5498207"/>
              <a:gd name="connsiteY175" fmla="*/ 4000769 h 4545665"/>
              <a:gd name="connsiteX176" fmla="*/ 3242262 w 5498207"/>
              <a:gd name="connsiteY176" fmla="*/ 3991986 h 4545665"/>
              <a:gd name="connsiteX177" fmla="*/ 3224702 w 5498207"/>
              <a:gd name="connsiteY177" fmla="*/ 3996378 h 4545665"/>
              <a:gd name="connsiteX178" fmla="*/ 3237872 w 5498207"/>
              <a:gd name="connsiteY178" fmla="*/ 4009552 h 4545665"/>
              <a:gd name="connsiteX179" fmla="*/ 3248848 w 5498207"/>
              <a:gd name="connsiteY179" fmla="*/ 4027119 h 4545665"/>
              <a:gd name="connsiteX180" fmla="*/ 3308112 w 5498207"/>
              <a:gd name="connsiteY180" fmla="*/ 4018336 h 4545665"/>
              <a:gd name="connsiteX181" fmla="*/ 3319087 w 5498207"/>
              <a:gd name="connsiteY181" fmla="*/ 4031510 h 4545665"/>
              <a:gd name="connsiteX182" fmla="*/ 3310307 w 5498207"/>
              <a:gd name="connsiteY182" fmla="*/ 4046881 h 4545665"/>
              <a:gd name="connsiteX183" fmla="*/ 3237872 w 5498207"/>
              <a:gd name="connsiteY183" fmla="*/ 4046881 h 4545665"/>
              <a:gd name="connsiteX184" fmla="*/ 3213728 w 5498207"/>
              <a:gd name="connsiteY184" fmla="*/ 4060056 h 4545665"/>
              <a:gd name="connsiteX185" fmla="*/ 3253238 w 5498207"/>
              <a:gd name="connsiteY185" fmla="*/ 4141300 h 4545665"/>
              <a:gd name="connsiteX186" fmla="*/ 3325672 w 5498207"/>
              <a:gd name="connsiteY186" fmla="*/ 4187411 h 4545665"/>
              <a:gd name="connsiteX187" fmla="*/ 3347622 w 5498207"/>
              <a:gd name="connsiteY187" fmla="*/ 4189607 h 4545665"/>
              <a:gd name="connsiteX188" fmla="*/ 3362987 w 5498207"/>
              <a:gd name="connsiteY188" fmla="*/ 4196194 h 4545665"/>
              <a:gd name="connsiteX189" fmla="*/ 3380547 w 5498207"/>
              <a:gd name="connsiteY189" fmla="*/ 4204977 h 4545665"/>
              <a:gd name="connsiteX190" fmla="*/ 3358597 w 5498207"/>
              <a:gd name="connsiteY190" fmla="*/ 4220348 h 4545665"/>
              <a:gd name="connsiteX191" fmla="*/ 3343232 w 5498207"/>
              <a:gd name="connsiteY191" fmla="*/ 4213761 h 4545665"/>
              <a:gd name="connsiteX192" fmla="*/ 3231288 w 5498207"/>
              <a:gd name="connsiteY192" fmla="*/ 4154474 h 4545665"/>
              <a:gd name="connsiteX193" fmla="*/ 3215922 w 5498207"/>
              <a:gd name="connsiteY193" fmla="*/ 4147887 h 4545665"/>
              <a:gd name="connsiteX194" fmla="*/ 3169828 w 5498207"/>
              <a:gd name="connsiteY194" fmla="*/ 4176432 h 4545665"/>
              <a:gd name="connsiteX195" fmla="*/ 3169828 w 5498207"/>
              <a:gd name="connsiteY195" fmla="*/ 4207173 h 4545665"/>
              <a:gd name="connsiteX196" fmla="*/ 3169828 w 5498207"/>
              <a:gd name="connsiteY196" fmla="*/ 4240110 h 4545665"/>
              <a:gd name="connsiteX197" fmla="*/ 3112758 w 5498207"/>
              <a:gd name="connsiteY197" fmla="*/ 4240110 h 4545665"/>
              <a:gd name="connsiteX198" fmla="*/ 3068858 w 5498207"/>
              <a:gd name="connsiteY198" fmla="*/ 4284026 h 4545665"/>
              <a:gd name="connsiteX199" fmla="*/ 3031543 w 5498207"/>
              <a:gd name="connsiteY199" fmla="*/ 4319158 h 4545665"/>
              <a:gd name="connsiteX200" fmla="*/ 2994228 w 5498207"/>
              <a:gd name="connsiteY200" fmla="*/ 4321354 h 4545665"/>
              <a:gd name="connsiteX201" fmla="*/ 2930573 w 5498207"/>
              <a:gd name="connsiteY201" fmla="*/ 4334529 h 4545665"/>
              <a:gd name="connsiteX202" fmla="*/ 2923988 w 5498207"/>
              <a:gd name="connsiteY202" fmla="*/ 4345508 h 4545665"/>
              <a:gd name="connsiteX203" fmla="*/ 2915208 w 5498207"/>
              <a:gd name="connsiteY203" fmla="*/ 4417969 h 4545665"/>
              <a:gd name="connsiteX204" fmla="*/ 2902038 w 5498207"/>
              <a:gd name="connsiteY204" fmla="*/ 4439927 h 4545665"/>
              <a:gd name="connsiteX205" fmla="*/ 2891063 w 5498207"/>
              <a:gd name="connsiteY205" fmla="*/ 4435535 h 4545665"/>
              <a:gd name="connsiteX206" fmla="*/ 2888868 w 5498207"/>
              <a:gd name="connsiteY206" fmla="*/ 4382836 h 4545665"/>
              <a:gd name="connsiteX207" fmla="*/ 2873503 w 5498207"/>
              <a:gd name="connsiteY207" fmla="*/ 4363074 h 4545665"/>
              <a:gd name="connsiteX208" fmla="*/ 2842773 w 5498207"/>
              <a:gd name="connsiteY208" fmla="*/ 4376249 h 4545665"/>
              <a:gd name="connsiteX209" fmla="*/ 2823018 w 5498207"/>
              <a:gd name="connsiteY209" fmla="*/ 4396011 h 4545665"/>
              <a:gd name="connsiteX210" fmla="*/ 2820823 w 5498207"/>
              <a:gd name="connsiteY210" fmla="*/ 4356487 h 4545665"/>
              <a:gd name="connsiteX211" fmla="*/ 2812043 w 5498207"/>
              <a:gd name="connsiteY211" fmla="*/ 4336725 h 4545665"/>
              <a:gd name="connsiteX212" fmla="*/ 2792288 w 5498207"/>
              <a:gd name="connsiteY212" fmla="*/ 4343312 h 4545665"/>
              <a:gd name="connsiteX213" fmla="*/ 2783508 w 5498207"/>
              <a:gd name="connsiteY213" fmla="*/ 4398207 h 4545665"/>
              <a:gd name="connsiteX214" fmla="*/ 2765948 w 5498207"/>
              <a:gd name="connsiteY214" fmla="*/ 4510192 h 4545665"/>
              <a:gd name="connsiteX215" fmla="*/ 2765948 w 5498207"/>
              <a:gd name="connsiteY215" fmla="*/ 4529954 h 4545665"/>
              <a:gd name="connsiteX216" fmla="*/ 2757168 w 5498207"/>
              <a:gd name="connsiteY216" fmla="*/ 4545324 h 4545665"/>
              <a:gd name="connsiteX217" fmla="*/ 2741803 w 5498207"/>
              <a:gd name="connsiteY217" fmla="*/ 4532150 h 4545665"/>
              <a:gd name="connsiteX218" fmla="*/ 2739608 w 5498207"/>
              <a:gd name="connsiteY218" fmla="*/ 4516779 h 4545665"/>
              <a:gd name="connsiteX219" fmla="*/ 2750583 w 5498207"/>
              <a:gd name="connsiteY219" fmla="*/ 4475059 h 4545665"/>
              <a:gd name="connsiteX220" fmla="*/ 2754973 w 5498207"/>
              <a:gd name="connsiteY220" fmla="*/ 4437731 h 4545665"/>
              <a:gd name="connsiteX221" fmla="*/ 2757168 w 5498207"/>
              <a:gd name="connsiteY221" fmla="*/ 4413577 h 4545665"/>
              <a:gd name="connsiteX222" fmla="*/ 2759363 w 5498207"/>
              <a:gd name="connsiteY222" fmla="*/ 4360878 h 4545665"/>
              <a:gd name="connsiteX223" fmla="*/ 2737413 w 5498207"/>
              <a:gd name="connsiteY223" fmla="*/ 4301592 h 4545665"/>
              <a:gd name="connsiteX224" fmla="*/ 2713268 w 5498207"/>
              <a:gd name="connsiteY224" fmla="*/ 4341116 h 4545665"/>
              <a:gd name="connsiteX225" fmla="*/ 2695708 w 5498207"/>
              <a:gd name="connsiteY225" fmla="*/ 4439927 h 4545665"/>
              <a:gd name="connsiteX226" fmla="*/ 2678148 w 5498207"/>
              <a:gd name="connsiteY226" fmla="*/ 4497017 h 4545665"/>
              <a:gd name="connsiteX227" fmla="*/ 2658393 w 5498207"/>
              <a:gd name="connsiteY227" fmla="*/ 4501409 h 4545665"/>
              <a:gd name="connsiteX228" fmla="*/ 2654003 w 5498207"/>
              <a:gd name="connsiteY228" fmla="*/ 4488234 h 4545665"/>
              <a:gd name="connsiteX229" fmla="*/ 2678148 w 5498207"/>
              <a:gd name="connsiteY229" fmla="*/ 4389424 h 4545665"/>
              <a:gd name="connsiteX230" fmla="*/ 2686928 w 5498207"/>
              <a:gd name="connsiteY230" fmla="*/ 4356487 h 4545665"/>
              <a:gd name="connsiteX231" fmla="*/ 2673758 w 5498207"/>
              <a:gd name="connsiteY231" fmla="*/ 4301592 h 4545665"/>
              <a:gd name="connsiteX232" fmla="*/ 2671563 w 5498207"/>
              <a:gd name="connsiteY232" fmla="*/ 4242306 h 4545665"/>
              <a:gd name="connsiteX233" fmla="*/ 2671563 w 5498207"/>
              <a:gd name="connsiteY233" fmla="*/ 4196194 h 4545665"/>
              <a:gd name="connsiteX234" fmla="*/ 2645223 w 5498207"/>
              <a:gd name="connsiteY234" fmla="*/ 4141300 h 4545665"/>
              <a:gd name="connsiteX235" fmla="*/ 2616688 w 5498207"/>
              <a:gd name="connsiteY235" fmla="*/ 4132516 h 4545665"/>
              <a:gd name="connsiteX236" fmla="*/ 2583763 w 5498207"/>
              <a:gd name="connsiteY236" fmla="*/ 4121538 h 4545665"/>
              <a:gd name="connsiteX237" fmla="*/ 2533278 w 5498207"/>
              <a:gd name="connsiteY237" fmla="*/ 4108363 h 4545665"/>
              <a:gd name="connsiteX238" fmla="*/ 2441088 w 5498207"/>
              <a:gd name="connsiteY238" fmla="*/ 4125929 h 4545665"/>
              <a:gd name="connsiteX239" fmla="*/ 2401578 w 5498207"/>
              <a:gd name="connsiteY239" fmla="*/ 4114950 h 4545665"/>
              <a:gd name="connsiteX240" fmla="*/ 2300609 w 5498207"/>
              <a:gd name="connsiteY240" fmla="*/ 4018336 h 4545665"/>
              <a:gd name="connsiteX241" fmla="*/ 2234759 w 5498207"/>
              <a:gd name="connsiteY241" fmla="*/ 3904155 h 4545665"/>
              <a:gd name="connsiteX242" fmla="*/ 2190859 w 5498207"/>
              <a:gd name="connsiteY242" fmla="*/ 3822911 h 4545665"/>
              <a:gd name="connsiteX243" fmla="*/ 2118424 w 5498207"/>
              <a:gd name="connsiteY243" fmla="*/ 3761429 h 4545665"/>
              <a:gd name="connsiteX244" fmla="*/ 2083304 w 5498207"/>
              <a:gd name="connsiteY244" fmla="*/ 3772408 h 4545665"/>
              <a:gd name="connsiteX245" fmla="*/ 2063549 w 5498207"/>
              <a:gd name="connsiteY245" fmla="*/ 3789974 h 4545665"/>
              <a:gd name="connsiteX246" fmla="*/ 2021844 w 5498207"/>
              <a:gd name="connsiteY246" fmla="*/ 3781191 h 4545665"/>
              <a:gd name="connsiteX247" fmla="*/ 2008717 w 5498207"/>
              <a:gd name="connsiteY247" fmla="*/ 3760713 h 4545665"/>
              <a:gd name="connsiteX248" fmla="*/ 1923143 w 5498207"/>
              <a:gd name="connsiteY248" fmla="*/ 3846286 h 4545665"/>
              <a:gd name="connsiteX249" fmla="*/ 1859631 w 5498207"/>
              <a:gd name="connsiteY249" fmla="*/ 3782774 h 4545665"/>
              <a:gd name="connsiteX250" fmla="*/ 1853652 w 5498207"/>
              <a:gd name="connsiteY250" fmla="*/ 3782563 h 4545665"/>
              <a:gd name="connsiteX251" fmla="*/ 1835269 w 5498207"/>
              <a:gd name="connsiteY251" fmla="*/ 3796561 h 4545665"/>
              <a:gd name="connsiteX252" fmla="*/ 1791369 w 5498207"/>
              <a:gd name="connsiteY252" fmla="*/ 3849260 h 4545665"/>
              <a:gd name="connsiteX253" fmla="*/ 1760639 w 5498207"/>
              <a:gd name="connsiteY253" fmla="*/ 3869022 h 4545665"/>
              <a:gd name="connsiteX254" fmla="*/ 1738689 w 5498207"/>
              <a:gd name="connsiteY254" fmla="*/ 3904155 h 4545665"/>
              <a:gd name="connsiteX255" fmla="*/ 1732104 w 5498207"/>
              <a:gd name="connsiteY255" fmla="*/ 3945875 h 4545665"/>
              <a:gd name="connsiteX256" fmla="*/ 1740884 w 5498207"/>
              <a:gd name="connsiteY256" fmla="*/ 3967833 h 4545665"/>
              <a:gd name="connsiteX257" fmla="*/ 1756249 w 5498207"/>
              <a:gd name="connsiteY257" fmla="*/ 4024923 h 4545665"/>
              <a:gd name="connsiteX258" fmla="*/ 1723324 w 5498207"/>
              <a:gd name="connsiteY258" fmla="*/ 3987595 h 4545665"/>
              <a:gd name="connsiteX259" fmla="*/ 1701374 w 5498207"/>
              <a:gd name="connsiteY259" fmla="*/ 3965637 h 4545665"/>
              <a:gd name="connsiteX260" fmla="*/ 1688204 w 5498207"/>
              <a:gd name="connsiteY260" fmla="*/ 3963441 h 4545665"/>
              <a:gd name="connsiteX261" fmla="*/ 1644304 w 5498207"/>
              <a:gd name="connsiteY261" fmla="*/ 3923917 h 4545665"/>
              <a:gd name="connsiteX262" fmla="*/ 1593819 w 5498207"/>
              <a:gd name="connsiteY262" fmla="*/ 3906350 h 4545665"/>
              <a:gd name="connsiteX263" fmla="*/ 1571869 w 5498207"/>
              <a:gd name="connsiteY263" fmla="*/ 3888784 h 4545665"/>
              <a:gd name="connsiteX264" fmla="*/ 1484069 w 5498207"/>
              <a:gd name="connsiteY264" fmla="*/ 3811932 h 4545665"/>
              <a:gd name="connsiteX265" fmla="*/ 1468705 w 5498207"/>
              <a:gd name="connsiteY265" fmla="*/ 3811932 h 4545665"/>
              <a:gd name="connsiteX266" fmla="*/ 1468705 w 5498207"/>
              <a:gd name="connsiteY266" fmla="*/ 3822911 h 4545665"/>
              <a:gd name="connsiteX267" fmla="*/ 1549919 w 5498207"/>
              <a:gd name="connsiteY267" fmla="*/ 3928308 h 4545665"/>
              <a:gd name="connsiteX268" fmla="*/ 1563089 w 5498207"/>
              <a:gd name="connsiteY268" fmla="*/ 3952462 h 4545665"/>
              <a:gd name="connsiteX269" fmla="*/ 1536749 w 5498207"/>
              <a:gd name="connsiteY269" fmla="*/ 3983203 h 4545665"/>
              <a:gd name="connsiteX270" fmla="*/ 1512604 w 5498207"/>
              <a:gd name="connsiteY270" fmla="*/ 3967833 h 4545665"/>
              <a:gd name="connsiteX271" fmla="*/ 1495044 w 5498207"/>
              <a:gd name="connsiteY271" fmla="*/ 3952462 h 4545665"/>
              <a:gd name="connsiteX272" fmla="*/ 1481874 w 5498207"/>
              <a:gd name="connsiteY272" fmla="*/ 3932700 h 4545665"/>
              <a:gd name="connsiteX273" fmla="*/ 1448950 w 5498207"/>
              <a:gd name="connsiteY273" fmla="*/ 3866826 h 4545665"/>
              <a:gd name="connsiteX274" fmla="*/ 1427000 w 5498207"/>
              <a:gd name="connsiteY274" fmla="*/ 3818519 h 4545665"/>
              <a:gd name="connsiteX275" fmla="*/ 1394075 w 5498207"/>
              <a:gd name="connsiteY275" fmla="*/ 3739471 h 4545665"/>
              <a:gd name="connsiteX276" fmla="*/ 1361150 w 5498207"/>
              <a:gd name="connsiteY276" fmla="*/ 3634073 h 4545665"/>
              <a:gd name="connsiteX277" fmla="*/ 1334810 w 5498207"/>
              <a:gd name="connsiteY277" fmla="*/ 3605528 h 4545665"/>
              <a:gd name="connsiteX278" fmla="*/ 1317250 w 5498207"/>
              <a:gd name="connsiteY278" fmla="*/ 3587961 h 4545665"/>
              <a:gd name="connsiteX279" fmla="*/ 1295300 w 5498207"/>
              <a:gd name="connsiteY279" fmla="*/ 3552829 h 4545665"/>
              <a:gd name="connsiteX280" fmla="*/ 1273350 w 5498207"/>
              <a:gd name="connsiteY280" fmla="*/ 3671401 h 4545665"/>
              <a:gd name="connsiteX281" fmla="*/ 1293105 w 5498207"/>
              <a:gd name="connsiteY281" fmla="*/ 3704338 h 4545665"/>
              <a:gd name="connsiteX282" fmla="*/ 1308470 w 5498207"/>
              <a:gd name="connsiteY282" fmla="*/ 3759233 h 4545665"/>
              <a:gd name="connsiteX283" fmla="*/ 1308470 w 5498207"/>
              <a:gd name="connsiteY283" fmla="*/ 3800953 h 4545665"/>
              <a:gd name="connsiteX284" fmla="*/ 1262375 w 5498207"/>
              <a:gd name="connsiteY284" fmla="*/ 3759233 h 4545665"/>
              <a:gd name="connsiteX285" fmla="*/ 1233840 w 5498207"/>
              <a:gd name="connsiteY285" fmla="*/ 3721904 h 4545665"/>
              <a:gd name="connsiteX286" fmla="*/ 1216280 w 5498207"/>
              <a:gd name="connsiteY286" fmla="*/ 3699947 h 4545665"/>
              <a:gd name="connsiteX287" fmla="*/ 1194330 w 5498207"/>
              <a:gd name="connsiteY287" fmla="*/ 3649443 h 4545665"/>
              <a:gd name="connsiteX288" fmla="*/ 1178965 w 5498207"/>
              <a:gd name="connsiteY288" fmla="*/ 3596745 h 4545665"/>
              <a:gd name="connsiteX289" fmla="*/ 1157015 w 5498207"/>
              <a:gd name="connsiteY289" fmla="*/ 3570395 h 4545665"/>
              <a:gd name="connsiteX290" fmla="*/ 1135065 w 5498207"/>
              <a:gd name="connsiteY290" fmla="*/ 3519892 h 4545665"/>
              <a:gd name="connsiteX291" fmla="*/ 1167990 w 5498207"/>
              <a:gd name="connsiteY291" fmla="*/ 3515501 h 4545665"/>
              <a:gd name="connsiteX292" fmla="*/ 1185550 w 5498207"/>
              <a:gd name="connsiteY292" fmla="*/ 3478172 h 4545665"/>
              <a:gd name="connsiteX293" fmla="*/ 1196525 w 5498207"/>
              <a:gd name="connsiteY293" fmla="*/ 3451823 h 4545665"/>
              <a:gd name="connsiteX294" fmla="*/ 1211890 w 5498207"/>
              <a:gd name="connsiteY294" fmla="*/ 3443040 h 4545665"/>
              <a:gd name="connsiteX295" fmla="*/ 1196525 w 5498207"/>
              <a:gd name="connsiteY295" fmla="*/ 3436452 h 4545665"/>
              <a:gd name="connsiteX296" fmla="*/ 1185550 w 5498207"/>
              <a:gd name="connsiteY296" fmla="*/ 3414494 h 4545665"/>
              <a:gd name="connsiteX297" fmla="*/ 1200915 w 5498207"/>
              <a:gd name="connsiteY297" fmla="*/ 3394732 h 4545665"/>
              <a:gd name="connsiteX298" fmla="*/ 1238230 w 5498207"/>
              <a:gd name="connsiteY298" fmla="*/ 3355208 h 4545665"/>
              <a:gd name="connsiteX299" fmla="*/ 1242620 w 5498207"/>
              <a:gd name="connsiteY299" fmla="*/ 3333250 h 4545665"/>
              <a:gd name="connsiteX300" fmla="*/ 1167990 w 5498207"/>
              <a:gd name="connsiteY300" fmla="*/ 3383753 h 4545665"/>
              <a:gd name="connsiteX301" fmla="*/ 1159210 w 5498207"/>
              <a:gd name="connsiteY301" fmla="*/ 3392536 h 4545665"/>
              <a:gd name="connsiteX302" fmla="*/ 1143845 w 5498207"/>
              <a:gd name="connsiteY302" fmla="*/ 3392536 h 4545665"/>
              <a:gd name="connsiteX303" fmla="*/ 1143845 w 5498207"/>
              <a:gd name="connsiteY303" fmla="*/ 3379362 h 4545665"/>
              <a:gd name="connsiteX304" fmla="*/ 1187745 w 5498207"/>
              <a:gd name="connsiteY304" fmla="*/ 3337642 h 4545665"/>
              <a:gd name="connsiteX305" fmla="*/ 1203110 w 5498207"/>
              <a:gd name="connsiteY305" fmla="*/ 3282747 h 4545665"/>
              <a:gd name="connsiteX306" fmla="*/ 1174575 w 5498207"/>
              <a:gd name="connsiteY306" fmla="*/ 3245419 h 4545665"/>
              <a:gd name="connsiteX307" fmla="*/ 1141650 w 5498207"/>
              <a:gd name="connsiteY307" fmla="*/ 3227853 h 4545665"/>
              <a:gd name="connsiteX308" fmla="*/ 1110920 w 5498207"/>
              <a:gd name="connsiteY308" fmla="*/ 3151000 h 4545665"/>
              <a:gd name="connsiteX309" fmla="*/ 1108725 w 5498207"/>
              <a:gd name="connsiteY309" fmla="*/ 3074148 h 4545665"/>
              <a:gd name="connsiteX310" fmla="*/ 1067020 w 5498207"/>
              <a:gd name="connsiteY310" fmla="*/ 3025840 h 4545665"/>
              <a:gd name="connsiteX311" fmla="*/ 1025315 w 5498207"/>
              <a:gd name="connsiteY311" fmla="*/ 2990708 h 4545665"/>
              <a:gd name="connsiteX312" fmla="*/ 1018730 w 5498207"/>
              <a:gd name="connsiteY312" fmla="*/ 2977533 h 4545665"/>
              <a:gd name="connsiteX313" fmla="*/ 1022125 w 5498207"/>
              <a:gd name="connsiteY313" fmla="*/ 2945268 h 4545665"/>
              <a:gd name="connsiteX314" fmla="*/ 0 w 5498207"/>
              <a:gd name="connsiteY314" fmla="*/ 1923143 h 454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5498207" h="4545665">
                <a:moveTo>
                  <a:pt x="1923143" y="0"/>
                </a:moveTo>
                <a:lnTo>
                  <a:pt x="3371680" y="1448537"/>
                </a:lnTo>
                <a:lnTo>
                  <a:pt x="3393443" y="1454481"/>
                </a:lnTo>
                <a:cubicBezTo>
                  <a:pt x="3409082" y="1455304"/>
                  <a:pt x="3425545" y="1450363"/>
                  <a:pt x="3442007" y="1444874"/>
                </a:cubicBezTo>
                <a:cubicBezTo>
                  <a:pt x="3455177" y="1440482"/>
                  <a:pt x="3468347" y="1431699"/>
                  <a:pt x="3468347" y="1420720"/>
                </a:cubicBezTo>
                <a:cubicBezTo>
                  <a:pt x="3468347" y="1405350"/>
                  <a:pt x="3488102" y="1394371"/>
                  <a:pt x="3474932" y="1376805"/>
                </a:cubicBezTo>
                <a:cubicBezTo>
                  <a:pt x="3466152" y="1365826"/>
                  <a:pt x="3463957" y="1354847"/>
                  <a:pt x="3474932" y="1348259"/>
                </a:cubicBezTo>
                <a:cubicBezTo>
                  <a:pt x="3488102" y="1337280"/>
                  <a:pt x="3503467" y="1326302"/>
                  <a:pt x="3516637" y="1332889"/>
                </a:cubicBezTo>
                <a:cubicBezTo>
                  <a:pt x="3529807" y="1339476"/>
                  <a:pt x="3551757" y="1341672"/>
                  <a:pt x="3549562" y="1365826"/>
                </a:cubicBezTo>
                <a:cubicBezTo>
                  <a:pt x="3547367" y="1376805"/>
                  <a:pt x="3556147" y="1383392"/>
                  <a:pt x="3569317" y="1383392"/>
                </a:cubicBezTo>
                <a:cubicBezTo>
                  <a:pt x="3580292" y="1385588"/>
                  <a:pt x="3589072" y="1379000"/>
                  <a:pt x="3591267" y="1368021"/>
                </a:cubicBezTo>
                <a:cubicBezTo>
                  <a:pt x="3597852" y="1350455"/>
                  <a:pt x="3606632" y="1330693"/>
                  <a:pt x="3608827" y="1310931"/>
                </a:cubicBezTo>
                <a:cubicBezTo>
                  <a:pt x="3611022" y="1297756"/>
                  <a:pt x="3617607" y="1299952"/>
                  <a:pt x="3621997" y="1293365"/>
                </a:cubicBezTo>
                <a:cubicBezTo>
                  <a:pt x="3632972" y="1282386"/>
                  <a:pt x="3637362" y="1295560"/>
                  <a:pt x="3643947" y="1295560"/>
                </a:cubicBezTo>
                <a:cubicBezTo>
                  <a:pt x="3657117" y="1297756"/>
                  <a:pt x="3665897" y="1308735"/>
                  <a:pt x="3668092" y="1317518"/>
                </a:cubicBezTo>
                <a:cubicBezTo>
                  <a:pt x="3672482" y="1337280"/>
                  <a:pt x="3690042" y="1339476"/>
                  <a:pt x="3703212" y="1348259"/>
                </a:cubicBezTo>
                <a:cubicBezTo>
                  <a:pt x="3720772" y="1335085"/>
                  <a:pt x="3747112" y="1339476"/>
                  <a:pt x="3758087" y="1315323"/>
                </a:cubicBezTo>
                <a:cubicBezTo>
                  <a:pt x="3769062" y="1295560"/>
                  <a:pt x="3782232" y="1275798"/>
                  <a:pt x="3793207" y="1256036"/>
                </a:cubicBezTo>
                <a:cubicBezTo>
                  <a:pt x="3799792" y="1242862"/>
                  <a:pt x="3810767" y="1240666"/>
                  <a:pt x="3819547" y="1247253"/>
                </a:cubicBezTo>
                <a:cubicBezTo>
                  <a:pt x="3841497" y="1262624"/>
                  <a:pt x="3850277" y="1288973"/>
                  <a:pt x="3843692" y="1321910"/>
                </a:cubicBezTo>
                <a:cubicBezTo>
                  <a:pt x="3843692" y="1324106"/>
                  <a:pt x="3839302" y="1326302"/>
                  <a:pt x="3839302" y="1328497"/>
                </a:cubicBezTo>
                <a:cubicBezTo>
                  <a:pt x="3839302" y="1332889"/>
                  <a:pt x="3876617" y="1343868"/>
                  <a:pt x="3883202" y="1341672"/>
                </a:cubicBezTo>
                <a:cubicBezTo>
                  <a:pt x="3898567" y="1339476"/>
                  <a:pt x="3911737" y="1337280"/>
                  <a:pt x="3920517" y="1324106"/>
                </a:cubicBezTo>
                <a:cubicBezTo>
                  <a:pt x="3922712" y="1321910"/>
                  <a:pt x="3924907" y="1319714"/>
                  <a:pt x="3927102" y="1317518"/>
                </a:cubicBezTo>
                <a:cubicBezTo>
                  <a:pt x="3955637" y="1291169"/>
                  <a:pt x="3966612" y="1288973"/>
                  <a:pt x="3999536" y="1313127"/>
                </a:cubicBezTo>
                <a:cubicBezTo>
                  <a:pt x="4019292" y="1326302"/>
                  <a:pt x="4023682" y="1326302"/>
                  <a:pt x="4041242" y="1308735"/>
                </a:cubicBezTo>
                <a:cubicBezTo>
                  <a:pt x="4056606" y="1293365"/>
                  <a:pt x="4058802" y="1271407"/>
                  <a:pt x="4065386" y="1251645"/>
                </a:cubicBezTo>
                <a:cubicBezTo>
                  <a:pt x="4078556" y="1214316"/>
                  <a:pt x="4087336" y="1174792"/>
                  <a:pt x="4102702" y="1135268"/>
                </a:cubicBezTo>
                <a:cubicBezTo>
                  <a:pt x="4109286" y="1117702"/>
                  <a:pt x="4120262" y="1097940"/>
                  <a:pt x="4135626" y="1084765"/>
                </a:cubicBezTo>
                <a:cubicBezTo>
                  <a:pt x="4148796" y="1069394"/>
                  <a:pt x="4166356" y="1062807"/>
                  <a:pt x="4192696" y="1071590"/>
                </a:cubicBezTo>
                <a:cubicBezTo>
                  <a:pt x="4168552" y="1093548"/>
                  <a:pt x="4190502" y="1124289"/>
                  <a:pt x="4170746" y="1146247"/>
                </a:cubicBezTo>
                <a:cubicBezTo>
                  <a:pt x="4172942" y="1179184"/>
                  <a:pt x="4155382" y="1205533"/>
                  <a:pt x="4148796" y="1234078"/>
                </a:cubicBezTo>
                <a:cubicBezTo>
                  <a:pt x="4144406" y="1262624"/>
                  <a:pt x="4135626" y="1293365"/>
                  <a:pt x="4124652" y="1319714"/>
                </a:cubicBezTo>
                <a:cubicBezTo>
                  <a:pt x="4104896" y="1363630"/>
                  <a:pt x="4144406" y="1389979"/>
                  <a:pt x="4179526" y="1383392"/>
                </a:cubicBezTo>
                <a:cubicBezTo>
                  <a:pt x="4186112" y="1383392"/>
                  <a:pt x="4190502" y="1379000"/>
                  <a:pt x="4192696" y="1374609"/>
                </a:cubicBezTo>
                <a:cubicBezTo>
                  <a:pt x="4197086" y="1370217"/>
                  <a:pt x="4197086" y="1363630"/>
                  <a:pt x="4199282" y="1359238"/>
                </a:cubicBezTo>
                <a:cubicBezTo>
                  <a:pt x="4212451" y="1346064"/>
                  <a:pt x="4227816" y="1337280"/>
                  <a:pt x="4243181" y="1341672"/>
                </a:cubicBezTo>
                <a:cubicBezTo>
                  <a:pt x="4260741" y="1346064"/>
                  <a:pt x="4262936" y="1363630"/>
                  <a:pt x="4267326" y="1376805"/>
                </a:cubicBezTo>
                <a:cubicBezTo>
                  <a:pt x="4269521" y="1383392"/>
                  <a:pt x="4267326" y="1389979"/>
                  <a:pt x="4267326" y="1394371"/>
                </a:cubicBezTo>
                <a:cubicBezTo>
                  <a:pt x="4269521" y="1438287"/>
                  <a:pt x="4293666" y="1471223"/>
                  <a:pt x="4333176" y="1480007"/>
                </a:cubicBezTo>
                <a:cubicBezTo>
                  <a:pt x="4341956" y="1482202"/>
                  <a:pt x="4352931" y="1482202"/>
                  <a:pt x="4363906" y="1477811"/>
                </a:cubicBezTo>
                <a:cubicBezTo>
                  <a:pt x="4392441" y="1464636"/>
                  <a:pt x="4425366" y="1469028"/>
                  <a:pt x="4456096" y="1455853"/>
                </a:cubicBezTo>
                <a:cubicBezTo>
                  <a:pt x="4460486" y="1453657"/>
                  <a:pt x="4471461" y="1460244"/>
                  <a:pt x="4475851" y="1464636"/>
                </a:cubicBezTo>
                <a:cubicBezTo>
                  <a:pt x="4484631" y="1473419"/>
                  <a:pt x="4493411" y="1482202"/>
                  <a:pt x="4499996" y="1495377"/>
                </a:cubicBezTo>
                <a:cubicBezTo>
                  <a:pt x="4504386" y="1508552"/>
                  <a:pt x="4513166" y="1508552"/>
                  <a:pt x="4526336" y="1499769"/>
                </a:cubicBezTo>
                <a:cubicBezTo>
                  <a:pt x="4528531" y="1497573"/>
                  <a:pt x="4530726" y="1493181"/>
                  <a:pt x="4535116" y="1490985"/>
                </a:cubicBezTo>
                <a:cubicBezTo>
                  <a:pt x="4541701" y="1488790"/>
                  <a:pt x="4550481" y="1486594"/>
                  <a:pt x="4554871" y="1490985"/>
                </a:cubicBezTo>
                <a:cubicBezTo>
                  <a:pt x="4561456" y="1499769"/>
                  <a:pt x="4554871" y="1504160"/>
                  <a:pt x="4550481" y="1510748"/>
                </a:cubicBezTo>
                <a:cubicBezTo>
                  <a:pt x="4535116" y="1528314"/>
                  <a:pt x="4510971" y="1539293"/>
                  <a:pt x="4504386" y="1565642"/>
                </a:cubicBezTo>
                <a:cubicBezTo>
                  <a:pt x="4502191" y="1574425"/>
                  <a:pt x="4504386" y="1585404"/>
                  <a:pt x="4510971" y="1585404"/>
                </a:cubicBezTo>
                <a:cubicBezTo>
                  <a:pt x="4521946" y="1585404"/>
                  <a:pt x="4532921" y="1587600"/>
                  <a:pt x="4543896" y="1581013"/>
                </a:cubicBezTo>
                <a:cubicBezTo>
                  <a:pt x="4552676" y="1574425"/>
                  <a:pt x="4570236" y="1572230"/>
                  <a:pt x="4579016" y="1585404"/>
                </a:cubicBezTo>
                <a:cubicBezTo>
                  <a:pt x="4587796" y="1600775"/>
                  <a:pt x="4598771" y="1616145"/>
                  <a:pt x="4592186" y="1635907"/>
                </a:cubicBezTo>
                <a:cubicBezTo>
                  <a:pt x="4589991" y="1638103"/>
                  <a:pt x="4579016" y="1638103"/>
                  <a:pt x="4576821" y="1642495"/>
                </a:cubicBezTo>
                <a:cubicBezTo>
                  <a:pt x="4574626" y="1653474"/>
                  <a:pt x="4572431" y="1666648"/>
                  <a:pt x="4583406" y="1677627"/>
                </a:cubicBezTo>
                <a:cubicBezTo>
                  <a:pt x="4611941" y="1703977"/>
                  <a:pt x="4633891" y="1736914"/>
                  <a:pt x="4658036" y="1769850"/>
                </a:cubicBezTo>
                <a:cubicBezTo>
                  <a:pt x="4673401" y="1789612"/>
                  <a:pt x="4697546" y="1794004"/>
                  <a:pt x="4723886" y="1785221"/>
                </a:cubicBezTo>
                <a:cubicBezTo>
                  <a:pt x="4756811" y="1774242"/>
                  <a:pt x="4756811" y="1776438"/>
                  <a:pt x="4772176" y="1804983"/>
                </a:cubicBezTo>
                <a:cubicBezTo>
                  <a:pt x="4778761" y="1818158"/>
                  <a:pt x="4783151" y="1824745"/>
                  <a:pt x="4763396" y="1835724"/>
                </a:cubicBezTo>
                <a:cubicBezTo>
                  <a:pt x="4734861" y="1851094"/>
                  <a:pt x="4723886" y="1879640"/>
                  <a:pt x="4723886" y="1914772"/>
                </a:cubicBezTo>
                <a:cubicBezTo>
                  <a:pt x="4723886" y="1958688"/>
                  <a:pt x="4739251" y="1993821"/>
                  <a:pt x="4765591" y="2026757"/>
                </a:cubicBezTo>
                <a:cubicBezTo>
                  <a:pt x="4769981" y="2033345"/>
                  <a:pt x="4774371" y="2037736"/>
                  <a:pt x="4785346" y="2031149"/>
                </a:cubicBezTo>
                <a:cubicBezTo>
                  <a:pt x="4802906" y="2020170"/>
                  <a:pt x="4822661" y="2024562"/>
                  <a:pt x="4840221" y="2026757"/>
                </a:cubicBezTo>
                <a:cubicBezTo>
                  <a:pt x="4864366" y="2028953"/>
                  <a:pt x="4884121" y="2064086"/>
                  <a:pt x="4873146" y="2088239"/>
                </a:cubicBezTo>
                <a:cubicBezTo>
                  <a:pt x="4862171" y="2112393"/>
                  <a:pt x="4853391" y="2136547"/>
                  <a:pt x="4835831" y="2156309"/>
                </a:cubicBezTo>
                <a:cubicBezTo>
                  <a:pt x="4829246" y="2162896"/>
                  <a:pt x="4824856" y="2167288"/>
                  <a:pt x="4816076" y="2158505"/>
                </a:cubicBezTo>
                <a:cubicBezTo>
                  <a:pt x="4809491" y="2151917"/>
                  <a:pt x="4800711" y="2160700"/>
                  <a:pt x="4798516" y="2167288"/>
                </a:cubicBezTo>
                <a:cubicBezTo>
                  <a:pt x="4794126" y="2176071"/>
                  <a:pt x="4785346" y="2184854"/>
                  <a:pt x="4780956" y="2193637"/>
                </a:cubicBezTo>
                <a:cubicBezTo>
                  <a:pt x="4778761" y="2202420"/>
                  <a:pt x="4785346" y="2213399"/>
                  <a:pt x="4787541" y="2224378"/>
                </a:cubicBezTo>
                <a:cubicBezTo>
                  <a:pt x="4794126" y="2261707"/>
                  <a:pt x="4800711" y="2299035"/>
                  <a:pt x="4833636" y="2323189"/>
                </a:cubicBezTo>
                <a:cubicBezTo>
                  <a:pt x="4840221" y="2329776"/>
                  <a:pt x="4846806" y="2334168"/>
                  <a:pt x="4855586" y="2331972"/>
                </a:cubicBezTo>
                <a:cubicBezTo>
                  <a:pt x="4864366" y="2331972"/>
                  <a:pt x="4866561" y="2340755"/>
                  <a:pt x="4873146" y="2345146"/>
                </a:cubicBezTo>
                <a:cubicBezTo>
                  <a:pt x="4857781" y="2369300"/>
                  <a:pt x="4833636" y="2378083"/>
                  <a:pt x="4807296" y="2384671"/>
                </a:cubicBezTo>
                <a:cubicBezTo>
                  <a:pt x="4785346" y="2391258"/>
                  <a:pt x="4778761" y="2402237"/>
                  <a:pt x="4776566" y="2424195"/>
                </a:cubicBezTo>
                <a:cubicBezTo>
                  <a:pt x="4776566" y="2426391"/>
                  <a:pt x="4776566" y="2426391"/>
                  <a:pt x="4776566" y="2428586"/>
                </a:cubicBezTo>
                <a:cubicBezTo>
                  <a:pt x="4776566" y="2465915"/>
                  <a:pt x="4776566" y="2468110"/>
                  <a:pt x="4816076" y="2472502"/>
                </a:cubicBezTo>
                <a:cubicBezTo>
                  <a:pt x="4842416" y="2476894"/>
                  <a:pt x="4857781" y="2492264"/>
                  <a:pt x="4864366" y="2516418"/>
                </a:cubicBezTo>
                <a:cubicBezTo>
                  <a:pt x="4866561" y="2523005"/>
                  <a:pt x="4866561" y="2531788"/>
                  <a:pt x="4864366" y="2538376"/>
                </a:cubicBezTo>
                <a:cubicBezTo>
                  <a:pt x="4862171" y="2547159"/>
                  <a:pt x="4851196" y="2540571"/>
                  <a:pt x="4846806" y="2542767"/>
                </a:cubicBezTo>
                <a:cubicBezTo>
                  <a:pt x="4824856" y="2553746"/>
                  <a:pt x="4802906" y="2562529"/>
                  <a:pt x="4778761" y="2560334"/>
                </a:cubicBezTo>
                <a:cubicBezTo>
                  <a:pt x="4772176" y="2560334"/>
                  <a:pt x="4772176" y="2566921"/>
                  <a:pt x="4767786" y="2571312"/>
                </a:cubicBezTo>
                <a:cubicBezTo>
                  <a:pt x="4750226" y="2591075"/>
                  <a:pt x="4743641" y="2617424"/>
                  <a:pt x="4726081" y="2637186"/>
                </a:cubicBezTo>
                <a:cubicBezTo>
                  <a:pt x="4719496" y="2645969"/>
                  <a:pt x="4712911" y="2659144"/>
                  <a:pt x="4706326" y="2663535"/>
                </a:cubicBezTo>
                <a:cubicBezTo>
                  <a:pt x="4684376" y="2674514"/>
                  <a:pt x="4695351" y="2692081"/>
                  <a:pt x="4699741" y="2700864"/>
                </a:cubicBezTo>
                <a:cubicBezTo>
                  <a:pt x="4708521" y="2720626"/>
                  <a:pt x="4723886" y="2738192"/>
                  <a:pt x="4748031" y="2744780"/>
                </a:cubicBezTo>
                <a:cubicBezTo>
                  <a:pt x="4769981" y="2751367"/>
                  <a:pt x="4791931" y="2760150"/>
                  <a:pt x="4813881" y="2766737"/>
                </a:cubicBezTo>
                <a:cubicBezTo>
                  <a:pt x="4835831" y="2773325"/>
                  <a:pt x="4855586" y="2777716"/>
                  <a:pt x="4875341" y="2757954"/>
                </a:cubicBezTo>
                <a:cubicBezTo>
                  <a:pt x="4884121" y="2751367"/>
                  <a:pt x="4892901" y="2742584"/>
                  <a:pt x="4903876" y="2740388"/>
                </a:cubicBezTo>
                <a:cubicBezTo>
                  <a:pt x="4928020" y="2729409"/>
                  <a:pt x="4938996" y="2709647"/>
                  <a:pt x="4952166" y="2689885"/>
                </a:cubicBezTo>
                <a:cubicBezTo>
                  <a:pt x="4971920" y="2654752"/>
                  <a:pt x="4996066" y="2621816"/>
                  <a:pt x="5033380" y="2604249"/>
                </a:cubicBezTo>
                <a:cubicBezTo>
                  <a:pt x="5068500" y="2591075"/>
                  <a:pt x="5103620" y="2573508"/>
                  <a:pt x="5138740" y="2562529"/>
                </a:cubicBezTo>
                <a:cubicBezTo>
                  <a:pt x="5189226" y="2544963"/>
                  <a:pt x="5198006" y="2540571"/>
                  <a:pt x="5224346" y="2514222"/>
                </a:cubicBezTo>
                <a:cubicBezTo>
                  <a:pt x="5226540" y="2512026"/>
                  <a:pt x="5228736" y="2507635"/>
                  <a:pt x="5230930" y="2507635"/>
                </a:cubicBezTo>
                <a:cubicBezTo>
                  <a:pt x="5268245" y="2514222"/>
                  <a:pt x="5290195" y="2481285"/>
                  <a:pt x="5318730" y="2470306"/>
                </a:cubicBezTo>
                <a:cubicBezTo>
                  <a:pt x="5356045" y="2454936"/>
                  <a:pt x="5391165" y="2443957"/>
                  <a:pt x="5428480" y="2448348"/>
                </a:cubicBezTo>
                <a:cubicBezTo>
                  <a:pt x="5452625" y="2450544"/>
                  <a:pt x="5472380" y="2461523"/>
                  <a:pt x="5489940" y="2479089"/>
                </a:cubicBezTo>
                <a:cubicBezTo>
                  <a:pt x="5492135" y="2481285"/>
                  <a:pt x="5496525" y="2485677"/>
                  <a:pt x="5496525" y="2490068"/>
                </a:cubicBezTo>
                <a:cubicBezTo>
                  <a:pt x="5500915" y="2516418"/>
                  <a:pt x="5496525" y="2542767"/>
                  <a:pt x="5485550" y="2566921"/>
                </a:cubicBezTo>
                <a:cubicBezTo>
                  <a:pt x="5476770" y="2588879"/>
                  <a:pt x="5459210" y="2602053"/>
                  <a:pt x="5435065" y="2613032"/>
                </a:cubicBezTo>
                <a:cubicBezTo>
                  <a:pt x="5419700" y="2621816"/>
                  <a:pt x="5408725" y="2626207"/>
                  <a:pt x="5388970" y="2617424"/>
                </a:cubicBezTo>
                <a:cubicBezTo>
                  <a:pt x="5371410" y="2608641"/>
                  <a:pt x="5349460" y="2613032"/>
                  <a:pt x="5329705" y="2615228"/>
                </a:cubicBezTo>
                <a:cubicBezTo>
                  <a:pt x="5323120" y="2615228"/>
                  <a:pt x="5318730" y="2619620"/>
                  <a:pt x="5316535" y="2624011"/>
                </a:cubicBezTo>
                <a:cubicBezTo>
                  <a:pt x="5301170" y="2639382"/>
                  <a:pt x="5285805" y="2648165"/>
                  <a:pt x="5263856" y="2650361"/>
                </a:cubicBezTo>
                <a:cubicBezTo>
                  <a:pt x="5246296" y="2650361"/>
                  <a:pt x="5233126" y="2663535"/>
                  <a:pt x="5215566" y="2670123"/>
                </a:cubicBezTo>
                <a:cubicBezTo>
                  <a:pt x="5191420" y="2683298"/>
                  <a:pt x="5129960" y="2698668"/>
                  <a:pt x="5105816" y="2700864"/>
                </a:cubicBezTo>
                <a:cubicBezTo>
                  <a:pt x="5066306" y="2705255"/>
                  <a:pt x="5035576" y="2727213"/>
                  <a:pt x="5000456" y="2744780"/>
                </a:cubicBezTo>
                <a:cubicBezTo>
                  <a:pt x="4976310" y="2757954"/>
                  <a:pt x="4958750" y="2782108"/>
                  <a:pt x="4934606" y="2795283"/>
                </a:cubicBezTo>
                <a:cubicBezTo>
                  <a:pt x="4923630" y="2801870"/>
                  <a:pt x="4912656" y="2810653"/>
                  <a:pt x="4903876" y="2815045"/>
                </a:cubicBezTo>
                <a:cubicBezTo>
                  <a:pt x="4857781" y="2834807"/>
                  <a:pt x="4818271" y="2861156"/>
                  <a:pt x="4778761" y="2887506"/>
                </a:cubicBezTo>
                <a:cubicBezTo>
                  <a:pt x="4765591" y="2898485"/>
                  <a:pt x="4723886" y="2911659"/>
                  <a:pt x="4710716" y="2911659"/>
                </a:cubicBezTo>
                <a:cubicBezTo>
                  <a:pt x="4699741" y="2913855"/>
                  <a:pt x="4690961" y="2911659"/>
                  <a:pt x="4684376" y="2902876"/>
                </a:cubicBezTo>
                <a:cubicBezTo>
                  <a:pt x="4675596" y="2891897"/>
                  <a:pt x="4669011" y="2898485"/>
                  <a:pt x="4660231" y="2900680"/>
                </a:cubicBezTo>
                <a:cubicBezTo>
                  <a:pt x="4644866" y="2905072"/>
                  <a:pt x="4644866" y="2911659"/>
                  <a:pt x="4644866" y="2922638"/>
                </a:cubicBezTo>
                <a:cubicBezTo>
                  <a:pt x="4644866" y="2931421"/>
                  <a:pt x="4644866" y="2940205"/>
                  <a:pt x="4658036" y="2940205"/>
                </a:cubicBezTo>
                <a:cubicBezTo>
                  <a:pt x="4664621" y="2940205"/>
                  <a:pt x="4669011" y="2948988"/>
                  <a:pt x="4675596" y="2946792"/>
                </a:cubicBezTo>
                <a:cubicBezTo>
                  <a:pt x="4693156" y="2946792"/>
                  <a:pt x="4697546" y="2962162"/>
                  <a:pt x="4706326" y="2968750"/>
                </a:cubicBezTo>
                <a:cubicBezTo>
                  <a:pt x="4701936" y="2999491"/>
                  <a:pt x="4728276" y="2999491"/>
                  <a:pt x="4745836" y="3008274"/>
                </a:cubicBezTo>
                <a:cubicBezTo>
                  <a:pt x="4800711" y="3036819"/>
                  <a:pt x="4857781" y="3052190"/>
                  <a:pt x="4914850" y="3069756"/>
                </a:cubicBezTo>
                <a:cubicBezTo>
                  <a:pt x="4925826" y="3074148"/>
                  <a:pt x="4938996" y="3078539"/>
                  <a:pt x="4952166" y="3082931"/>
                </a:cubicBezTo>
                <a:cubicBezTo>
                  <a:pt x="4969726" y="3089518"/>
                  <a:pt x="4989480" y="3093910"/>
                  <a:pt x="5002650" y="3076343"/>
                </a:cubicBezTo>
                <a:cubicBezTo>
                  <a:pt x="5011430" y="3067560"/>
                  <a:pt x="5022406" y="3069756"/>
                  <a:pt x="5031186" y="3071952"/>
                </a:cubicBezTo>
                <a:cubicBezTo>
                  <a:pt x="5042160" y="3071952"/>
                  <a:pt x="5050940" y="3082931"/>
                  <a:pt x="5061916" y="3080735"/>
                </a:cubicBezTo>
                <a:cubicBezTo>
                  <a:pt x="5066306" y="3080735"/>
                  <a:pt x="5075086" y="3089518"/>
                  <a:pt x="5075086" y="3096105"/>
                </a:cubicBezTo>
                <a:cubicBezTo>
                  <a:pt x="5081670" y="3131238"/>
                  <a:pt x="5064110" y="3188328"/>
                  <a:pt x="5018016" y="3212482"/>
                </a:cubicBezTo>
                <a:cubicBezTo>
                  <a:pt x="4993870" y="3225657"/>
                  <a:pt x="4978506" y="3230048"/>
                  <a:pt x="4956556" y="3212482"/>
                </a:cubicBezTo>
                <a:cubicBezTo>
                  <a:pt x="4941190" y="3199307"/>
                  <a:pt x="4921436" y="3190524"/>
                  <a:pt x="4906071" y="3177349"/>
                </a:cubicBezTo>
                <a:cubicBezTo>
                  <a:pt x="4890706" y="3166370"/>
                  <a:pt x="4875341" y="3148804"/>
                  <a:pt x="4851196" y="3166370"/>
                </a:cubicBezTo>
                <a:cubicBezTo>
                  <a:pt x="4835831" y="3175154"/>
                  <a:pt x="4807296" y="3155392"/>
                  <a:pt x="4794126" y="3137825"/>
                </a:cubicBezTo>
                <a:cubicBezTo>
                  <a:pt x="4783151" y="3120259"/>
                  <a:pt x="4778761" y="3098301"/>
                  <a:pt x="4761201" y="3085126"/>
                </a:cubicBezTo>
                <a:cubicBezTo>
                  <a:pt x="4745836" y="3069756"/>
                  <a:pt x="4732666" y="3056581"/>
                  <a:pt x="4708521" y="3060973"/>
                </a:cubicBezTo>
                <a:cubicBezTo>
                  <a:pt x="4704131" y="3063169"/>
                  <a:pt x="4695351" y="3063169"/>
                  <a:pt x="4693156" y="3058777"/>
                </a:cubicBezTo>
                <a:cubicBezTo>
                  <a:pt x="4664621" y="3032428"/>
                  <a:pt x="4642671" y="3054385"/>
                  <a:pt x="4620721" y="3065364"/>
                </a:cubicBezTo>
                <a:cubicBezTo>
                  <a:pt x="4600966" y="3078539"/>
                  <a:pt x="4583406" y="3080735"/>
                  <a:pt x="4565846" y="3065364"/>
                </a:cubicBezTo>
                <a:cubicBezTo>
                  <a:pt x="4552676" y="3056581"/>
                  <a:pt x="4532921" y="3054385"/>
                  <a:pt x="4524141" y="3039015"/>
                </a:cubicBezTo>
                <a:cubicBezTo>
                  <a:pt x="4517556" y="3032428"/>
                  <a:pt x="4510971" y="3034623"/>
                  <a:pt x="4502191" y="3034623"/>
                </a:cubicBezTo>
                <a:cubicBezTo>
                  <a:pt x="4493411" y="3036819"/>
                  <a:pt x="4491216" y="3032428"/>
                  <a:pt x="4486826" y="3023644"/>
                </a:cubicBezTo>
                <a:cubicBezTo>
                  <a:pt x="4478046" y="3003882"/>
                  <a:pt x="4462681" y="3006078"/>
                  <a:pt x="4447316" y="3017057"/>
                </a:cubicBezTo>
                <a:cubicBezTo>
                  <a:pt x="4427561" y="3032428"/>
                  <a:pt x="4418781" y="3054385"/>
                  <a:pt x="4407806" y="3076343"/>
                </a:cubicBezTo>
                <a:cubicBezTo>
                  <a:pt x="4396831" y="3100497"/>
                  <a:pt x="4394636" y="3100497"/>
                  <a:pt x="4372686" y="3087322"/>
                </a:cubicBezTo>
                <a:cubicBezTo>
                  <a:pt x="4370491" y="3087322"/>
                  <a:pt x="4366101" y="3087322"/>
                  <a:pt x="4366101" y="3085126"/>
                </a:cubicBezTo>
                <a:cubicBezTo>
                  <a:pt x="4359516" y="3071952"/>
                  <a:pt x="4344151" y="3065364"/>
                  <a:pt x="4335371" y="3065364"/>
                </a:cubicBezTo>
                <a:cubicBezTo>
                  <a:pt x="4324396" y="3063169"/>
                  <a:pt x="4311226" y="3076343"/>
                  <a:pt x="4302446" y="3085126"/>
                </a:cubicBezTo>
                <a:cubicBezTo>
                  <a:pt x="4291471" y="3093910"/>
                  <a:pt x="4278301" y="3102693"/>
                  <a:pt x="4273911" y="3113672"/>
                </a:cubicBezTo>
                <a:cubicBezTo>
                  <a:pt x="4262936" y="3148804"/>
                  <a:pt x="4236596" y="3142217"/>
                  <a:pt x="4210256" y="3140021"/>
                </a:cubicBezTo>
                <a:cubicBezTo>
                  <a:pt x="4205866" y="3140021"/>
                  <a:pt x="4203672" y="3131238"/>
                  <a:pt x="4194892" y="3137825"/>
                </a:cubicBezTo>
                <a:cubicBezTo>
                  <a:pt x="4161966" y="3164175"/>
                  <a:pt x="4135626" y="3197111"/>
                  <a:pt x="4089532" y="3201503"/>
                </a:cubicBezTo>
                <a:cubicBezTo>
                  <a:pt x="4071972" y="3223461"/>
                  <a:pt x="4043436" y="3225657"/>
                  <a:pt x="4023682" y="3247615"/>
                </a:cubicBezTo>
                <a:cubicBezTo>
                  <a:pt x="3990756" y="3282747"/>
                  <a:pt x="3990756" y="3282747"/>
                  <a:pt x="3938077" y="3289335"/>
                </a:cubicBezTo>
                <a:cubicBezTo>
                  <a:pt x="3927102" y="3291530"/>
                  <a:pt x="3924907" y="3293726"/>
                  <a:pt x="3924907" y="3302509"/>
                </a:cubicBezTo>
                <a:cubicBezTo>
                  <a:pt x="3927102" y="3322271"/>
                  <a:pt x="3916127" y="3339838"/>
                  <a:pt x="3907347" y="3357404"/>
                </a:cubicBezTo>
                <a:cubicBezTo>
                  <a:pt x="3905152" y="3361795"/>
                  <a:pt x="3907347" y="3366187"/>
                  <a:pt x="3900762" y="3368383"/>
                </a:cubicBezTo>
                <a:cubicBezTo>
                  <a:pt x="3861252" y="3381558"/>
                  <a:pt x="3841497" y="3416690"/>
                  <a:pt x="3821742" y="3447431"/>
                </a:cubicBezTo>
                <a:cubicBezTo>
                  <a:pt x="3817352" y="3451823"/>
                  <a:pt x="3817352" y="3458410"/>
                  <a:pt x="3810767" y="3456214"/>
                </a:cubicBezTo>
                <a:cubicBezTo>
                  <a:pt x="3766867" y="3454019"/>
                  <a:pt x="3736137" y="3484760"/>
                  <a:pt x="3703212" y="3506717"/>
                </a:cubicBezTo>
                <a:cubicBezTo>
                  <a:pt x="3670287" y="3530871"/>
                  <a:pt x="3639557" y="3559416"/>
                  <a:pt x="3604437" y="3581374"/>
                </a:cubicBezTo>
                <a:cubicBezTo>
                  <a:pt x="3586877" y="3592353"/>
                  <a:pt x="3573707" y="3609919"/>
                  <a:pt x="3560537" y="3625290"/>
                </a:cubicBezTo>
                <a:cubicBezTo>
                  <a:pt x="3553952" y="3629681"/>
                  <a:pt x="3556147" y="3636269"/>
                  <a:pt x="3560537" y="3640660"/>
                </a:cubicBezTo>
                <a:cubicBezTo>
                  <a:pt x="3562732" y="3642856"/>
                  <a:pt x="3564927" y="3645052"/>
                  <a:pt x="3564927" y="3647248"/>
                </a:cubicBezTo>
                <a:cubicBezTo>
                  <a:pt x="3575902" y="3688968"/>
                  <a:pt x="3575902" y="3688968"/>
                  <a:pt x="3545172" y="3717513"/>
                </a:cubicBezTo>
                <a:cubicBezTo>
                  <a:pt x="3532002" y="3730688"/>
                  <a:pt x="3523222" y="3754841"/>
                  <a:pt x="3494687" y="3748254"/>
                </a:cubicBezTo>
                <a:cubicBezTo>
                  <a:pt x="3507857" y="3759233"/>
                  <a:pt x="3521027" y="3750450"/>
                  <a:pt x="3529807" y="3757037"/>
                </a:cubicBezTo>
                <a:cubicBezTo>
                  <a:pt x="3542977" y="3761429"/>
                  <a:pt x="3551757" y="3770212"/>
                  <a:pt x="3562732" y="3754841"/>
                </a:cubicBezTo>
                <a:cubicBezTo>
                  <a:pt x="3564927" y="3754841"/>
                  <a:pt x="3571512" y="3757037"/>
                  <a:pt x="3573707" y="3761429"/>
                </a:cubicBezTo>
                <a:cubicBezTo>
                  <a:pt x="3586877" y="3772408"/>
                  <a:pt x="3602242" y="3778995"/>
                  <a:pt x="3617607" y="3785582"/>
                </a:cubicBezTo>
                <a:cubicBezTo>
                  <a:pt x="3652727" y="3796561"/>
                  <a:pt x="3674677" y="3825106"/>
                  <a:pt x="3698822" y="3851456"/>
                </a:cubicBezTo>
                <a:cubicBezTo>
                  <a:pt x="3714187" y="3866826"/>
                  <a:pt x="3720772" y="3888784"/>
                  <a:pt x="3711992" y="3912938"/>
                </a:cubicBezTo>
                <a:cubicBezTo>
                  <a:pt x="3703212" y="3937092"/>
                  <a:pt x="3694432" y="3963441"/>
                  <a:pt x="3670287" y="3978811"/>
                </a:cubicBezTo>
                <a:cubicBezTo>
                  <a:pt x="3665897" y="3983203"/>
                  <a:pt x="3665897" y="3987595"/>
                  <a:pt x="3668092" y="3994182"/>
                </a:cubicBezTo>
                <a:cubicBezTo>
                  <a:pt x="3670287" y="4020531"/>
                  <a:pt x="3681262" y="4044685"/>
                  <a:pt x="3679067" y="4068839"/>
                </a:cubicBezTo>
                <a:cubicBezTo>
                  <a:pt x="3679067" y="4110559"/>
                  <a:pt x="3659312" y="4143495"/>
                  <a:pt x="3624192" y="4169845"/>
                </a:cubicBezTo>
                <a:cubicBezTo>
                  <a:pt x="3606632" y="4180824"/>
                  <a:pt x="3593462" y="4196194"/>
                  <a:pt x="3571512" y="4193999"/>
                </a:cubicBezTo>
                <a:cubicBezTo>
                  <a:pt x="3536392" y="4191803"/>
                  <a:pt x="3499077" y="4202782"/>
                  <a:pt x="3463957" y="4178628"/>
                </a:cubicBezTo>
                <a:cubicBezTo>
                  <a:pt x="3420057" y="4147887"/>
                  <a:pt x="3387132" y="4112754"/>
                  <a:pt x="3389327" y="4055664"/>
                </a:cubicBezTo>
                <a:cubicBezTo>
                  <a:pt x="3389327" y="4051272"/>
                  <a:pt x="3391522" y="4044685"/>
                  <a:pt x="3389327" y="4038098"/>
                </a:cubicBezTo>
                <a:cubicBezTo>
                  <a:pt x="3387132" y="4027119"/>
                  <a:pt x="3384937" y="4013944"/>
                  <a:pt x="3378352" y="4005161"/>
                </a:cubicBezTo>
                <a:cubicBezTo>
                  <a:pt x="3373962" y="3998574"/>
                  <a:pt x="3358597" y="4000769"/>
                  <a:pt x="3349817" y="4000769"/>
                </a:cubicBezTo>
                <a:cubicBezTo>
                  <a:pt x="3312502" y="4005161"/>
                  <a:pt x="3279577" y="3985399"/>
                  <a:pt x="3242262" y="3991986"/>
                </a:cubicBezTo>
                <a:cubicBezTo>
                  <a:pt x="3235678" y="3994182"/>
                  <a:pt x="3229092" y="3989790"/>
                  <a:pt x="3224702" y="3996378"/>
                </a:cubicBezTo>
                <a:cubicBezTo>
                  <a:pt x="3222508" y="4007357"/>
                  <a:pt x="3242262" y="3994182"/>
                  <a:pt x="3237872" y="4009552"/>
                </a:cubicBezTo>
                <a:cubicBezTo>
                  <a:pt x="3231288" y="4027119"/>
                  <a:pt x="3237872" y="4033706"/>
                  <a:pt x="3248848" y="4027119"/>
                </a:cubicBezTo>
                <a:cubicBezTo>
                  <a:pt x="3268602" y="4016140"/>
                  <a:pt x="3288357" y="4020531"/>
                  <a:pt x="3308112" y="4018336"/>
                </a:cubicBezTo>
                <a:cubicBezTo>
                  <a:pt x="3316892" y="4018336"/>
                  <a:pt x="3321282" y="4020531"/>
                  <a:pt x="3319087" y="4031510"/>
                </a:cubicBezTo>
                <a:cubicBezTo>
                  <a:pt x="3319087" y="4038098"/>
                  <a:pt x="3321282" y="4044685"/>
                  <a:pt x="3310307" y="4046881"/>
                </a:cubicBezTo>
                <a:cubicBezTo>
                  <a:pt x="3286162" y="4049077"/>
                  <a:pt x="3262018" y="4064447"/>
                  <a:pt x="3237872" y="4046881"/>
                </a:cubicBezTo>
                <a:cubicBezTo>
                  <a:pt x="3231288" y="4042489"/>
                  <a:pt x="3215922" y="4053468"/>
                  <a:pt x="3213728" y="4060056"/>
                </a:cubicBezTo>
                <a:cubicBezTo>
                  <a:pt x="3207142" y="4092992"/>
                  <a:pt x="3220312" y="4125929"/>
                  <a:pt x="3253238" y="4141300"/>
                </a:cubicBezTo>
                <a:cubicBezTo>
                  <a:pt x="3279577" y="4152279"/>
                  <a:pt x="3305917" y="4165453"/>
                  <a:pt x="3325672" y="4187411"/>
                </a:cubicBezTo>
                <a:cubicBezTo>
                  <a:pt x="3332257" y="4193999"/>
                  <a:pt x="3338842" y="4198390"/>
                  <a:pt x="3347622" y="4189607"/>
                </a:cubicBezTo>
                <a:cubicBezTo>
                  <a:pt x="3354207" y="4180824"/>
                  <a:pt x="3356402" y="4196194"/>
                  <a:pt x="3362987" y="4196194"/>
                </a:cubicBezTo>
                <a:cubicBezTo>
                  <a:pt x="3369572" y="4193999"/>
                  <a:pt x="3384937" y="4191803"/>
                  <a:pt x="3380547" y="4204977"/>
                </a:cubicBezTo>
                <a:cubicBezTo>
                  <a:pt x="3378352" y="4213761"/>
                  <a:pt x="3371767" y="4222544"/>
                  <a:pt x="3358597" y="4220348"/>
                </a:cubicBezTo>
                <a:cubicBezTo>
                  <a:pt x="3352012" y="4220348"/>
                  <a:pt x="3347622" y="4215956"/>
                  <a:pt x="3343232" y="4213761"/>
                </a:cubicBezTo>
                <a:cubicBezTo>
                  <a:pt x="3303722" y="4200586"/>
                  <a:pt x="3270797" y="4174236"/>
                  <a:pt x="3231288" y="4154474"/>
                </a:cubicBezTo>
                <a:cubicBezTo>
                  <a:pt x="3226898" y="4152279"/>
                  <a:pt x="3222508" y="4150083"/>
                  <a:pt x="3215922" y="4147887"/>
                </a:cubicBezTo>
                <a:cubicBezTo>
                  <a:pt x="3191778" y="4136908"/>
                  <a:pt x="3172022" y="4150083"/>
                  <a:pt x="3169828" y="4176432"/>
                </a:cubicBezTo>
                <a:cubicBezTo>
                  <a:pt x="3169828" y="4185215"/>
                  <a:pt x="3169828" y="4196194"/>
                  <a:pt x="3169828" y="4207173"/>
                </a:cubicBezTo>
                <a:cubicBezTo>
                  <a:pt x="3169828" y="4215956"/>
                  <a:pt x="3169828" y="4226935"/>
                  <a:pt x="3169828" y="4240110"/>
                </a:cubicBezTo>
                <a:cubicBezTo>
                  <a:pt x="3150072" y="4240110"/>
                  <a:pt x="3128122" y="4233523"/>
                  <a:pt x="3112758" y="4240110"/>
                </a:cubicBezTo>
                <a:cubicBezTo>
                  <a:pt x="3095198" y="4248893"/>
                  <a:pt x="3084222" y="4268655"/>
                  <a:pt x="3068858" y="4284026"/>
                </a:cubicBezTo>
                <a:cubicBezTo>
                  <a:pt x="3055688" y="4295005"/>
                  <a:pt x="3044712" y="4308179"/>
                  <a:pt x="3031543" y="4319158"/>
                </a:cubicBezTo>
                <a:cubicBezTo>
                  <a:pt x="3016178" y="4334529"/>
                  <a:pt x="3016178" y="4334529"/>
                  <a:pt x="2994228" y="4321354"/>
                </a:cubicBezTo>
                <a:cubicBezTo>
                  <a:pt x="2976668" y="4312571"/>
                  <a:pt x="2943743" y="4319158"/>
                  <a:pt x="2930573" y="4334529"/>
                </a:cubicBezTo>
                <a:cubicBezTo>
                  <a:pt x="2926183" y="4338920"/>
                  <a:pt x="2923988" y="4343312"/>
                  <a:pt x="2923988" y="4345508"/>
                </a:cubicBezTo>
                <a:cubicBezTo>
                  <a:pt x="2930573" y="4371857"/>
                  <a:pt x="2913013" y="4393815"/>
                  <a:pt x="2915208" y="4417969"/>
                </a:cubicBezTo>
                <a:cubicBezTo>
                  <a:pt x="2917403" y="4428948"/>
                  <a:pt x="2908623" y="4435535"/>
                  <a:pt x="2902038" y="4439927"/>
                </a:cubicBezTo>
                <a:cubicBezTo>
                  <a:pt x="2897648" y="4442122"/>
                  <a:pt x="2891063" y="4439927"/>
                  <a:pt x="2891063" y="4435535"/>
                </a:cubicBezTo>
                <a:cubicBezTo>
                  <a:pt x="2888868" y="4417969"/>
                  <a:pt x="2888868" y="4400402"/>
                  <a:pt x="2888868" y="4382836"/>
                </a:cubicBezTo>
                <a:cubicBezTo>
                  <a:pt x="2891063" y="4365270"/>
                  <a:pt x="2886673" y="4356487"/>
                  <a:pt x="2873503" y="4363074"/>
                </a:cubicBezTo>
                <a:cubicBezTo>
                  <a:pt x="2862528" y="4365270"/>
                  <a:pt x="2851553" y="4371857"/>
                  <a:pt x="2842773" y="4376249"/>
                </a:cubicBezTo>
                <a:cubicBezTo>
                  <a:pt x="2836188" y="4382836"/>
                  <a:pt x="2831798" y="4389424"/>
                  <a:pt x="2823018" y="4396011"/>
                </a:cubicBezTo>
                <a:cubicBezTo>
                  <a:pt x="2812043" y="4382836"/>
                  <a:pt x="2812043" y="4367466"/>
                  <a:pt x="2820823" y="4356487"/>
                </a:cubicBezTo>
                <a:cubicBezTo>
                  <a:pt x="2833993" y="4341116"/>
                  <a:pt x="2818628" y="4338920"/>
                  <a:pt x="2812043" y="4336725"/>
                </a:cubicBezTo>
                <a:cubicBezTo>
                  <a:pt x="2807653" y="4334529"/>
                  <a:pt x="2794483" y="4330137"/>
                  <a:pt x="2792288" y="4343312"/>
                </a:cubicBezTo>
                <a:cubicBezTo>
                  <a:pt x="2792288" y="4363074"/>
                  <a:pt x="2783508" y="4378445"/>
                  <a:pt x="2783508" y="4398207"/>
                </a:cubicBezTo>
                <a:cubicBezTo>
                  <a:pt x="2779118" y="4435535"/>
                  <a:pt x="2779118" y="4472863"/>
                  <a:pt x="2765948" y="4510192"/>
                </a:cubicBezTo>
                <a:cubicBezTo>
                  <a:pt x="2763753" y="4514583"/>
                  <a:pt x="2765948" y="4523366"/>
                  <a:pt x="2765948" y="4529954"/>
                </a:cubicBezTo>
                <a:cubicBezTo>
                  <a:pt x="2765948" y="4538737"/>
                  <a:pt x="2768143" y="4547520"/>
                  <a:pt x="2757168" y="4545324"/>
                </a:cubicBezTo>
                <a:cubicBezTo>
                  <a:pt x="2748388" y="4545324"/>
                  <a:pt x="2743998" y="4538737"/>
                  <a:pt x="2741803" y="4532150"/>
                </a:cubicBezTo>
                <a:cubicBezTo>
                  <a:pt x="2737413" y="4527758"/>
                  <a:pt x="2741803" y="4521171"/>
                  <a:pt x="2739608" y="4516779"/>
                </a:cubicBezTo>
                <a:cubicBezTo>
                  <a:pt x="2735218" y="4499213"/>
                  <a:pt x="2750583" y="4490430"/>
                  <a:pt x="2750583" y="4475059"/>
                </a:cubicBezTo>
                <a:cubicBezTo>
                  <a:pt x="2748388" y="4464080"/>
                  <a:pt x="2743998" y="4448710"/>
                  <a:pt x="2754973" y="4437731"/>
                </a:cubicBezTo>
                <a:cubicBezTo>
                  <a:pt x="2761558" y="4431143"/>
                  <a:pt x="2757168" y="4422360"/>
                  <a:pt x="2757168" y="4413577"/>
                </a:cubicBezTo>
                <a:cubicBezTo>
                  <a:pt x="2759363" y="4396011"/>
                  <a:pt x="2754973" y="4376249"/>
                  <a:pt x="2759363" y="4360878"/>
                </a:cubicBezTo>
                <a:cubicBezTo>
                  <a:pt x="2765948" y="4334529"/>
                  <a:pt x="2757168" y="4316963"/>
                  <a:pt x="2737413" y="4301592"/>
                </a:cubicBezTo>
                <a:cubicBezTo>
                  <a:pt x="2715463" y="4305984"/>
                  <a:pt x="2728633" y="4332333"/>
                  <a:pt x="2713268" y="4341116"/>
                </a:cubicBezTo>
                <a:cubicBezTo>
                  <a:pt x="2715463" y="4376249"/>
                  <a:pt x="2695708" y="4404794"/>
                  <a:pt x="2695708" y="4439927"/>
                </a:cubicBezTo>
                <a:cubicBezTo>
                  <a:pt x="2695708" y="4459689"/>
                  <a:pt x="2680343" y="4477255"/>
                  <a:pt x="2678148" y="4497017"/>
                </a:cubicBezTo>
                <a:cubicBezTo>
                  <a:pt x="2675953" y="4505800"/>
                  <a:pt x="2664978" y="4503604"/>
                  <a:pt x="2658393" y="4501409"/>
                </a:cubicBezTo>
                <a:cubicBezTo>
                  <a:pt x="2651808" y="4501409"/>
                  <a:pt x="2651808" y="4492625"/>
                  <a:pt x="2654003" y="4488234"/>
                </a:cubicBezTo>
                <a:cubicBezTo>
                  <a:pt x="2669368" y="4457493"/>
                  <a:pt x="2667173" y="4420165"/>
                  <a:pt x="2678148" y="4389424"/>
                </a:cubicBezTo>
                <a:cubicBezTo>
                  <a:pt x="2682538" y="4378445"/>
                  <a:pt x="2682538" y="4367466"/>
                  <a:pt x="2686928" y="4356487"/>
                </a:cubicBezTo>
                <a:cubicBezTo>
                  <a:pt x="2693513" y="4338920"/>
                  <a:pt x="2680343" y="4319158"/>
                  <a:pt x="2673758" y="4301592"/>
                </a:cubicBezTo>
                <a:cubicBezTo>
                  <a:pt x="2667173" y="4281830"/>
                  <a:pt x="2664978" y="4259872"/>
                  <a:pt x="2671563" y="4242306"/>
                </a:cubicBezTo>
                <a:cubicBezTo>
                  <a:pt x="2680343" y="4224740"/>
                  <a:pt x="2673758" y="4211565"/>
                  <a:pt x="2671563" y="4196194"/>
                </a:cubicBezTo>
                <a:cubicBezTo>
                  <a:pt x="2667173" y="4174236"/>
                  <a:pt x="2656198" y="4158866"/>
                  <a:pt x="2645223" y="4141300"/>
                </a:cubicBezTo>
                <a:cubicBezTo>
                  <a:pt x="2640833" y="4130321"/>
                  <a:pt x="2632053" y="4121538"/>
                  <a:pt x="2616688" y="4132516"/>
                </a:cubicBezTo>
                <a:cubicBezTo>
                  <a:pt x="2605713" y="4139104"/>
                  <a:pt x="2590348" y="4134712"/>
                  <a:pt x="2583763" y="4121538"/>
                </a:cubicBezTo>
                <a:cubicBezTo>
                  <a:pt x="2570593" y="4101775"/>
                  <a:pt x="2550838" y="4103971"/>
                  <a:pt x="2533278" y="4108363"/>
                </a:cubicBezTo>
                <a:cubicBezTo>
                  <a:pt x="2502548" y="4117146"/>
                  <a:pt x="2474013" y="4123733"/>
                  <a:pt x="2441088" y="4125929"/>
                </a:cubicBezTo>
                <a:cubicBezTo>
                  <a:pt x="2427918" y="4125929"/>
                  <a:pt x="2414748" y="4119342"/>
                  <a:pt x="2401578" y="4114950"/>
                </a:cubicBezTo>
                <a:cubicBezTo>
                  <a:pt x="2357679" y="4092992"/>
                  <a:pt x="2326949" y="4057860"/>
                  <a:pt x="2300609" y="4018336"/>
                </a:cubicBezTo>
                <a:cubicBezTo>
                  <a:pt x="2276464" y="3981007"/>
                  <a:pt x="2254514" y="3943679"/>
                  <a:pt x="2234759" y="3904155"/>
                </a:cubicBezTo>
                <a:cubicBezTo>
                  <a:pt x="2221589" y="3877805"/>
                  <a:pt x="2199639" y="3851456"/>
                  <a:pt x="2190859" y="3822911"/>
                </a:cubicBezTo>
                <a:cubicBezTo>
                  <a:pt x="2177689" y="3785582"/>
                  <a:pt x="2151349" y="3772408"/>
                  <a:pt x="2118424" y="3761429"/>
                </a:cubicBezTo>
                <a:cubicBezTo>
                  <a:pt x="2094279" y="3754841"/>
                  <a:pt x="2092084" y="3752645"/>
                  <a:pt x="2083304" y="3772408"/>
                </a:cubicBezTo>
                <a:cubicBezTo>
                  <a:pt x="2076719" y="3781191"/>
                  <a:pt x="2074524" y="3789974"/>
                  <a:pt x="2063549" y="3789974"/>
                </a:cubicBezTo>
                <a:cubicBezTo>
                  <a:pt x="2048184" y="3789974"/>
                  <a:pt x="2035014" y="3792170"/>
                  <a:pt x="2021844" y="3781191"/>
                </a:cubicBezTo>
                <a:lnTo>
                  <a:pt x="2008717" y="3760713"/>
                </a:lnTo>
                <a:lnTo>
                  <a:pt x="1923143" y="3846286"/>
                </a:lnTo>
                <a:lnTo>
                  <a:pt x="1859631" y="3782774"/>
                </a:lnTo>
                <a:lnTo>
                  <a:pt x="1853652" y="3782563"/>
                </a:lnTo>
                <a:cubicBezTo>
                  <a:pt x="1846793" y="3784485"/>
                  <a:pt x="1840757" y="3788876"/>
                  <a:pt x="1835269" y="3796561"/>
                </a:cubicBezTo>
                <a:cubicBezTo>
                  <a:pt x="1822099" y="3814127"/>
                  <a:pt x="1797954" y="3825106"/>
                  <a:pt x="1791369" y="3849260"/>
                </a:cubicBezTo>
                <a:cubicBezTo>
                  <a:pt x="1776004" y="3849260"/>
                  <a:pt x="1771614" y="3866826"/>
                  <a:pt x="1760639" y="3869022"/>
                </a:cubicBezTo>
                <a:cubicBezTo>
                  <a:pt x="1738689" y="3873414"/>
                  <a:pt x="1740884" y="3888784"/>
                  <a:pt x="1738689" y="3904155"/>
                </a:cubicBezTo>
                <a:cubicBezTo>
                  <a:pt x="1738689" y="3917329"/>
                  <a:pt x="1745274" y="3932700"/>
                  <a:pt x="1732104" y="3945875"/>
                </a:cubicBezTo>
                <a:cubicBezTo>
                  <a:pt x="1727714" y="3948070"/>
                  <a:pt x="1725519" y="3961245"/>
                  <a:pt x="1740884" y="3967833"/>
                </a:cubicBezTo>
                <a:cubicBezTo>
                  <a:pt x="1762834" y="3978811"/>
                  <a:pt x="1756249" y="4005161"/>
                  <a:pt x="1756249" y="4024923"/>
                </a:cubicBezTo>
                <a:cubicBezTo>
                  <a:pt x="1734299" y="4022727"/>
                  <a:pt x="1725519" y="4007357"/>
                  <a:pt x="1723324" y="3987595"/>
                </a:cubicBezTo>
                <a:cubicBezTo>
                  <a:pt x="1721129" y="3974420"/>
                  <a:pt x="1714544" y="3967833"/>
                  <a:pt x="1701374" y="3965637"/>
                </a:cubicBezTo>
                <a:cubicBezTo>
                  <a:pt x="1696984" y="3965637"/>
                  <a:pt x="1692594" y="3965637"/>
                  <a:pt x="1688204" y="3963441"/>
                </a:cubicBezTo>
                <a:cubicBezTo>
                  <a:pt x="1675034" y="3950266"/>
                  <a:pt x="1661864" y="3930504"/>
                  <a:pt x="1644304" y="3923917"/>
                </a:cubicBezTo>
                <a:cubicBezTo>
                  <a:pt x="1628939" y="3917329"/>
                  <a:pt x="1609184" y="3917329"/>
                  <a:pt x="1593819" y="3906350"/>
                </a:cubicBezTo>
                <a:cubicBezTo>
                  <a:pt x="1587234" y="3901959"/>
                  <a:pt x="1576259" y="3897567"/>
                  <a:pt x="1571869" y="3888784"/>
                </a:cubicBezTo>
                <a:cubicBezTo>
                  <a:pt x="1545529" y="3860239"/>
                  <a:pt x="1508214" y="3842673"/>
                  <a:pt x="1484069" y="3811932"/>
                </a:cubicBezTo>
                <a:cubicBezTo>
                  <a:pt x="1479679" y="3807540"/>
                  <a:pt x="1473095" y="3805344"/>
                  <a:pt x="1468705" y="3811932"/>
                </a:cubicBezTo>
                <a:cubicBezTo>
                  <a:pt x="1466510" y="3814127"/>
                  <a:pt x="1466510" y="3818519"/>
                  <a:pt x="1468705" y="3822911"/>
                </a:cubicBezTo>
                <a:cubicBezTo>
                  <a:pt x="1490654" y="3862435"/>
                  <a:pt x="1514799" y="3901959"/>
                  <a:pt x="1549919" y="3928308"/>
                </a:cubicBezTo>
                <a:cubicBezTo>
                  <a:pt x="1560894" y="3937092"/>
                  <a:pt x="1565284" y="3941483"/>
                  <a:pt x="1563089" y="3952462"/>
                </a:cubicBezTo>
                <a:cubicBezTo>
                  <a:pt x="1563089" y="3965637"/>
                  <a:pt x="1547724" y="3981007"/>
                  <a:pt x="1536749" y="3983203"/>
                </a:cubicBezTo>
                <a:cubicBezTo>
                  <a:pt x="1523579" y="3985399"/>
                  <a:pt x="1512604" y="3978811"/>
                  <a:pt x="1512604" y="3967833"/>
                </a:cubicBezTo>
                <a:cubicBezTo>
                  <a:pt x="1510409" y="3954658"/>
                  <a:pt x="1495044" y="3961245"/>
                  <a:pt x="1495044" y="3952462"/>
                </a:cubicBezTo>
                <a:cubicBezTo>
                  <a:pt x="1495044" y="3941483"/>
                  <a:pt x="1486264" y="3939287"/>
                  <a:pt x="1481874" y="3932700"/>
                </a:cubicBezTo>
                <a:cubicBezTo>
                  <a:pt x="1464315" y="3912938"/>
                  <a:pt x="1451145" y="3893176"/>
                  <a:pt x="1448950" y="3866826"/>
                </a:cubicBezTo>
                <a:cubicBezTo>
                  <a:pt x="1448950" y="3847064"/>
                  <a:pt x="1429195" y="3838281"/>
                  <a:pt x="1427000" y="3818519"/>
                </a:cubicBezTo>
                <a:cubicBezTo>
                  <a:pt x="1427000" y="3787778"/>
                  <a:pt x="1400660" y="3768016"/>
                  <a:pt x="1394075" y="3739471"/>
                </a:cubicBezTo>
                <a:cubicBezTo>
                  <a:pt x="1385295" y="3704338"/>
                  <a:pt x="1367735" y="3671401"/>
                  <a:pt x="1361150" y="3634073"/>
                </a:cubicBezTo>
                <a:cubicBezTo>
                  <a:pt x="1358955" y="3618702"/>
                  <a:pt x="1347980" y="3612115"/>
                  <a:pt x="1334810" y="3605528"/>
                </a:cubicBezTo>
                <a:cubicBezTo>
                  <a:pt x="1326030" y="3603332"/>
                  <a:pt x="1317250" y="3596745"/>
                  <a:pt x="1317250" y="3587961"/>
                </a:cubicBezTo>
                <a:cubicBezTo>
                  <a:pt x="1319445" y="3570395"/>
                  <a:pt x="1304080" y="3563808"/>
                  <a:pt x="1295300" y="3552829"/>
                </a:cubicBezTo>
                <a:cubicBezTo>
                  <a:pt x="1277740" y="3592353"/>
                  <a:pt x="1271155" y="3634073"/>
                  <a:pt x="1273350" y="3671401"/>
                </a:cubicBezTo>
                <a:cubicBezTo>
                  <a:pt x="1273350" y="3688968"/>
                  <a:pt x="1286520" y="3693359"/>
                  <a:pt x="1293105" y="3704338"/>
                </a:cubicBezTo>
                <a:cubicBezTo>
                  <a:pt x="1304080" y="3721904"/>
                  <a:pt x="1310665" y="3737275"/>
                  <a:pt x="1308470" y="3759233"/>
                </a:cubicBezTo>
                <a:cubicBezTo>
                  <a:pt x="1308470" y="3772408"/>
                  <a:pt x="1308470" y="3783386"/>
                  <a:pt x="1308470" y="3800953"/>
                </a:cubicBezTo>
                <a:cubicBezTo>
                  <a:pt x="1286520" y="3792170"/>
                  <a:pt x="1264570" y="3789974"/>
                  <a:pt x="1262375" y="3759233"/>
                </a:cubicBezTo>
                <a:cubicBezTo>
                  <a:pt x="1262375" y="3746058"/>
                  <a:pt x="1249205" y="3724100"/>
                  <a:pt x="1233840" y="3721904"/>
                </a:cubicBezTo>
                <a:cubicBezTo>
                  <a:pt x="1216280" y="3719709"/>
                  <a:pt x="1218475" y="3706534"/>
                  <a:pt x="1216280" y="3699947"/>
                </a:cubicBezTo>
                <a:cubicBezTo>
                  <a:pt x="1211890" y="3682380"/>
                  <a:pt x="1205305" y="3662618"/>
                  <a:pt x="1194330" y="3649443"/>
                </a:cubicBezTo>
                <a:cubicBezTo>
                  <a:pt x="1181160" y="3634073"/>
                  <a:pt x="1189940" y="3614311"/>
                  <a:pt x="1178965" y="3596745"/>
                </a:cubicBezTo>
                <a:cubicBezTo>
                  <a:pt x="1172380" y="3587961"/>
                  <a:pt x="1172380" y="3576983"/>
                  <a:pt x="1157015" y="3570395"/>
                </a:cubicBezTo>
                <a:cubicBezTo>
                  <a:pt x="1137260" y="3561612"/>
                  <a:pt x="1128480" y="3544046"/>
                  <a:pt x="1135065" y="3519892"/>
                </a:cubicBezTo>
                <a:cubicBezTo>
                  <a:pt x="1146040" y="3517696"/>
                  <a:pt x="1159210" y="3519892"/>
                  <a:pt x="1167990" y="3515501"/>
                </a:cubicBezTo>
                <a:cubicBezTo>
                  <a:pt x="1178965" y="3506717"/>
                  <a:pt x="1185550" y="3493543"/>
                  <a:pt x="1185550" y="3478172"/>
                </a:cubicBezTo>
                <a:cubicBezTo>
                  <a:pt x="1185550" y="3467193"/>
                  <a:pt x="1198720" y="3464997"/>
                  <a:pt x="1196525" y="3451823"/>
                </a:cubicBezTo>
                <a:cubicBezTo>
                  <a:pt x="1194330" y="3445235"/>
                  <a:pt x="1209695" y="3451823"/>
                  <a:pt x="1211890" y="3443040"/>
                </a:cubicBezTo>
                <a:cubicBezTo>
                  <a:pt x="1211890" y="3440844"/>
                  <a:pt x="1200915" y="3440844"/>
                  <a:pt x="1196525" y="3436452"/>
                </a:cubicBezTo>
                <a:cubicBezTo>
                  <a:pt x="1192135" y="3429865"/>
                  <a:pt x="1189940" y="3423277"/>
                  <a:pt x="1185550" y="3414494"/>
                </a:cubicBezTo>
                <a:cubicBezTo>
                  <a:pt x="1183355" y="3403515"/>
                  <a:pt x="1187745" y="3396928"/>
                  <a:pt x="1200915" y="3394732"/>
                </a:cubicBezTo>
                <a:cubicBezTo>
                  <a:pt x="1227255" y="3392536"/>
                  <a:pt x="1236035" y="3383753"/>
                  <a:pt x="1238230" y="3355208"/>
                </a:cubicBezTo>
                <a:cubicBezTo>
                  <a:pt x="1238230" y="3346425"/>
                  <a:pt x="1253595" y="3344229"/>
                  <a:pt x="1242620" y="3333250"/>
                </a:cubicBezTo>
                <a:cubicBezTo>
                  <a:pt x="1211890" y="3342033"/>
                  <a:pt x="1194330" y="3368383"/>
                  <a:pt x="1167990" y="3383753"/>
                </a:cubicBezTo>
                <a:cubicBezTo>
                  <a:pt x="1163600" y="3385949"/>
                  <a:pt x="1161405" y="3390341"/>
                  <a:pt x="1159210" y="3392536"/>
                </a:cubicBezTo>
                <a:cubicBezTo>
                  <a:pt x="1152625" y="3396928"/>
                  <a:pt x="1148235" y="3396928"/>
                  <a:pt x="1143845" y="3392536"/>
                </a:cubicBezTo>
                <a:cubicBezTo>
                  <a:pt x="1141650" y="3388145"/>
                  <a:pt x="1141650" y="3383753"/>
                  <a:pt x="1143845" y="3379362"/>
                </a:cubicBezTo>
                <a:cubicBezTo>
                  <a:pt x="1159210" y="3366187"/>
                  <a:pt x="1172380" y="3348621"/>
                  <a:pt x="1187745" y="3337642"/>
                </a:cubicBezTo>
                <a:cubicBezTo>
                  <a:pt x="1209695" y="3322271"/>
                  <a:pt x="1207500" y="3300313"/>
                  <a:pt x="1203110" y="3282747"/>
                </a:cubicBezTo>
                <a:cubicBezTo>
                  <a:pt x="1198720" y="3269572"/>
                  <a:pt x="1196525" y="3249810"/>
                  <a:pt x="1174575" y="3245419"/>
                </a:cubicBezTo>
                <a:cubicBezTo>
                  <a:pt x="1163600" y="3243223"/>
                  <a:pt x="1152625" y="3234440"/>
                  <a:pt x="1141650" y="3227853"/>
                </a:cubicBezTo>
                <a:cubicBezTo>
                  <a:pt x="1110920" y="3210286"/>
                  <a:pt x="1099945" y="3183937"/>
                  <a:pt x="1110920" y="3151000"/>
                </a:cubicBezTo>
                <a:cubicBezTo>
                  <a:pt x="1119700" y="3124651"/>
                  <a:pt x="1126285" y="3100497"/>
                  <a:pt x="1108725" y="3074148"/>
                </a:cubicBezTo>
                <a:cubicBezTo>
                  <a:pt x="1097750" y="3060973"/>
                  <a:pt x="1082385" y="3036819"/>
                  <a:pt x="1067020" y="3025840"/>
                </a:cubicBezTo>
                <a:cubicBezTo>
                  <a:pt x="1053850" y="3014861"/>
                  <a:pt x="1045070" y="2997295"/>
                  <a:pt x="1025315" y="2990708"/>
                </a:cubicBezTo>
                <a:cubicBezTo>
                  <a:pt x="1018730" y="2988512"/>
                  <a:pt x="1018730" y="2981924"/>
                  <a:pt x="1018730" y="2977533"/>
                </a:cubicBezTo>
                <a:lnTo>
                  <a:pt x="1022125" y="2945268"/>
                </a:lnTo>
                <a:lnTo>
                  <a:pt x="0" y="1923143"/>
                </a:lnTo>
                <a:close/>
              </a:path>
            </a:pathLst>
          </a:custGeom>
          <a:solidFill>
            <a:schemeClr val="bg1">
              <a:lumMod val="95000"/>
            </a:schemeClr>
          </a:solidFill>
        </p:spPr>
        <p:txBody>
          <a:bodyPr wrap="square" anchor="ctr">
            <a:noAutofit/>
          </a:bodyP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3893626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8" name="Picture Placeholder 17">
            <a:extLst>
              <a:ext uri="{FF2B5EF4-FFF2-40B4-BE49-F238E27FC236}">
                <a16:creationId xmlns="" xmlns:a16="http://schemas.microsoft.com/office/drawing/2014/main" id="{8009B150-532D-45FE-A6D6-8A190897518A}"/>
              </a:ext>
            </a:extLst>
          </p:cNvPr>
          <p:cNvSpPr>
            <a:spLocks noGrp="1"/>
          </p:cNvSpPr>
          <p:nvPr userDrawn="1">
            <p:ph type="pic" idx="1" hasCustomPrompt="1"/>
          </p:nvPr>
        </p:nvSpPr>
        <p:spPr>
          <a:xfrm>
            <a:off x="1" y="0"/>
            <a:ext cx="5899211" cy="6858000"/>
          </a:xfrm>
          <a:custGeom>
            <a:avLst/>
            <a:gdLst>
              <a:gd name="connsiteX0" fmla="*/ 0 w 7865615"/>
              <a:gd name="connsiteY0" fmla="*/ 0 h 6858000"/>
              <a:gd name="connsiteX1" fmla="*/ 2246577 w 7865615"/>
              <a:gd name="connsiteY1" fmla="*/ 0 h 6858000"/>
              <a:gd name="connsiteX2" fmla="*/ 3408550 w 7865615"/>
              <a:gd name="connsiteY2" fmla="*/ 0 h 6858000"/>
              <a:gd name="connsiteX3" fmla="*/ 4510701 w 7865615"/>
              <a:gd name="connsiteY3" fmla="*/ 0 h 6858000"/>
              <a:gd name="connsiteX4" fmla="*/ 7804883 w 7865615"/>
              <a:gd name="connsiteY4" fmla="*/ 3294183 h 6858000"/>
              <a:gd name="connsiteX5" fmla="*/ 7804883 w 7865615"/>
              <a:gd name="connsiteY5" fmla="*/ 3587426 h 6858000"/>
              <a:gd name="connsiteX6" fmla="*/ 4534309 w 7865615"/>
              <a:gd name="connsiteY6" fmla="*/ 6858000 h 6858000"/>
              <a:gd name="connsiteX7" fmla="*/ 3384942 w 7865615"/>
              <a:gd name="connsiteY7" fmla="*/ 6858000 h 6858000"/>
              <a:gd name="connsiteX8" fmla="*/ 653352 w 7865615"/>
              <a:gd name="connsiteY8" fmla="*/ 6858000 h 6858000"/>
              <a:gd name="connsiteX9" fmla="*/ 0 w 786561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5615" h="6858000">
                <a:moveTo>
                  <a:pt x="0" y="0"/>
                </a:moveTo>
                <a:lnTo>
                  <a:pt x="2246577" y="0"/>
                </a:lnTo>
                <a:lnTo>
                  <a:pt x="3408550" y="0"/>
                </a:lnTo>
                <a:lnTo>
                  <a:pt x="4510701" y="0"/>
                </a:lnTo>
                <a:lnTo>
                  <a:pt x="7804883" y="3294183"/>
                </a:lnTo>
                <a:cubicBezTo>
                  <a:pt x="7885860" y="3375159"/>
                  <a:pt x="7885860" y="3506449"/>
                  <a:pt x="7804883" y="3587426"/>
                </a:cubicBezTo>
                <a:lnTo>
                  <a:pt x="4534309" y="6858000"/>
                </a:lnTo>
                <a:lnTo>
                  <a:pt x="3384942" y="6858000"/>
                </a:lnTo>
                <a:lnTo>
                  <a:pt x="653352" y="6858000"/>
                </a:lnTo>
                <a:lnTo>
                  <a:pt x="0" y="6858000"/>
                </a:ln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
        <p:nvSpPr>
          <p:cNvPr id="21" name="Picture Placeholder 20">
            <a:extLst>
              <a:ext uri="{FF2B5EF4-FFF2-40B4-BE49-F238E27FC236}">
                <a16:creationId xmlns="" xmlns:a16="http://schemas.microsoft.com/office/drawing/2014/main" id="{0B3E2BDC-790D-4A9E-9558-CA4C10A1FB05}"/>
              </a:ext>
            </a:extLst>
          </p:cNvPr>
          <p:cNvSpPr>
            <a:spLocks noGrp="1"/>
          </p:cNvSpPr>
          <p:nvPr userDrawn="1">
            <p:ph type="pic" idx="11" hasCustomPrompt="1"/>
          </p:nvPr>
        </p:nvSpPr>
        <p:spPr>
          <a:xfrm>
            <a:off x="4940536" y="3577044"/>
            <a:ext cx="2325405"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19" name="Picture Placeholder 18">
            <a:extLst>
              <a:ext uri="{FF2B5EF4-FFF2-40B4-BE49-F238E27FC236}">
                <a16:creationId xmlns="" xmlns:a16="http://schemas.microsoft.com/office/drawing/2014/main" id="{2B6F2E21-3216-4F90-A6E2-E51A550D522D}"/>
              </a:ext>
            </a:extLst>
          </p:cNvPr>
          <p:cNvSpPr>
            <a:spLocks noGrp="1"/>
          </p:cNvSpPr>
          <p:nvPr userDrawn="1">
            <p:ph type="pic" idx="12" hasCustomPrompt="1"/>
          </p:nvPr>
        </p:nvSpPr>
        <p:spPr>
          <a:xfrm>
            <a:off x="4940536" y="204021"/>
            <a:ext cx="2325405"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20" name="Picture Placeholder 19">
            <a:extLst>
              <a:ext uri="{FF2B5EF4-FFF2-40B4-BE49-F238E27FC236}">
                <a16:creationId xmlns="" xmlns:a16="http://schemas.microsoft.com/office/drawing/2014/main" id="{9228B4EE-0DCA-498B-BE6D-C126351A4694}"/>
              </a:ext>
            </a:extLst>
          </p:cNvPr>
          <p:cNvSpPr>
            <a:spLocks noGrp="1"/>
          </p:cNvSpPr>
          <p:nvPr userDrawn="1">
            <p:ph type="pic" idx="13" hasCustomPrompt="1"/>
          </p:nvPr>
        </p:nvSpPr>
        <p:spPr>
          <a:xfrm>
            <a:off x="6315561" y="1890533"/>
            <a:ext cx="2325406"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xmlns="" val="183857300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72FE957E-B654-4424-ACDA-8DED4BC6F6D5}"/>
              </a:ext>
            </a:extLst>
          </p:cNvPr>
          <p:cNvSpPr>
            <a:spLocks noGrp="1"/>
          </p:cNvSpPr>
          <p:nvPr>
            <p:ph type="pic" idx="12" hasCustomPrompt="1"/>
          </p:nvPr>
        </p:nvSpPr>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15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236714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42512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0517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44" name="Picture Placeholder 43">
            <a:extLst>
              <a:ext uri="{FF2B5EF4-FFF2-40B4-BE49-F238E27FC236}">
                <a16:creationId xmlns="" xmlns:a16="http://schemas.microsoft.com/office/drawing/2014/main" id="{892BE04D-7D92-4AC1-9A7B-9F84DF96E9F1}"/>
              </a:ext>
            </a:extLst>
          </p:cNvPr>
          <p:cNvSpPr>
            <a:spLocks noGrp="1"/>
          </p:cNvSpPr>
          <p:nvPr>
            <p:ph type="pic" idx="12" hasCustomPrompt="1"/>
          </p:nvPr>
        </p:nvSpPr>
        <p:spPr>
          <a:xfrm>
            <a:off x="4000500" y="77076"/>
            <a:ext cx="5143500" cy="6780924"/>
          </a:xfrm>
          <a:custGeom>
            <a:avLst/>
            <a:gdLst>
              <a:gd name="connsiteX0" fmla="*/ 4899238 w 6858000"/>
              <a:gd name="connsiteY0" fmla="*/ 480718 h 6780924"/>
              <a:gd name="connsiteX1" fmla="*/ 5079238 w 6858000"/>
              <a:gd name="connsiteY1" fmla="*/ 660719 h 6780924"/>
              <a:gd name="connsiteX2" fmla="*/ 5079238 w 6858000"/>
              <a:gd name="connsiteY2" fmla="*/ 813109 h 6780924"/>
              <a:gd name="connsiteX3" fmla="*/ 4899238 w 6858000"/>
              <a:gd name="connsiteY3" fmla="*/ 993109 h 6780924"/>
              <a:gd name="connsiteX4" fmla="*/ 4719238 w 6858000"/>
              <a:gd name="connsiteY4" fmla="*/ 813109 h 6780924"/>
              <a:gd name="connsiteX5" fmla="*/ 4719238 w 6858000"/>
              <a:gd name="connsiteY5" fmla="*/ 660719 h 6780924"/>
              <a:gd name="connsiteX6" fmla="*/ 4899238 w 6858000"/>
              <a:gd name="connsiteY6" fmla="*/ 480718 h 6780924"/>
              <a:gd name="connsiteX7" fmla="*/ 4172418 w 6858000"/>
              <a:gd name="connsiteY7" fmla="*/ 49104 h 6780924"/>
              <a:gd name="connsiteX8" fmla="*/ 4352418 w 6858000"/>
              <a:gd name="connsiteY8" fmla="*/ 229104 h 6780924"/>
              <a:gd name="connsiteX9" fmla="*/ 4352418 w 6858000"/>
              <a:gd name="connsiteY9" fmla="*/ 958969 h 6780924"/>
              <a:gd name="connsiteX10" fmla="*/ 4355828 w 6858000"/>
              <a:gd name="connsiteY10" fmla="*/ 958280 h 6780924"/>
              <a:gd name="connsiteX11" fmla="*/ 4355828 w 6858000"/>
              <a:gd name="connsiteY11" fmla="*/ 910422 h 6780924"/>
              <a:gd name="connsiteX12" fmla="*/ 4535826 w 6858000"/>
              <a:gd name="connsiteY12" fmla="*/ 730422 h 6780924"/>
              <a:gd name="connsiteX13" fmla="*/ 4715828 w 6858000"/>
              <a:gd name="connsiteY13" fmla="*/ 910422 h 6780924"/>
              <a:gd name="connsiteX14" fmla="*/ 4715828 w 6858000"/>
              <a:gd name="connsiteY14" fmla="*/ 1581340 h 6780924"/>
              <a:gd name="connsiteX15" fmla="*/ 4720198 w 6858000"/>
              <a:gd name="connsiteY15" fmla="*/ 1582222 h 6780924"/>
              <a:gd name="connsiteX16" fmla="*/ 4722896 w 6858000"/>
              <a:gd name="connsiteY16" fmla="*/ 1555465 h 6780924"/>
              <a:gd name="connsiteX17" fmla="*/ 4899238 w 6858000"/>
              <a:gd name="connsiteY17" fmla="*/ 1411741 h 6780924"/>
              <a:gd name="connsiteX18" fmla="*/ 5075580 w 6858000"/>
              <a:gd name="connsiteY18" fmla="*/ 1555465 h 6780924"/>
              <a:gd name="connsiteX19" fmla="*/ 5078522 w 6858000"/>
              <a:gd name="connsiteY19" fmla="*/ 1584654 h 6780924"/>
              <a:gd name="connsiteX20" fmla="*/ 5082646 w 6858000"/>
              <a:gd name="connsiteY20" fmla="*/ 1583821 h 6780924"/>
              <a:gd name="connsiteX21" fmla="*/ 5082646 w 6858000"/>
              <a:gd name="connsiteY21" fmla="*/ 1244357 h 6780924"/>
              <a:gd name="connsiteX22" fmla="*/ 5262646 w 6858000"/>
              <a:gd name="connsiteY22" fmla="*/ 1064357 h 6780924"/>
              <a:gd name="connsiteX23" fmla="*/ 5442646 w 6858000"/>
              <a:gd name="connsiteY23" fmla="*/ 1244357 h 6780924"/>
              <a:gd name="connsiteX24" fmla="*/ 5442646 w 6858000"/>
              <a:gd name="connsiteY24" fmla="*/ 1916269 h 6780924"/>
              <a:gd name="connsiteX25" fmla="*/ 5448480 w 6858000"/>
              <a:gd name="connsiteY25" fmla="*/ 1915093 h 6780924"/>
              <a:gd name="connsiteX26" fmla="*/ 5449714 w 6858000"/>
              <a:gd name="connsiteY26" fmla="*/ 1902847 h 6780924"/>
              <a:gd name="connsiteX27" fmla="*/ 5626056 w 6858000"/>
              <a:gd name="connsiteY27" fmla="*/ 1759123 h 6780924"/>
              <a:gd name="connsiteX28" fmla="*/ 5791912 w 6858000"/>
              <a:gd name="connsiteY28" fmla="*/ 1869059 h 6780924"/>
              <a:gd name="connsiteX29" fmla="*/ 5800744 w 6858000"/>
              <a:gd name="connsiteY29" fmla="*/ 1897511 h 6780924"/>
              <a:gd name="connsiteX30" fmla="*/ 5800744 w 6858000"/>
              <a:gd name="connsiteY30" fmla="*/ 1457324 h 6780924"/>
              <a:gd name="connsiteX31" fmla="*/ 5981718 w 6858000"/>
              <a:gd name="connsiteY31" fmla="*/ 1276349 h 6780924"/>
              <a:gd name="connsiteX32" fmla="*/ 6159016 w 6858000"/>
              <a:gd name="connsiteY32" fmla="*/ 1420851 h 6780924"/>
              <a:gd name="connsiteX33" fmla="*/ 6162690 w 6858000"/>
              <a:gd name="connsiteY33" fmla="*/ 1457285 h 6780924"/>
              <a:gd name="connsiteX34" fmla="*/ 6162690 w 6858000"/>
              <a:gd name="connsiteY34" fmla="*/ 1132146 h 6780924"/>
              <a:gd name="connsiteX35" fmla="*/ 6343664 w 6858000"/>
              <a:gd name="connsiteY35" fmla="*/ 951170 h 6780924"/>
              <a:gd name="connsiteX36" fmla="*/ 6524640 w 6858000"/>
              <a:gd name="connsiteY36" fmla="*/ 1132146 h 6780924"/>
              <a:gd name="connsiteX37" fmla="*/ 6524640 w 6858000"/>
              <a:gd name="connsiteY37" fmla="*/ 1636217 h 6780924"/>
              <a:gd name="connsiteX38" fmla="*/ 6526784 w 6858000"/>
              <a:gd name="connsiteY38" fmla="*/ 1614950 h 6780924"/>
              <a:gd name="connsiteX39" fmla="*/ 6703126 w 6858000"/>
              <a:gd name="connsiteY39" fmla="*/ 1471226 h 6780924"/>
              <a:gd name="connsiteX40" fmla="*/ 6830404 w 6858000"/>
              <a:gd name="connsiteY40" fmla="*/ 1523946 h 6780924"/>
              <a:gd name="connsiteX41" fmla="*/ 6857998 w 6858000"/>
              <a:gd name="connsiteY41" fmla="*/ 1564874 h 6780924"/>
              <a:gd name="connsiteX42" fmla="*/ 6857998 w 6858000"/>
              <a:gd name="connsiteY42" fmla="*/ 4674715 h 6780924"/>
              <a:gd name="connsiteX43" fmla="*/ 6858000 w 6858000"/>
              <a:gd name="connsiteY43" fmla="*/ 4674715 h 6780924"/>
              <a:gd name="connsiteX44" fmla="*/ 6858000 w 6858000"/>
              <a:gd name="connsiteY44" fmla="*/ 4842542 h 6780924"/>
              <a:gd name="connsiteX45" fmla="*/ 6678000 w 6858000"/>
              <a:gd name="connsiteY45" fmla="*/ 5022542 h 6780924"/>
              <a:gd name="connsiteX46" fmla="*/ 6512145 w 6858000"/>
              <a:gd name="connsiteY46" fmla="*/ 4912606 h 6780924"/>
              <a:gd name="connsiteX47" fmla="*/ 6502414 w 6858000"/>
              <a:gd name="connsiteY47" fmla="*/ 4864407 h 6780924"/>
              <a:gd name="connsiteX48" fmla="*/ 6502414 w 6858000"/>
              <a:gd name="connsiteY48" fmla="*/ 5285377 h 6780924"/>
              <a:gd name="connsiteX49" fmla="*/ 6322414 w 6858000"/>
              <a:gd name="connsiteY49" fmla="*/ 5465377 h 6780924"/>
              <a:gd name="connsiteX50" fmla="*/ 6146071 w 6858000"/>
              <a:gd name="connsiteY50" fmla="*/ 5321653 h 6780924"/>
              <a:gd name="connsiteX51" fmla="*/ 6143463 w 6858000"/>
              <a:gd name="connsiteY51" fmla="*/ 5295783 h 6780924"/>
              <a:gd name="connsiteX52" fmla="*/ 6143463 w 6858000"/>
              <a:gd name="connsiteY52" fmla="*/ 6254957 h 6780924"/>
              <a:gd name="connsiteX53" fmla="*/ 5962488 w 6858000"/>
              <a:gd name="connsiteY53" fmla="*/ 6435932 h 6780924"/>
              <a:gd name="connsiteX54" fmla="*/ 5795735 w 6858000"/>
              <a:gd name="connsiteY54" fmla="*/ 6325401 h 6780924"/>
              <a:gd name="connsiteX55" fmla="*/ 5795551 w 6858000"/>
              <a:gd name="connsiteY55" fmla="*/ 6324808 h 6780924"/>
              <a:gd name="connsiteX56" fmla="*/ 5795456 w 6858000"/>
              <a:gd name="connsiteY56" fmla="*/ 6324667 h 6780924"/>
              <a:gd name="connsiteX57" fmla="*/ 5781311 w 6858000"/>
              <a:gd name="connsiteY57" fmla="*/ 6254603 h 6780924"/>
              <a:gd name="connsiteX58" fmla="*/ 5781311 w 6858000"/>
              <a:gd name="connsiteY58" fmla="*/ 6006221 h 6780924"/>
              <a:gd name="connsiteX59" fmla="*/ 5781513 w 6858000"/>
              <a:gd name="connsiteY59" fmla="*/ 6004217 h 6780924"/>
              <a:gd name="connsiteX60" fmla="*/ 5781513 w 6858000"/>
              <a:gd name="connsiteY60" fmla="*/ 5761749 h 6780924"/>
              <a:gd name="connsiteX61" fmla="*/ 5780208 w 6858000"/>
              <a:gd name="connsiteY61" fmla="*/ 5761749 h 6780924"/>
              <a:gd name="connsiteX62" fmla="*/ 5780208 w 6858000"/>
              <a:gd name="connsiteY62" fmla="*/ 5773159 h 6780924"/>
              <a:gd name="connsiteX63" fmla="*/ 5600208 w 6858000"/>
              <a:gd name="connsiteY63" fmla="*/ 5953159 h 6780924"/>
              <a:gd name="connsiteX64" fmla="*/ 5420208 w 6858000"/>
              <a:gd name="connsiteY64" fmla="*/ 5773159 h 6780924"/>
              <a:gd name="connsiteX65" fmla="*/ 5420208 w 6858000"/>
              <a:gd name="connsiteY65" fmla="*/ 5761749 h 6780924"/>
              <a:gd name="connsiteX66" fmla="*/ 5419105 w 6858000"/>
              <a:gd name="connsiteY66" fmla="*/ 5761749 h 6780924"/>
              <a:gd name="connsiteX67" fmla="*/ 5419105 w 6858000"/>
              <a:gd name="connsiteY67" fmla="*/ 6780924 h 6780924"/>
              <a:gd name="connsiteX68" fmla="*/ 5229225 w 6858000"/>
              <a:gd name="connsiteY68" fmla="*/ 6780924 h 6780924"/>
              <a:gd name="connsiteX69" fmla="*/ 5059105 w 6858000"/>
              <a:gd name="connsiteY69" fmla="*/ 6780924 h 6780924"/>
              <a:gd name="connsiteX70" fmla="*/ 5009857 w 6858000"/>
              <a:gd name="connsiteY70" fmla="*/ 6780924 h 6780924"/>
              <a:gd name="connsiteX71" fmla="*/ 4857750 w 6858000"/>
              <a:gd name="connsiteY71" fmla="*/ 6780924 h 6780924"/>
              <a:gd name="connsiteX72" fmla="*/ 4746147 w 6858000"/>
              <a:gd name="connsiteY72" fmla="*/ 6780924 h 6780924"/>
              <a:gd name="connsiteX73" fmla="*/ 4712147 w 6858000"/>
              <a:gd name="connsiteY73" fmla="*/ 6730496 h 6780924"/>
              <a:gd name="connsiteX74" fmla="*/ 4698002 w 6858000"/>
              <a:gd name="connsiteY74" fmla="*/ 6660431 h 6780924"/>
              <a:gd name="connsiteX75" fmla="*/ 4698002 w 6858000"/>
              <a:gd name="connsiteY75" fmla="*/ 5925639 h 6780924"/>
              <a:gd name="connsiteX76" fmla="*/ 4686136 w 6858000"/>
              <a:gd name="connsiteY76" fmla="*/ 5928313 h 6780924"/>
              <a:gd name="connsiteX77" fmla="*/ 4686136 w 6858000"/>
              <a:gd name="connsiteY77" fmla="*/ 6026357 h 6780924"/>
              <a:gd name="connsiteX78" fmla="*/ 4505161 w 6858000"/>
              <a:gd name="connsiteY78" fmla="*/ 6207332 h 6780924"/>
              <a:gd name="connsiteX79" fmla="*/ 4324186 w 6858000"/>
              <a:gd name="connsiteY79" fmla="*/ 6026357 h 6780924"/>
              <a:gd name="connsiteX80" fmla="*/ 4324186 w 6858000"/>
              <a:gd name="connsiteY80" fmla="*/ 6003902 h 6780924"/>
              <a:gd name="connsiteX81" fmla="*/ 4308074 w 6858000"/>
              <a:gd name="connsiteY81" fmla="*/ 6005915 h 6780924"/>
              <a:gd name="connsiteX82" fmla="*/ 4308074 w 6858000"/>
              <a:gd name="connsiteY82" fmla="*/ 6780924 h 6780924"/>
              <a:gd name="connsiteX83" fmla="*/ 3948076 w 6858000"/>
              <a:gd name="connsiteY83" fmla="*/ 6780924 h 6780924"/>
              <a:gd name="connsiteX84" fmla="*/ 3948076 w 6858000"/>
              <a:gd name="connsiteY84" fmla="*/ 6542799 h 6780924"/>
              <a:gd name="connsiteX85" fmla="*/ 3944666 w 6858000"/>
              <a:gd name="connsiteY85" fmla="*/ 6542799 h 6780924"/>
              <a:gd name="connsiteX86" fmla="*/ 3944666 w 6858000"/>
              <a:gd name="connsiteY86" fmla="*/ 6555998 h 6780924"/>
              <a:gd name="connsiteX87" fmla="*/ 3764666 w 6858000"/>
              <a:gd name="connsiteY87" fmla="*/ 6735998 h 6780924"/>
              <a:gd name="connsiteX88" fmla="*/ 3584666 w 6858000"/>
              <a:gd name="connsiteY88" fmla="*/ 6555998 h 6780924"/>
              <a:gd name="connsiteX89" fmla="*/ 3584666 w 6858000"/>
              <a:gd name="connsiteY89" fmla="*/ 6542799 h 6780924"/>
              <a:gd name="connsiteX90" fmla="*/ 3581256 w 6858000"/>
              <a:gd name="connsiteY90" fmla="*/ 6542799 h 6780924"/>
              <a:gd name="connsiteX91" fmla="*/ 3581256 w 6858000"/>
              <a:gd name="connsiteY91" fmla="*/ 6779446 h 6780924"/>
              <a:gd name="connsiteX92" fmla="*/ 3581107 w 6858000"/>
              <a:gd name="connsiteY92" fmla="*/ 6780924 h 6780924"/>
              <a:gd name="connsiteX93" fmla="*/ 3221405 w 6858000"/>
              <a:gd name="connsiteY93" fmla="*/ 6780924 h 6780924"/>
              <a:gd name="connsiteX94" fmla="*/ 3221256 w 6858000"/>
              <a:gd name="connsiteY94" fmla="*/ 6779446 h 6780924"/>
              <a:gd name="connsiteX95" fmla="*/ 3221256 w 6858000"/>
              <a:gd name="connsiteY95" fmla="*/ 6753018 h 6780924"/>
              <a:gd name="connsiteX96" fmla="*/ 3217846 w 6858000"/>
              <a:gd name="connsiteY96" fmla="*/ 6753706 h 6780924"/>
              <a:gd name="connsiteX97" fmla="*/ 3217846 w 6858000"/>
              <a:gd name="connsiteY97" fmla="*/ 6780924 h 6780924"/>
              <a:gd name="connsiteX98" fmla="*/ 2857846 w 6858000"/>
              <a:gd name="connsiteY98" fmla="*/ 6780924 h 6780924"/>
              <a:gd name="connsiteX99" fmla="*/ 2857846 w 6858000"/>
              <a:gd name="connsiteY99" fmla="*/ 6753312 h 6780924"/>
              <a:gd name="connsiteX100" fmla="*/ 2854436 w 6858000"/>
              <a:gd name="connsiteY100" fmla="*/ 6754001 h 6780924"/>
              <a:gd name="connsiteX101" fmla="*/ 2854436 w 6858000"/>
              <a:gd name="connsiteY101" fmla="*/ 6780924 h 6780924"/>
              <a:gd name="connsiteX102" fmla="*/ 2494436 w 6858000"/>
              <a:gd name="connsiteY102" fmla="*/ 6780924 h 6780924"/>
              <a:gd name="connsiteX103" fmla="*/ 2494436 w 6858000"/>
              <a:gd name="connsiteY103" fmla="*/ 6130942 h 6780924"/>
              <a:gd name="connsiteX104" fmla="*/ 2490066 w 6858000"/>
              <a:gd name="connsiteY104" fmla="*/ 6130059 h 6780924"/>
              <a:gd name="connsiteX105" fmla="*/ 2487368 w 6858000"/>
              <a:gd name="connsiteY105" fmla="*/ 6156817 h 6780924"/>
              <a:gd name="connsiteX106" fmla="*/ 2311026 w 6858000"/>
              <a:gd name="connsiteY106" fmla="*/ 6300541 h 6780924"/>
              <a:gd name="connsiteX107" fmla="*/ 2134684 w 6858000"/>
              <a:gd name="connsiteY107" fmla="*/ 6156817 h 6780924"/>
              <a:gd name="connsiteX108" fmla="*/ 2131742 w 6858000"/>
              <a:gd name="connsiteY108" fmla="*/ 6127628 h 6780924"/>
              <a:gd name="connsiteX109" fmla="*/ 2127618 w 6858000"/>
              <a:gd name="connsiteY109" fmla="*/ 6128461 h 6780924"/>
              <a:gd name="connsiteX110" fmla="*/ 2127618 w 6858000"/>
              <a:gd name="connsiteY110" fmla="*/ 6467924 h 6780924"/>
              <a:gd name="connsiteX111" fmla="*/ 1947618 w 6858000"/>
              <a:gd name="connsiteY111" fmla="*/ 6647924 h 6780924"/>
              <a:gd name="connsiteX112" fmla="*/ 1767618 w 6858000"/>
              <a:gd name="connsiteY112" fmla="*/ 6467924 h 6780924"/>
              <a:gd name="connsiteX113" fmla="*/ 1767618 w 6858000"/>
              <a:gd name="connsiteY113" fmla="*/ 5796012 h 6780924"/>
              <a:gd name="connsiteX114" fmla="*/ 1761784 w 6858000"/>
              <a:gd name="connsiteY114" fmla="*/ 5797189 h 6780924"/>
              <a:gd name="connsiteX115" fmla="*/ 1760550 w 6858000"/>
              <a:gd name="connsiteY115" fmla="*/ 5809435 h 6780924"/>
              <a:gd name="connsiteX116" fmla="*/ 1584208 w 6858000"/>
              <a:gd name="connsiteY116" fmla="*/ 5953159 h 6780924"/>
              <a:gd name="connsiteX117" fmla="*/ 1418352 w 6858000"/>
              <a:gd name="connsiteY117" fmla="*/ 5843223 h 6780924"/>
              <a:gd name="connsiteX118" fmla="*/ 1409520 w 6858000"/>
              <a:gd name="connsiteY118" fmla="*/ 5814770 h 6780924"/>
              <a:gd name="connsiteX119" fmla="*/ 1409520 w 6858000"/>
              <a:gd name="connsiteY119" fmla="*/ 6254958 h 6780924"/>
              <a:gd name="connsiteX120" fmla="*/ 1228546 w 6858000"/>
              <a:gd name="connsiteY120" fmla="*/ 6435933 h 6780924"/>
              <a:gd name="connsiteX121" fmla="*/ 1051248 w 6858000"/>
              <a:gd name="connsiteY121" fmla="*/ 6291431 h 6780924"/>
              <a:gd name="connsiteX122" fmla="*/ 1047574 w 6858000"/>
              <a:gd name="connsiteY122" fmla="*/ 6254997 h 6780924"/>
              <a:gd name="connsiteX123" fmla="*/ 1047574 w 6858000"/>
              <a:gd name="connsiteY123" fmla="*/ 6580136 h 6780924"/>
              <a:gd name="connsiteX124" fmla="*/ 866600 w 6858000"/>
              <a:gd name="connsiteY124" fmla="*/ 6761111 h 6780924"/>
              <a:gd name="connsiteX125" fmla="*/ 685625 w 6858000"/>
              <a:gd name="connsiteY125" fmla="*/ 6580136 h 6780924"/>
              <a:gd name="connsiteX126" fmla="*/ 685625 w 6858000"/>
              <a:gd name="connsiteY126" fmla="*/ 6076064 h 6780924"/>
              <a:gd name="connsiteX127" fmla="*/ 683480 w 6858000"/>
              <a:gd name="connsiteY127" fmla="*/ 6097332 h 6780924"/>
              <a:gd name="connsiteX128" fmla="*/ 507138 w 6858000"/>
              <a:gd name="connsiteY128" fmla="*/ 6241056 h 6780924"/>
              <a:gd name="connsiteX129" fmla="*/ 379860 w 6858000"/>
              <a:gd name="connsiteY129" fmla="*/ 6188335 h 6780924"/>
              <a:gd name="connsiteX130" fmla="*/ 352266 w 6858000"/>
              <a:gd name="connsiteY130" fmla="*/ 6147408 h 6780924"/>
              <a:gd name="connsiteX131" fmla="*/ 352266 w 6858000"/>
              <a:gd name="connsiteY131" fmla="*/ 6050281 h 6780924"/>
              <a:gd name="connsiteX132" fmla="*/ 352264 w 6858000"/>
              <a:gd name="connsiteY132" fmla="*/ 6050271 h 6780924"/>
              <a:gd name="connsiteX133" fmla="*/ 352264 w 6858000"/>
              <a:gd name="connsiteY133" fmla="*/ 5788251 h 6780924"/>
              <a:gd name="connsiteX134" fmla="*/ 344945 w 6858000"/>
              <a:gd name="connsiteY134" fmla="*/ 5824500 h 6780924"/>
              <a:gd name="connsiteX135" fmla="*/ 179091 w 6858000"/>
              <a:gd name="connsiteY135" fmla="*/ 5934436 h 6780924"/>
              <a:gd name="connsiteX136" fmla="*/ 2748 w 6858000"/>
              <a:gd name="connsiteY136" fmla="*/ 5790712 h 6780924"/>
              <a:gd name="connsiteX137" fmla="*/ 0 w 6858000"/>
              <a:gd name="connsiteY137" fmla="*/ 5763453 h 6780924"/>
              <a:gd name="connsiteX138" fmla="*/ 0 w 6858000"/>
              <a:gd name="connsiteY138" fmla="*/ 3970142 h 6780924"/>
              <a:gd name="connsiteX139" fmla="*/ 2748 w 6858000"/>
              <a:gd name="connsiteY139" fmla="*/ 3942883 h 6780924"/>
              <a:gd name="connsiteX140" fmla="*/ 179091 w 6858000"/>
              <a:gd name="connsiteY140" fmla="*/ 3799159 h 6780924"/>
              <a:gd name="connsiteX141" fmla="*/ 344945 w 6858000"/>
              <a:gd name="connsiteY141" fmla="*/ 3909095 h 6780924"/>
              <a:gd name="connsiteX142" fmla="*/ 352264 w 6858000"/>
              <a:gd name="connsiteY142" fmla="*/ 3945346 h 6780924"/>
              <a:gd name="connsiteX143" fmla="*/ 352264 w 6858000"/>
              <a:gd name="connsiteY143" fmla="*/ 2869739 h 6780924"/>
              <a:gd name="connsiteX144" fmla="*/ 532264 w 6858000"/>
              <a:gd name="connsiteY144" fmla="*/ 2689739 h 6780924"/>
              <a:gd name="connsiteX145" fmla="*/ 698119 w 6858000"/>
              <a:gd name="connsiteY145" fmla="*/ 2799676 h 6780924"/>
              <a:gd name="connsiteX146" fmla="*/ 707850 w 6858000"/>
              <a:gd name="connsiteY146" fmla="*/ 2847874 h 6780924"/>
              <a:gd name="connsiteX147" fmla="*/ 707850 w 6858000"/>
              <a:gd name="connsiteY147" fmla="*/ 2426905 h 6780924"/>
              <a:gd name="connsiteX148" fmla="*/ 887850 w 6858000"/>
              <a:gd name="connsiteY148" fmla="*/ 2246904 h 6780924"/>
              <a:gd name="connsiteX149" fmla="*/ 1064193 w 6858000"/>
              <a:gd name="connsiteY149" fmla="*/ 2390628 h 6780924"/>
              <a:gd name="connsiteX150" fmla="*/ 1066801 w 6858000"/>
              <a:gd name="connsiteY150" fmla="*/ 2416498 h 6780924"/>
              <a:gd name="connsiteX151" fmla="*/ 1066801 w 6858000"/>
              <a:gd name="connsiteY151" fmla="*/ 1457325 h 6780924"/>
              <a:gd name="connsiteX152" fmla="*/ 1247776 w 6858000"/>
              <a:gd name="connsiteY152" fmla="*/ 1276350 h 6780924"/>
              <a:gd name="connsiteX153" fmla="*/ 1414529 w 6858000"/>
              <a:gd name="connsiteY153" fmla="*/ 1386880 h 6780924"/>
              <a:gd name="connsiteX154" fmla="*/ 1414713 w 6858000"/>
              <a:gd name="connsiteY154" fmla="*/ 1387474 h 6780924"/>
              <a:gd name="connsiteX155" fmla="*/ 1414808 w 6858000"/>
              <a:gd name="connsiteY155" fmla="*/ 1387615 h 6780924"/>
              <a:gd name="connsiteX156" fmla="*/ 1428953 w 6858000"/>
              <a:gd name="connsiteY156" fmla="*/ 1457678 h 6780924"/>
              <a:gd name="connsiteX157" fmla="*/ 1428953 w 6858000"/>
              <a:gd name="connsiteY157" fmla="*/ 1706061 h 6780924"/>
              <a:gd name="connsiteX158" fmla="*/ 1428751 w 6858000"/>
              <a:gd name="connsiteY158" fmla="*/ 1708065 h 6780924"/>
              <a:gd name="connsiteX159" fmla="*/ 1428751 w 6858000"/>
              <a:gd name="connsiteY159" fmla="*/ 2186419 h 6780924"/>
              <a:gd name="connsiteX160" fmla="*/ 1428953 w 6858000"/>
              <a:gd name="connsiteY160" fmla="*/ 2188423 h 6780924"/>
              <a:gd name="connsiteX161" fmla="*/ 1428953 w 6858000"/>
              <a:gd name="connsiteY161" fmla="*/ 2344473 h 6780924"/>
              <a:gd name="connsiteX162" fmla="*/ 1430056 w 6858000"/>
              <a:gd name="connsiteY162" fmla="*/ 2343631 h 6780924"/>
              <a:gd name="connsiteX163" fmla="*/ 1430056 w 6858000"/>
              <a:gd name="connsiteY163" fmla="*/ 1939123 h 6780924"/>
              <a:gd name="connsiteX164" fmla="*/ 1610056 w 6858000"/>
              <a:gd name="connsiteY164" fmla="*/ 1759123 h 6780924"/>
              <a:gd name="connsiteX165" fmla="*/ 1790056 w 6858000"/>
              <a:gd name="connsiteY165" fmla="*/ 1939123 h 6780924"/>
              <a:gd name="connsiteX166" fmla="*/ 1790056 w 6858000"/>
              <a:gd name="connsiteY166" fmla="*/ 2094491 h 6780924"/>
              <a:gd name="connsiteX167" fmla="*/ 1791159 w 6858000"/>
              <a:gd name="connsiteY167" fmla="*/ 2093833 h 6780924"/>
              <a:gd name="connsiteX168" fmla="*/ 1791159 w 6858000"/>
              <a:gd name="connsiteY168" fmla="*/ 452552 h 6780924"/>
              <a:gd name="connsiteX169" fmla="*/ 1971159 w 6858000"/>
              <a:gd name="connsiteY169" fmla="*/ 272552 h 6780924"/>
              <a:gd name="connsiteX170" fmla="*/ 2151159 w 6858000"/>
              <a:gd name="connsiteY170" fmla="*/ 452552 h 6780924"/>
              <a:gd name="connsiteX171" fmla="*/ 2151159 w 6858000"/>
              <a:gd name="connsiteY171" fmla="*/ 1123074 h 6780924"/>
              <a:gd name="connsiteX172" fmla="*/ 2152262 w 6858000"/>
              <a:gd name="connsiteY172" fmla="*/ 1123074 h 6780924"/>
              <a:gd name="connsiteX173" fmla="*/ 2152262 w 6858000"/>
              <a:gd name="connsiteY173" fmla="*/ 1051851 h 6780924"/>
              <a:gd name="connsiteX174" fmla="*/ 2332262 w 6858000"/>
              <a:gd name="connsiteY174" fmla="*/ 871849 h 6780924"/>
              <a:gd name="connsiteX175" fmla="*/ 2512262 w 6858000"/>
              <a:gd name="connsiteY175" fmla="*/ 1051851 h 6780924"/>
              <a:gd name="connsiteX176" fmla="*/ 2512262 w 6858000"/>
              <a:gd name="connsiteY176" fmla="*/ 1786643 h 6780924"/>
              <a:gd name="connsiteX177" fmla="*/ 2524128 w 6858000"/>
              <a:gd name="connsiteY177" fmla="*/ 1783969 h 6780924"/>
              <a:gd name="connsiteX178" fmla="*/ 2524128 w 6858000"/>
              <a:gd name="connsiteY178" fmla="*/ 1685924 h 6780924"/>
              <a:gd name="connsiteX179" fmla="*/ 2705103 w 6858000"/>
              <a:gd name="connsiteY179" fmla="*/ 1504950 h 6780924"/>
              <a:gd name="connsiteX180" fmla="*/ 2886078 w 6858000"/>
              <a:gd name="connsiteY180" fmla="*/ 1685924 h 6780924"/>
              <a:gd name="connsiteX181" fmla="*/ 2886078 w 6858000"/>
              <a:gd name="connsiteY181" fmla="*/ 1708380 h 6780924"/>
              <a:gd name="connsiteX182" fmla="*/ 2902190 w 6858000"/>
              <a:gd name="connsiteY182" fmla="*/ 1706366 h 6780924"/>
              <a:gd name="connsiteX183" fmla="*/ 2902190 w 6858000"/>
              <a:gd name="connsiteY183" fmla="*/ 788060 h 6780924"/>
              <a:gd name="connsiteX184" fmla="*/ 3082188 w 6858000"/>
              <a:gd name="connsiteY184" fmla="*/ 608060 h 6780924"/>
              <a:gd name="connsiteX185" fmla="*/ 3262188 w 6858000"/>
              <a:gd name="connsiteY185" fmla="*/ 788060 h 6780924"/>
              <a:gd name="connsiteX186" fmla="*/ 3262188 w 6858000"/>
              <a:gd name="connsiteY186" fmla="*/ 1123074 h 6780924"/>
              <a:gd name="connsiteX187" fmla="*/ 3272303 w 6858000"/>
              <a:gd name="connsiteY187" fmla="*/ 1123074 h 6780924"/>
              <a:gd name="connsiteX188" fmla="*/ 3279744 w 6858000"/>
              <a:gd name="connsiteY188" fmla="*/ 1086219 h 6780924"/>
              <a:gd name="connsiteX189" fmla="*/ 3445598 w 6858000"/>
              <a:gd name="connsiteY189" fmla="*/ 976284 h 6780924"/>
              <a:gd name="connsiteX190" fmla="*/ 3611453 w 6858000"/>
              <a:gd name="connsiteY190" fmla="*/ 1086219 h 6780924"/>
              <a:gd name="connsiteX191" fmla="*/ 3618893 w 6858000"/>
              <a:gd name="connsiteY191" fmla="*/ 1123074 h 6780924"/>
              <a:gd name="connsiteX192" fmla="*/ 3629008 w 6858000"/>
              <a:gd name="connsiteY192" fmla="*/ 1123074 h 6780924"/>
              <a:gd name="connsiteX193" fmla="*/ 3629008 w 6858000"/>
              <a:gd name="connsiteY193" fmla="*/ 932835 h 6780924"/>
              <a:gd name="connsiteX194" fmla="*/ 3809008 w 6858000"/>
              <a:gd name="connsiteY194" fmla="*/ 752835 h 6780924"/>
              <a:gd name="connsiteX195" fmla="*/ 3989008 w 6858000"/>
              <a:gd name="connsiteY195" fmla="*/ 932835 h 6780924"/>
              <a:gd name="connsiteX196" fmla="*/ 3989008 w 6858000"/>
              <a:gd name="connsiteY196" fmla="*/ 959263 h 6780924"/>
              <a:gd name="connsiteX197" fmla="*/ 3992418 w 6858000"/>
              <a:gd name="connsiteY197" fmla="*/ 958575 h 6780924"/>
              <a:gd name="connsiteX198" fmla="*/ 3992418 w 6858000"/>
              <a:gd name="connsiteY198" fmla="*/ 229104 h 6780924"/>
              <a:gd name="connsiteX199" fmla="*/ 4172418 w 6858000"/>
              <a:gd name="connsiteY199" fmla="*/ 49104 h 6780924"/>
              <a:gd name="connsiteX200" fmla="*/ 3082188 w 6858000"/>
              <a:gd name="connsiteY200" fmla="*/ 0 h 6780924"/>
              <a:gd name="connsiteX201" fmla="*/ 3262188 w 6858000"/>
              <a:gd name="connsiteY201" fmla="*/ 180000 h 6780924"/>
              <a:gd name="connsiteX202" fmla="*/ 3262188 w 6858000"/>
              <a:gd name="connsiteY202" fmla="*/ 332390 h 6780924"/>
              <a:gd name="connsiteX203" fmla="*/ 3082188 w 6858000"/>
              <a:gd name="connsiteY203" fmla="*/ 512390 h 6780924"/>
              <a:gd name="connsiteX204" fmla="*/ 2902190 w 6858000"/>
              <a:gd name="connsiteY204" fmla="*/ 332390 h 6780924"/>
              <a:gd name="connsiteX205" fmla="*/ 2902190 w 6858000"/>
              <a:gd name="connsiteY205" fmla="*/ 180000 h 6780924"/>
              <a:gd name="connsiteX206" fmla="*/ 3082188 w 6858000"/>
              <a:gd name="connsiteY206" fmla="*/ 0 h 678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6858000" h="6780924">
                <a:moveTo>
                  <a:pt x="4899238" y="480718"/>
                </a:moveTo>
                <a:cubicBezTo>
                  <a:pt x="4998650" y="480718"/>
                  <a:pt x="5079238" y="561307"/>
                  <a:pt x="5079238" y="660719"/>
                </a:cubicBezTo>
                <a:lnTo>
                  <a:pt x="5079238" y="813109"/>
                </a:lnTo>
                <a:cubicBezTo>
                  <a:pt x="5079238" y="912519"/>
                  <a:pt x="4998650" y="993109"/>
                  <a:pt x="4899238" y="993109"/>
                </a:cubicBezTo>
                <a:cubicBezTo>
                  <a:pt x="4799828" y="993109"/>
                  <a:pt x="4719238" y="912519"/>
                  <a:pt x="4719238" y="813109"/>
                </a:cubicBezTo>
                <a:lnTo>
                  <a:pt x="4719238" y="660719"/>
                </a:lnTo>
                <a:cubicBezTo>
                  <a:pt x="4719238" y="561307"/>
                  <a:pt x="4799828" y="480718"/>
                  <a:pt x="4899238" y="480718"/>
                </a:cubicBezTo>
                <a:close/>
                <a:moveTo>
                  <a:pt x="4172418" y="49104"/>
                </a:moveTo>
                <a:cubicBezTo>
                  <a:pt x="4271828" y="49104"/>
                  <a:pt x="4352418" y="129694"/>
                  <a:pt x="4352418" y="229104"/>
                </a:cubicBezTo>
                <a:lnTo>
                  <a:pt x="4352418" y="958969"/>
                </a:lnTo>
                <a:lnTo>
                  <a:pt x="4355828" y="958280"/>
                </a:lnTo>
                <a:lnTo>
                  <a:pt x="4355828" y="910422"/>
                </a:lnTo>
                <a:cubicBezTo>
                  <a:pt x="4355828" y="811012"/>
                  <a:pt x="4436416" y="730422"/>
                  <a:pt x="4535826" y="730422"/>
                </a:cubicBezTo>
                <a:cubicBezTo>
                  <a:pt x="4635238" y="730422"/>
                  <a:pt x="4715828" y="811012"/>
                  <a:pt x="4715828" y="910422"/>
                </a:cubicBezTo>
                <a:lnTo>
                  <a:pt x="4715828" y="1581340"/>
                </a:lnTo>
                <a:lnTo>
                  <a:pt x="4720198" y="1582222"/>
                </a:lnTo>
                <a:lnTo>
                  <a:pt x="4722896" y="1555465"/>
                </a:lnTo>
                <a:cubicBezTo>
                  <a:pt x="4739680" y="1473443"/>
                  <a:pt x="4812252" y="1411741"/>
                  <a:pt x="4899238" y="1411741"/>
                </a:cubicBezTo>
                <a:cubicBezTo>
                  <a:pt x="4986222" y="1411741"/>
                  <a:pt x="5058796" y="1473443"/>
                  <a:pt x="5075580" y="1555465"/>
                </a:cubicBezTo>
                <a:lnTo>
                  <a:pt x="5078522" y="1584654"/>
                </a:lnTo>
                <a:lnTo>
                  <a:pt x="5082646" y="1583821"/>
                </a:lnTo>
                <a:lnTo>
                  <a:pt x="5082646" y="1244357"/>
                </a:lnTo>
                <a:cubicBezTo>
                  <a:pt x="5082646" y="1144948"/>
                  <a:pt x="5163236" y="1064357"/>
                  <a:pt x="5262646" y="1064357"/>
                </a:cubicBezTo>
                <a:cubicBezTo>
                  <a:pt x="5362058" y="1064357"/>
                  <a:pt x="5442646" y="1144948"/>
                  <a:pt x="5442646" y="1244357"/>
                </a:cubicBezTo>
                <a:lnTo>
                  <a:pt x="5442646" y="1916269"/>
                </a:lnTo>
                <a:lnTo>
                  <a:pt x="5448480" y="1915093"/>
                </a:lnTo>
                <a:lnTo>
                  <a:pt x="5449714" y="1902847"/>
                </a:lnTo>
                <a:cubicBezTo>
                  <a:pt x="5466498" y="1820824"/>
                  <a:pt x="5539072" y="1759123"/>
                  <a:pt x="5626056" y="1759123"/>
                </a:cubicBezTo>
                <a:cubicBezTo>
                  <a:pt x="5700616" y="1759123"/>
                  <a:pt x="5764586" y="1804454"/>
                  <a:pt x="5791912" y="1869059"/>
                </a:cubicBezTo>
                <a:lnTo>
                  <a:pt x="5800744" y="1897511"/>
                </a:lnTo>
                <a:lnTo>
                  <a:pt x="5800744" y="1457324"/>
                </a:lnTo>
                <a:cubicBezTo>
                  <a:pt x="5800744" y="1357374"/>
                  <a:pt x="5881768" y="1276349"/>
                  <a:pt x="5981718" y="1276349"/>
                </a:cubicBezTo>
                <a:cubicBezTo>
                  <a:pt x="6069174" y="1276349"/>
                  <a:pt x="6142142" y="1338383"/>
                  <a:pt x="6159016" y="1420851"/>
                </a:cubicBezTo>
                <a:lnTo>
                  <a:pt x="6162690" y="1457285"/>
                </a:lnTo>
                <a:lnTo>
                  <a:pt x="6162690" y="1132146"/>
                </a:lnTo>
                <a:cubicBezTo>
                  <a:pt x="6162690" y="1032196"/>
                  <a:pt x="6243714" y="951170"/>
                  <a:pt x="6343664" y="951170"/>
                </a:cubicBezTo>
                <a:cubicBezTo>
                  <a:pt x="6443614" y="951170"/>
                  <a:pt x="6524640" y="1032196"/>
                  <a:pt x="6524640" y="1132146"/>
                </a:cubicBezTo>
                <a:lnTo>
                  <a:pt x="6524640" y="1636217"/>
                </a:lnTo>
                <a:lnTo>
                  <a:pt x="6526784" y="1614950"/>
                </a:lnTo>
                <a:cubicBezTo>
                  <a:pt x="6543568" y="1532926"/>
                  <a:pt x="6616142" y="1471226"/>
                  <a:pt x="6703126" y="1471226"/>
                </a:cubicBezTo>
                <a:cubicBezTo>
                  <a:pt x="6752830" y="1471226"/>
                  <a:pt x="6797830" y="1491374"/>
                  <a:pt x="6830404" y="1523946"/>
                </a:cubicBezTo>
                <a:lnTo>
                  <a:pt x="6857998" y="1564874"/>
                </a:lnTo>
                <a:lnTo>
                  <a:pt x="6857998" y="4674715"/>
                </a:lnTo>
                <a:lnTo>
                  <a:pt x="6858000" y="4674715"/>
                </a:lnTo>
                <a:lnTo>
                  <a:pt x="6858000" y="4842542"/>
                </a:lnTo>
                <a:cubicBezTo>
                  <a:pt x="6858000" y="4941953"/>
                  <a:pt x="6777411" y="5022542"/>
                  <a:pt x="6678000" y="5022542"/>
                </a:cubicBezTo>
                <a:cubicBezTo>
                  <a:pt x="6603442" y="5022542"/>
                  <a:pt x="6539471" y="4977210"/>
                  <a:pt x="6512145" y="4912606"/>
                </a:cubicBezTo>
                <a:lnTo>
                  <a:pt x="6502414" y="4864407"/>
                </a:lnTo>
                <a:lnTo>
                  <a:pt x="6502414" y="5285377"/>
                </a:lnTo>
                <a:cubicBezTo>
                  <a:pt x="6502414" y="5384788"/>
                  <a:pt x="6421825" y="5465377"/>
                  <a:pt x="6322414" y="5465377"/>
                </a:cubicBezTo>
                <a:cubicBezTo>
                  <a:pt x="6235430" y="5465377"/>
                  <a:pt x="6162855" y="5403676"/>
                  <a:pt x="6146071" y="5321653"/>
                </a:cubicBezTo>
                <a:lnTo>
                  <a:pt x="6143463" y="5295783"/>
                </a:lnTo>
                <a:lnTo>
                  <a:pt x="6143463" y="6254957"/>
                </a:lnTo>
                <a:cubicBezTo>
                  <a:pt x="6143463" y="6354907"/>
                  <a:pt x="6062438" y="6435932"/>
                  <a:pt x="5962488" y="6435932"/>
                </a:cubicBezTo>
                <a:cubicBezTo>
                  <a:pt x="5887526" y="6435932"/>
                  <a:pt x="5823208" y="6390355"/>
                  <a:pt x="5795735" y="6325401"/>
                </a:cubicBezTo>
                <a:lnTo>
                  <a:pt x="5795551" y="6324808"/>
                </a:lnTo>
                <a:lnTo>
                  <a:pt x="5795456" y="6324667"/>
                </a:lnTo>
                <a:cubicBezTo>
                  <a:pt x="5786348" y="6303133"/>
                  <a:pt x="5781311" y="6279456"/>
                  <a:pt x="5781311" y="6254603"/>
                </a:cubicBezTo>
                <a:lnTo>
                  <a:pt x="5781311" y="6006221"/>
                </a:lnTo>
                <a:lnTo>
                  <a:pt x="5781513" y="6004217"/>
                </a:lnTo>
                <a:lnTo>
                  <a:pt x="5781513" y="5761749"/>
                </a:lnTo>
                <a:lnTo>
                  <a:pt x="5780208" y="5761749"/>
                </a:lnTo>
                <a:lnTo>
                  <a:pt x="5780208" y="5773159"/>
                </a:lnTo>
                <a:cubicBezTo>
                  <a:pt x="5780208" y="5872570"/>
                  <a:pt x="5699619" y="5953159"/>
                  <a:pt x="5600208" y="5953159"/>
                </a:cubicBezTo>
                <a:cubicBezTo>
                  <a:pt x="5500797" y="5953159"/>
                  <a:pt x="5420208" y="5872570"/>
                  <a:pt x="5420208" y="5773159"/>
                </a:cubicBezTo>
                <a:lnTo>
                  <a:pt x="5420208" y="5761749"/>
                </a:lnTo>
                <a:lnTo>
                  <a:pt x="5419105" y="5761749"/>
                </a:lnTo>
                <a:lnTo>
                  <a:pt x="5419105" y="6780924"/>
                </a:lnTo>
                <a:lnTo>
                  <a:pt x="5229225" y="6780924"/>
                </a:lnTo>
                <a:lnTo>
                  <a:pt x="5059105" y="6780924"/>
                </a:lnTo>
                <a:lnTo>
                  <a:pt x="5009857" y="6780924"/>
                </a:lnTo>
                <a:lnTo>
                  <a:pt x="4857750" y="6780924"/>
                </a:lnTo>
                <a:lnTo>
                  <a:pt x="4746147" y="6780924"/>
                </a:lnTo>
                <a:lnTo>
                  <a:pt x="4712147" y="6730496"/>
                </a:lnTo>
                <a:cubicBezTo>
                  <a:pt x="4703039" y="6708961"/>
                  <a:pt x="4698002" y="6685284"/>
                  <a:pt x="4698002" y="6660431"/>
                </a:cubicBezTo>
                <a:lnTo>
                  <a:pt x="4698002" y="5925639"/>
                </a:lnTo>
                <a:lnTo>
                  <a:pt x="4686136" y="5928313"/>
                </a:lnTo>
                <a:lnTo>
                  <a:pt x="4686136" y="6026357"/>
                </a:lnTo>
                <a:cubicBezTo>
                  <a:pt x="4686136" y="6126307"/>
                  <a:pt x="4605111" y="6207332"/>
                  <a:pt x="4505161" y="6207332"/>
                </a:cubicBezTo>
                <a:cubicBezTo>
                  <a:pt x="4405211" y="6207332"/>
                  <a:pt x="4324186" y="6126307"/>
                  <a:pt x="4324186" y="6026357"/>
                </a:cubicBezTo>
                <a:lnTo>
                  <a:pt x="4324186" y="6003902"/>
                </a:lnTo>
                <a:lnTo>
                  <a:pt x="4308074" y="6005915"/>
                </a:lnTo>
                <a:lnTo>
                  <a:pt x="4308074" y="6780924"/>
                </a:lnTo>
                <a:lnTo>
                  <a:pt x="3948076" y="6780924"/>
                </a:lnTo>
                <a:lnTo>
                  <a:pt x="3948076" y="6542799"/>
                </a:lnTo>
                <a:lnTo>
                  <a:pt x="3944666" y="6542799"/>
                </a:lnTo>
                <a:lnTo>
                  <a:pt x="3944666" y="6555998"/>
                </a:lnTo>
                <a:cubicBezTo>
                  <a:pt x="3944666" y="6655409"/>
                  <a:pt x="3864076" y="6735998"/>
                  <a:pt x="3764666" y="6735998"/>
                </a:cubicBezTo>
                <a:cubicBezTo>
                  <a:pt x="3665254" y="6735998"/>
                  <a:pt x="3584666" y="6655409"/>
                  <a:pt x="3584666" y="6555998"/>
                </a:cubicBezTo>
                <a:lnTo>
                  <a:pt x="3584666" y="6542799"/>
                </a:lnTo>
                <a:lnTo>
                  <a:pt x="3581256" y="6542799"/>
                </a:lnTo>
                <a:lnTo>
                  <a:pt x="3581256" y="6779446"/>
                </a:lnTo>
                <a:lnTo>
                  <a:pt x="3581107" y="6780924"/>
                </a:lnTo>
                <a:lnTo>
                  <a:pt x="3221405" y="6780924"/>
                </a:lnTo>
                <a:lnTo>
                  <a:pt x="3221256" y="6779446"/>
                </a:lnTo>
                <a:lnTo>
                  <a:pt x="3221256" y="6753018"/>
                </a:lnTo>
                <a:lnTo>
                  <a:pt x="3217846" y="6753706"/>
                </a:lnTo>
                <a:lnTo>
                  <a:pt x="3217846" y="6780924"/>
                </a:lnTo>
                <a:lnTo>
                  <a:pt x="2857846" y="6780924"/>
                </a:lnTo>
                <a:lnTo>
                  <a:pt x="2857846" y="6753312"/>
                </a:lnTo>
                <a:lnTo>
                  <a:pt x="2854436" y="6754001"/>
                </a:lnTo>
                <a:lnTo>
                  <a:pt x="2854436" y="6780924"/>
                </a:lnTo>
                <a:lnTo>
                  <a:pt x="2494436" y="6780924"/>
                </a:lnTo>
                <a:lnTo>
                  <a:pt x="2494436" y="6130942"/>
                </a:lnTo>
                <a:lnTo>
                  <a:pt x="2490066" y="6130059"/>
                </a:lnTo>
                <a:lnTo>
                  <a:pt x="2487368" y="6156817"/>
                </a:lnTo>
                <a:cubicBezTo>
                  <a:pt x="2470584" y="6238839"/>
                  <a:pt x="2398012" y="6300541"/>
                  <a:pt x="2311026" y="6300541"/>
                </a:cubicBezTo>
                <a:cubicBezTo>
                  <a:pt x="2224043" y="6300541"/>
                  <a:pt x="2151468" y="6238839"/>
                  <a:pt x="2134684" y="6156817"/>
                </a:cubicBezTo>
                <a:lnTo>
                  <a:pt x="2131742" y="6127628"/>
                </a:lnTo>
                <a:lnTo>
                  <a:pt x="2127618" y="6128461"/>
                </a:lnTo>
                <a:lnTo>
                  <a:pt x="2127618" y="6467924"/>
                </a:lnTo>
                <a:cubicBezTo>
                  <a:pt x="2127618" y="6567334"/>
                  <a:pt x="2047028" y="6647924"/>
                  <a:pt x="1947618" y="6647924"/>
                </a:cubicBezTo>
                <a:cubicBezTo>
                  <a:pt x="1848206" y="6647924"/>
                  <a:pt x="1767618" y="6567334"/>
                  <a:pt x="1767618" y="6467924"/>
                </a:cubicBezTo>
                <a:lnTo>
                  <a:pt x="1767618" y="5796012"/>
                </a:lnTo>
                <a:lnTo>
                  <a:pt x="1761784" y="5797189"/>
                </a:lnTo>
                <a:lnTo>
                  <a:pt x="1760550" y="5809435"/>
                </a:lnTo>
                <a:cubicBezTo>
                  <a:pt x="1743766" y="5891458"/>
                  <a:pt x="1671192" y="5953159"/>
                  <a:pt x="1584208" y="5953159"/>
                </a:cubicBezTo>
                <a:cubicBezTo>
                  <a:pt x="1509649" y="5953159"/>
                  <a:pt x="1445678" y="5907827"/>
                  <a:pt x="1418352" y="5843223"/>
                </a:cubicBezTo>
                <a:lnTo>
                  <a:pt x="1409520" y="5814770"/>
                </a:lnTo>
                <a:lnTo>
                  <a:pt x="1409520" y="6254958"/>
                </a:lnTo>
                <a:cubicBezTo>
                  <a:pt x="1409520" y="6354908"/>
                  <a:pt x="1328496" y="6435933"/>
                  <a:pt x="1228546" y="6435933"/>
                </a:cubicBezTo>
                <a:cubicBezTo>
                  <a:pt x="1141090" y="6435933"/>
                  <a:pt x="1068122" y="6373898"/>
                  <a:pt x="1051248" y="6291431"/>
                </a:cubicBezTo>
                <a:lnTo>
                  <a:pt x="1047574" y="6254997"/>
                </a:lnTo>
                <a:lnTo>
                  <a:pt x="1047574" y="6580136"/>
                </a:lnTo>
                <a:cubicBezTo>
                  <a:pt x="1047574" y="6680086"/>
                  <a:pt x="966550" y="6761111"/>
                  <a:pt x="866600" y="6761111"/>
                </a:cubicBezTo>
                <a:cubicBezTo>
                  <a:pt x="766650" y="6761111"/>
                  <a:pt x="685625" y="6680086"/>
                  <a:pt x="685625" y="6580136"/>
                </a:cubicBezTo>
                <a:lnTo>
                  <a:pt x="685625" y="6076064"/>
                </a:lnTo>
                <a:lnTo>
                  <a:pt x="683480" y="6097332"/>
                </a:lnTo>
                <a:cubicBezTo>
                  <a:pt x="666696" y="6179355"/>
                  <a:pt x="594123" y="6241056"/>
                  <a:pt x="507138" y="6241056"/>
                </a:cubicBezTo>
                <a:cubicBezTo>
                  <a:pt x="457434" y="6241056"/>
                  <a:pt x="412434" y="6220908"/>
                  <a:pt x="379860" y="6188335"/>
                </a:cubicBezTo>
                <a:lnTo>
                  <a:pt x="352266" y="6147408"/>
                </a:lnTo>
                <a:lnTo>
                  <a:pt x="352266" y="6050281"/>
                </a:lnTo>
                <a:lnTo>
                  <a:pt x="352264" y="6050271"/>
                </a:lnTo>
                <a:lnTo>
                  <a:pt x="352264" y="5788251"/>
                </a:lnTo>
                <a:lnTo>
                  <a:pt x="344945" y="5824500"/>
                </a:lnTo>
                <a:cubicBezTo>
                  <a:pt x="317620" y="5889105"/>
                  <a:pt x="253649" y="5934436"/>
                  <a:pt x="179091" y="5934436"/>
                </a:cubicBezTo>
                <a:cubicBezTo>
                  <a:pt x="92106" y="5934436"/>
                  <a:pt x="19532" y="5872735"/>
                  <a:pt x="2748" y="5790712"/>
                </a:cubicBezTo>
                <a:lnTo>
                  <a:pt x="0" y="5763453"/>
                </a:lnTo>
                <a:lnTo>
                  <a:pt x="0" y="3970142"/>
                </a:lnTo>
                <a:lnTo>
                  <a:pt x="2748" y="3942883"/>
                </a:lnTo>
                <a:cubicBezTo>
                  <a:pt x="19532" y="3860860"/>
                  <a:pt x="92106" y="3799159"/>
                  <a:pt x="179091" y="3799159"/>
                </a:cubicBezTo>
                <a:cubicBezTo>
                  <a:pt x="253649" y="3799159"/>
                  <a:pt x="317620" y="3844491"/>
                  <a:pt x="344945" y="3909095"/>
                </a:cubicBezTo>
                <a:lnTo>
                  <a:pt x="352264" y="3945346"/>
                </a:lnTo>
                <a:lnTo>
                  <a:pt x="352264" y="2869739"/>
                </a:lnTo>
                <a:cubicBezTo>
                  <a:pt x="352264" y="2770328"/>
                  <a:pt x="432853" y="2689739"/>
                  <a:pt x="532264" y="2689739"/>
                </a:cubicBezTo>
                <a:cubicBezTo>
                  <a:pt x="606822" y="2689739"/>
                  <a:pt x="670793" y="2735072"/>
                  <a:pt x="698119" y="2799676"/>
                </a:cubicBezTo>
                <a:lnTo>
                  <a:pt x="707850" y="2847874"/>
                </a:lnTo>
                <a:lnTo>
                  <a:pt x="707850" y="2426905"/>
                </a:lnTo>
                <a:cubicBezTo>
                  <a:pt x="707850" y="2327493"/>
                  <a:pt x="788439" y="2246904"/>
                  <a:pt x="887850" y="2246904"/>
                </a:cubicBezTo>
                <a:cubicBezTo>
                  <a:pt x="974834" y="2246904"/>
                  <a:pt x="1047409" y="2308606"/>
                  <a:pt x="1064193" y="2390628"/>
                </a:cubicBezTo>
                <a:lnTo>
                  <a:pt x="1066801" y="2416498"/>
                </a:lnTo>
                <a:lnTo>
                  <a:pt x="1066801" y="1457325"/>
                </a:lnTo>
                <a:cubicBezTo>
                  <a:pt x="1066801" y="1357374"/>
                  <a:pt x="1147826" y="1276350"/>
                  <a:pt x="1247776" y="1276350"/>
                </a:cubicBezTo>
                <a:cubicBezTo>
                  <a:pt x="1322738" y="1276350"/>
                  <a:pt x="1387056" y="1321927"/>
                  <a:pt x="1414529" y="1386880"/>
                </a:cubicBezTo>
                <a:lnTo>
                  <a:pt x="1414713" y="1387474"/>
                </a:lnTo>
                <a:lnTo>
                  <a:pt x="1414808" y="1387615"/>
                </a:lnTo>
                <a:cubicBezTo>
                  <a:pt x="1423916" y="1409148"/>
                  <a:pt x="1428953" y="1432825"/>
                  <a:pt x="1428953" y="1457678"/>
                </a:cubicBezTo>
                <a:lnTo>
                  <a:pt x="1428953" y="1706061"/>
                </a:lnTo>
                <a:lnTo>
                  <a:pt x="1428751" y="1708065"/>
                </a:lnTo>
                <a:lnTo>
                  <a:pt x="1428751" y="2186419"/>
                </a:lnTo>
                <a:lnTo>
                  <a:pt x="1428953" y="2188423"/>
                </a:lnTo>
                <a:lnTo>
                  <a:pt x="1428953" y="2344473"/>
                </a:lnTo>
                <a:lnTo>
                  <a:pt x="1430056" y="2343631"/>
                </a:lnTo>
                <a:lnTo>
                  <a:pt x="1430056" y="1939123"/>
                </a:lnTo>
                <a:cubicBezTo>
                  <a:pt x="1430056" y="1839712"/>
                  <a:pt x="1510645" y="1759123"/>
                  <a:pt x="1610056" y="1759123"/>
                </a:cubicBezTo>
                <a:cubicBezTo>
                  <a:pt x="1709467" y="1759123"/>
                  <a:pt x="1790056" y="1839712"/>
                  <a:pt x="1790056" y="1939123"/>
                </a:cubicBezTo>
                <a:lnTo>
                  <a:pt x="1790056" y="2094491"/>
                </a:lnTo>
                <a:lnTo>
                  <a:pt x="1791159" y="2093833"/>
                </a:lnTo>
                <a:lnTo>
                  <a:pt x="1791159" y="452552"/>
                </a:lnTo>
                <a:cubicBezTo>
                  <a:pt x="1791159" y="353142"/>
                  <a:pt x="1871748" y="272552"/>
                  <a:pt x="1971159" y="272552"/>
                </a:cubicBezTo>
                <a:cubicBezTo>
                  <a:pt x="2070570" y="272552"/>
                  <a:pt x="2151159" y="353142"/>
                  <a:pt x="2151159" y="452552"/>
                </a:cubicBezTo>
                <a:lnTo>
                  <a:pt x="2151159" y="1123074"/>
                </a:lnTo>
                <a:lnTo>
                  <a:pt x="2152262" y="1123074"/>
                </a:lnTo>
                <a:lnTo>
                  <a:pt x="2152262" y="1051851"/>
                </a:lnTo>
                <a:cubicBezTo>
                  <a:pt x="2152262" y="952438"/>
                  <a:pt x="2232851" y="871849"/>
                  <a:pt x="2332262" y="871849"/>
                </a:cubicBezTo>
                <a:cubicBezTo>
                  <a:pt x="2431673" y="871849"/>
                  <a:pt x="2512262" y="952438"/>
                  <a:pt x="2512262" y="1051851"/>
                </a:cubicBezTo>
                <a:lnTo>
                  <a:pt x="2512262" y="1786643"/>
                </a:lnTo>
                <a:lnTo>
                  <a:pt x="2524128" y="1783969"/>
                </a:lnTo>
                <a:lnTo>
                  <a:pt x="2524128" y="1685924"/>
                </a:lnTo>
                <a:cubicBezTo>
                  <a:pt x="2524128" y="1585975"/>
                  <a:pt x="2605153" y="1504950"/>
                  <a:pt x="2705103" y="1504950"/>
                </a:cubicBezTo>
                <a:cubicBezTo>
                  <a:pt x="2805053" y="1504950"/>
                  <a:pt x="2886078" y="1585975"/>
                  <a:pt x="2886078" y="1685924"/>
                </a:cubicBezTo>
                <a:lnTo>
                  <a:pt x="2886078" y="1708380"/>
                </a:lnTo>
                <a:lnTo>
                  <a:pt x="2902190" y="1706366"/>
                </a:lnTo>
                <a:lnTo>
                  <a:pt x="2902190" y="788060"/>
                </a:lnTo>
                <a:cubicBezTo>
                  <a:pt x="2902190" y="688649"/>
                  <a:pt x="2982779" y="608060"/>
                  <a:pt x="3082188" y="608060"/>
                </a:cubicBezTo>
                <a:cubicBezTo>
                  <a:pt x="3181600" y="608060"/>
                  <a:pt x="3262188" y="688649"/>
                  <a:pt x="3262188" y="788060"/>
                </a:cubicBezTo>
                <a:lnTo>
                  <a:pt x="3262188" y="1123074"/>
                </a:lnTo>
                <a:lnTo>
                  <a:pt x="3272303" y="1123074"/>
                </a:lnTo>
                <a:lnTo>
                  <a:pt x="3279744" y="1086219"/>
                </a:lnTo>
                <a:cubicBezTo>
                  <a:pt x="3307069" y="1021615"/>
                  <a:pt x="3371041" y="976284"/>
                  <a:pt x="3445598" y="976284"/>
                </a:cubicBezTo>
                <a:cubicBezTo>
                  <a:pt x="3520157" y="976284"/>
                  <a:pt x="3584127" y="1021615"/>
                  <a:pt x="3611453" y="1086219"/>
                </a:cubicBezTo>
                <a:lnTo>
                  <a:pt x="3618893" y="1123074"/>
                </a:lnTo>
                <a:lnTo>
                  <a:pt x="3629008" y="1123074"/>
                </a:lnTo>
                <a:lnTo>
                  <a:pt x="3629008" y="932835"/>
                </a:lnTo>
                <a:cubicBezTo>
                  <a:pt x="3629008" y="833424"/>
                  <a:pt x="3709596" y="752835"/>
                  <a:pt x="3809008" y="752835"/>
                </a:cubicBezTo>
                <a:cubicBezTo>
                  <a:pt x="3908418" y="752835"/>
                  <a:pt x="3989008" y="833424"/>
                  <a:pt x="3989008" y="932835"/>
                </a:cubicBezTo>
                <a:lnTo>
                  <a:pt x="3989008" y="959263"/>
                </a:lnTo>
                <a:lnTo>
                  <a:pt x="3992418" y="958575"/>
                </a:lnTo>
                <a:lnTo>
                  <a:pt x="3992418" y="229104"/>
                </a:lnTo>
                <a:cubicBezTo>
                  <a:pt x="3992418" y="129694"/>
                  <a:pt x="4073006" y="49104"/>
                  <a:pt x="4172418" y="49104"/>
                </a:cubicBezTo>
                <a:close/>
                <a:moveTo>
                  <a:pt x="3082188" y="0"/>
                </a:moveTo>
                <a:cubicBezTo>
                  <a:pt x="3181600" y="0"/>
                  <a:pt x="3262188" y="80590"/>
                  <a:pt x="3262188" y="180000"/>
                </a:cubicBezTo>
                <a:lnTo>
                  <a:pt x="3262188" y="332390"/>
                </a:lnTo>
                <a:cubicBezTo>
                  <a:pt x="3262188" y="431802"/>
                  <a:pt x="3181600" y="512390"/>
                  <a:pt x="3082188" y="512390"/>
                </a:cubicBezTo>
                <a:cubicBezTo>
                  <a:pt x="2982779" y="512390"/>
                  <a:pt x="2902190" y="431802"/>
                  <a:pt x="2902190" y="332390"/>
                </a:cubicBezTo>
                <a:lnTo>
                  <a:pt x="2902190" y="180000"/>
                </a:lnTo>
                <a:cubicBezTo>
                  <a:pt x="2902190" y="80590"/>
                  <a:pt x="2982779" y="0"/>
                  <a:pt x="3082188"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4251094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332483"/>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1386332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23478"/>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8" y="1131592"/>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07152" y="1362297"/>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533778" y="1691075"/>
            <a:ext cx="1674186" cy="415498"/>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Resize without losing quality</a:t>
            </a:r>
            <a:endParaRPr lang="ko-KR" altLang="en-US" sz="105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533778" y="2208255"/>
            <a:ext cx="1674186" cy="577081"/>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Change Fill Color &amp;</a:t>
            </a:r>
          </a:p>
          <a:p>
            <a:r>
              <a:rPr lang="en-US" altLang="ko-KR" sz="1050" b="1" dirty="0">
                <a:solidFill>
                  <a:schemeClr val="bg1"/>
                </a:solidFill>
                <a:latin typeface="Arial" pitchFamily="34" charset="0"/>
                <a:cs typeface="Arial" pitchFamily="34" charset="0"/>
              </a:rPr>
              <a:t>Line Color</a:t>
            </a:r>
            <a:endParaRPr lang="ko-KR" altLang="en-US" sz="105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540922" y="5835368"/>
            <a:ext cx="1674000" cy="253916"/>
          </a:xfrm>
          <a:prstGeom prst="rect">
            <a:avLst/>
          </a:prstGeom>
          <a:noFill/>
        </p:spPr>
        <p:txBody>
          <a:bodyPr wrap="square" rtlCol="0" anchor="ctr">
            <a:spAutoFit/>
          </a:bodyPr>
          <a:lstStyle/>
          <a:p>
            <a:r>
              <a:rPr lang="en-US" altLang="ko-KR" sz="1050" dirty="0">
                <a:solidFill>
                  <a:schemeClr val="bg1"/>
                </a:solidFill>
                <a:latin typeface="Arial" pitchFamily="34" charset="0"/>
                <a:cs typeface="Arial" pitchFamily="34" charset="0"/>
              </a:rPr>
              <a:t>www.allppt.com</a:t>
            </a:r>
            <a:endParaRPr lang="ko-KR" altLang="en-US" sz="105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540922" y="4611907"/>
            <a:ext cx="2037972" cy="1061829"/>
          </a:xfrm>
          <a:prstGeom prst="rect">
            <a:avLst/>
          </a:prstGeom>
          <a:noFill/>
        </p:spPr>
        <p:txBody>
          <a:bodyPr wrap="square" rtlCol="0" anchor="ctr">
            <a:spAutoFit/>
          </a:bodyPr>
          <a:lstStyle/>
          <a:p>
            <a:r>
              <a:rPr lang="en-US" altLang="ko-KR" sz="2100" b="1" dirty="0">
                <a:solidFill>
                  <a:schemeClr val="bg1"/>
                </a:solidFill>
                <a:latin typeface="+mn-lt"/>
                <a:ea typeface="+mn-ea"/>
                <a:cs typeface="Arial" pitchFamily="34" charset="0"/>
              </a:rPr>
              <a:t>FREE </a:t>
            </a:r>
          </a:p>
          <a:p>
            <a:r>
              <a:rPr lang="en-US" altLang="ko-KR" sz="21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4006995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캡션 있는 콘텐츠">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AF4C67A-16CF-4A87-952C-7DC81D7DC0EA}"/>
              </a:ext>
            </a:extLst>
          </p:cNvPr>
          <p:cNvSpPr>
            <a:spLocks noGrp="1"/>
          </p:cNvSpPr>
          <p:nvPr>
            <p:ph type="pic" idx="16" hasCustomPrompt="1"/>
          </p:nvPr>
        </p:nvSpPr>
        <p:spPr>
          <a:xfrm>
            <a:off x="0" y="0"/>
            <a:ext cx="9144000" cy="6858000"/>
          </a:xfrm>
          <a:prstGeom prst="rect">
            <a:avLst/>
          </a:prstGeom>
          <a:solidFill>
            <a:schemeClr val="bg1">
              <a:lumMod val="95000"/>
            </a:schemeClr>
          </a:solidFill>
        </p:spPr>
        <p:txBody>
          <a:bodyPr anchor="ct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xmlns="" val="1247006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8_Images &amp; Contents Layout">
    <p:spTree>
      <p:nvGrpSpPr>
        <p:cNvPr id="1" name=""/>
        <p:cNvGrpSpPr/>
        <p:nvPr/>
      </p:nvGrpSpPr>
      <p:grpSpPr>
        <a:xfrm>
          <a:off x="0" y="0"/>
          <a:ext cx="0" cy="0"/>
          <a:chOff x="0" y="0"/>
          <a:chExt cx="0" cy="0"/>
        </a:xfrm>
      </p:grpSpPr>
      <p:sp>
        <p:nvSpPr>
          <p:cNvPr id="8" name="직사각형 7">
            <a:extLst>
              <a:ext uri="{FF2B5EF4-FFF2-40B4-BE49-F238E27FC236}">
                <a16:creationId xmlns="" xmlns:a16="http://schemas.microsoft.com/office/drawing/2014/main" id="{31D701F7-6536-4EA0-BC87-9BB13963D926}"/>
              </a:ext>
            </a:extLst>
          </p:cNvPr>
          <p:cNvSpPr/>
          <p:nvPr userDrawn="1"/>
        </p:nvSpPr>
        <p:spPr>
          <a:xfrm>
            <a:off x="1" y="2362200"/>
            <a:ext cx="9143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그림 개체 틀 6">
            <a:extLst>
              <a:ext uri="{FF2B5EF4-FFF2-40B4-BE49-F238E27FC236}">
                <a16:creationId xmlns="" xmlns:a16="http://schemas.microsoft.com/office/drawing/2014/main" id="{F0F9403A-8AFF-4B2B-B648-FF5CBFC9A8B3}"/>
              </a:ext>
            </a:extLst>
          </p:cNvPr>
          <p:cNvSpPr>
            <a:spLocks noGrp="1"/>
          </p:cNvSpPr>
          <p:nvPr>
            <p:ph type="pic" sz="quarter" idx="65" hasCustomPrompt="1"/>
          </p:nvPr>
        </p:nvSpPr>
        <p:spPr>
          <a:xfrm>
            <a:off x="4150522" y="3"/>
            <a:ext cx="4993480"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9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69912209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53074F12-AA26-4AC8-9962-C36BB8F32554}" type="datetimeFigureOut">
              <a:rPr lang="en-US" smtClean="0"/>
              <a:pPr/>
              <a:t>16-Jun-20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64539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82114"/>
            <a:ext cx="8246070" cy="610821"/>
          </a:xfrm>
          <a:prstGeom prst="rect">
            <a:avLst/>
          </a:prstGeo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6" y="1596540"/>
            <a:ext cx="8246070" cy="4886560"/>
          </a:xfrm>
          <a:prstGeom prst="rect">
            <a:avLst/>
          </a:prstGeo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pPr/>
              <a:t>16-Jun-20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51331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01766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2564904"/>
            <a:ext cx="3384376" cy="1397656"/>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4005064"/>
            <a:ext cx="3384376" cy="641571"/>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p:nvSpPr>
        <p:spPr>
          <a:xfrm>
            <a:off x="2979198" y="1328267"/>
            <a:ext cx="3240360" cy="432048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xmlns="" val="28605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16-Jun-20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475635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034179"/>
            <a:ext cx="9144000" cy="76808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5802264"/>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85165" y="477108"/>
            <a:ext cx="3101574" cy="455922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3"/>
          <p:cNvSpPr/>
          <p:nvPr/>
        </p:nvSpPr>
        <p:spPr>
          <a:xfrm rot="2539017">
            <a:off x="-150396" y="417145"/>
            <a:ext cx="1311499"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ounded Rectangle 7"/>
          <p:cNvSpPr/>
          <p:nvPr/>
        </p:nvSpPr>
        <p:spPr>
          <a:xfrm rot="2539017">
            <a:off x="7980742" y="6073545"/>
            <a:ext cx="1313980"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xmlns="" val="2354093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p:nvSpPr>
        <p:spPr>
          <a:xfrm rot="2539017">
            <a:off x="-150396" y="417145"/>
            <a:ext cx="1311499" cy="369112"/>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ounded Rectangle 7"/>
          <p:cNvSpPr/>
          <p:nvPr/>
        </p:nvSpPr>
        <p:spPr>
          <a:xfrm rot="2539017">
            <a:off x="7980742" y="6073545"/>
            <a:ext cx="1313980" cy="369113"/>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2" name="Group 1"/>
          <p:cNvGrpSpPr/>
          <p:nvPr/>
        </p:nvGrpSpPr>
        <p:grpSpPr>
          <a:xfrm>
            <a:off x="2691167" y="426000"/>
            <a:ext cx="4378671" cy="5924465"/>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44000" contrast="40000"/>
                        </a14:imgEffect>
                      </a14:imgLayer>
                    </a14:imgProps>
                  </a:ext>
                  <a:ext uri="{28A0092B-C50C-407E-A947-70E740481C1C}">
                    <a14:useLocalDpi xmlns:a14="http://schemas.microsoft.com/office/drawing/2010/main" xmlns=""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44000" contrast="40000"/>
                        </a14:imgEffect>
                      </a14:imgLayer>
                    </a14:imgProps>
                  </a:ext>
                  <a:ext uri="{28A0092B-C50C-407E-A947-70E740481C1C}">
                    <a14:useLocalDpi xmlns:a14="http://schemas.microsoft.com/office/drawing/2010/main" xmlns=""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0" name="Text Placeholder 9"/>
          <p:cNvSpPr>
            <a:spLocks noGrp="1"/>
          </p:cNvSpPr>
          <p:nvPr>
            <p:ph type="body" sz="quarter" idx="10" hasCustomPrompt="1"/>
          </p:nvPr>
        </p:nvSpPr>
        <p:spPr>
          <a:xfrm>
            <a:off x="3392288" y="3044958"/>
            <a:ext cx="2359424" cy="768084"/>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3813042"/>
            <a:ext cx="2359424" cy="768087"/>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4157368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16-Jun-20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645549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53074F12-AA26-4AC8-9962-C36BB8F32554}" type="datetimeFigureOut">
              <a:rPr lang="en-US" smtClean="0"/>
              <a:pPr/>
              <a:t>16-Jun-20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64539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791864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41681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64638"/>
            <a:ext cx="8820472" cy="768085"/>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932723"/>
            <a:ext cx="8820472" cy="384043"/>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 xmlns:a16="http://schemas.microsoft.com/office/drawing/2014/main" id="{97845489-B228-40CA-99BD-CBA41EE6F99E}"/>
              </a:ext>
            </a:extLst>
          </p:cNvPr>
          <p:cNvSpPr/>
          <p:nvPr userDrawn="1"/>
        </p:nvSpPr>
        <p:spPr>
          <a:xfrm>
            <a:off x="0" y="1412776"/>
            <a:ext cx="9144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xmlns="" val="3366778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64638"/>
            <a:ext cx="7524328" cy="768085"/>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932723"/>
            <a:ext cx="7524328" cy="384043"/>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2173130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836712"/>
            <a:ext cx="1296144" cy="172819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708920"/>
            <a:ext cx="1296144" cy="172819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4581128"/>
            <a:ext cx="1296144" cy="172819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746406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68580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58389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53074F12-AA26-4AC8-9962-C36BB8F32554}" type="datetimeFigureOut">
              <a:rPr lang="en-US" smtClean="0"/>
              <a:pPr/>
              <a:t>16-Jun-20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64539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404664"/>
            <a:ext cx="1944216" cy="60486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404664"/>
            <a:ext cx="1944216" cy="60486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4446038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452670"/>
            <a:ext cx="1944216" cy="595266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3699875"/>
            <a:ext cx="2304016" cy="270545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3699875"/>
            <a:ext cx="3600160" cy="270545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42189397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312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Picture Placeholder 2"/>
          <p:cNvSpPr>
            <a:spLocks noGrp="1"/>
          </p:cNvSpPr>
          <p:nvPr>
            <p:ph type="pic" idx="1" hasCustomPrompt="1"/>
          </p:nvPr>
        </p:nvSpPr>
        <p:spPr>
          <a:xfrm>
            <a:off x="5424595" y="382059"/>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969029"/>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3550411"/>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969029"/>
            <a:ext cx="2160000" cy="288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3738000"/>
            <a:ext cx="2340000" cy="312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xmlns="" val="14137124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4539627"/>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4539627"/>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4539627"/>
            <a:ext cx="1980056" cy="231837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839198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717032"/>
            <a:ext cx="9144000" cy="3140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635897" y="1460500"/>
            <a:ext cx="6011911" cy="407701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5283454" y="1988841"/>
            <a:ext cx="2834003" cy="28189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9748843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11560" y="1715136"/>
            <a:ext cx="3672408" cy="488221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Picture Placeholder 2"/>
          <p:cNvSpPr>
            <a:spLocks noGrp="1"/>
          </p:cNvSpPr>
          <p:nvPr>
            <p:ph type="pic" idx="12" hasCustomPrompt="1"/>
          </p:nvPr>
        </p:nvSpPr>
        <p:spPr>
          <a:xfrm>
            <a:off x="771162" y="1929043"/>
            <a:ext cx="3325137" cy="3098392"/>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xmlns="" val="25633545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6" name="Group 5"/>
          <p:cNvGrpSpPr/>
          <p:nvPr userDrawn="1"/>
        </p:nvGrpSpPr>
        <p:grpSpPr>
          <a:xfrm>
            <a:off x="3377124" y="674682"/>
            <a:ext cx="2376264" cy="5472612"/>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grpSp>
      <p:sp>
        <p:nvSpPr>
          <p:cNvPr id="14" name="Picture Placeholder 2"/>
          <p:cNvSpPr>
            <a:spLocks noGrp="1"/>
          </p:cNvSpPr>
          <p:nvPr>
            <p:ph type="pic" idx="12" hasCustomPrompt="1"/>
          </p:nvPr>
        </p:nvSpPr>
        <p:spPr>
          <a:xfrm>
            <a:off x="3526033" y="1124745"/>
            <a:ext cx="2091935" cy="43980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40082903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xmlns="" val="224360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79681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5061181"/>
            <a:ext cx="3312368" cy="179681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988840"/>
            <a:ext cx="3312368" cy="2880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xmlns="" val="26498775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508786"/>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endParaRPr>
            </a:p>
          </p:txBody>
        </p:sp>
      </p:grpSp>
    </p:spTree>
    <p:extLst>
      <p:ext uri="{BB962C8B-B14F-4D97-AF65-F5344CB8AC3E}">
        <p14:creationId xmlns:p14="http://schemas.microsoft.com/office/powerpoint/2010/main" xmlns="" val="113502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0" name="Freeform: Shape 9">
            <a:extLst>
              <a:ext uri="{FF2B5EF4-FFF2-40B4-BE49-F238E27FC236}">
                <a16:creationId xmlns="" xmlns:a16="http://schemas.microsoft.com/office/drawing/2014/main" id="{93EBF5BD-BDB4-4EDA-80D9-62417648E9A9}"/>
              </a:ext>
            </a:extLst>
          </p:cNvPr>
          <p:cNvSpPr/>
          <p:nvPr userDrawn="1"/>
        </p:nvSpPr>
        <p:spPr>
          <a:xfrm>
            <a:off x="0" y="6147537"/>
            <a:ext cx="9144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8" name="Freeform: Shape 7">
            <a:extLst>
              <a:ext uri="{FF2B5EF4-FFF2-40B4-BE49-F238E27FC236}">
                <a16:creationId xmlns="" xmlns:a16="http://schemas.microsoft.com/office/drawing/2014/main" id="{515D09CC-EA41-4CE9-B520-4B37AF49794B}"/>
              </a:ext>
            </a:extLst>
          </p:cNvPr>
          <p:cNvSpPr/>
          <p:nvPr userDrawn="1"/>
        </p:nvSpPr>
        <p:spPr>
          <a:xfrm flipH="1">
            <a:off x="0" y="6381797"/>
            <a:ext cx="9144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extLst>
      <p:ext uri="{BB962C8B-B14F-4D97-AF65-F5344CB8AC3E}">
        <p14:creationId xmlns:p14="http://schemas.microsoft.com/office/powerpoint/2010/main" xmlns="" val="41511250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3004317"/>
            <a:ext cx="5436096" cy="631435"/>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3635752"/>
            <a:ext cx="5436096" cy="384043"/>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4" y="1808180"/>
            <a:ext cx="2420639" cy="3233848"/>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44000" contrast="40000"/>
                      </a14:imgEffect>
                    </a14:imgLayer>
                  </a14:imgProps>
                </a:ext>
                <a:ext uri="{28A0092B-C50C-407E-A947-70E740481C1C}">
                  <a14:useLocalDpi xmlns:a14="http://schemas.microsoft.com/office/drawing/2010/main" xmlns=""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44000" contrast="40000"/>
                      </a14:imgEffect>
                    </a14:imgLayer>
                  </a14:imgProps>
                </a:ext>
                <a:ext uri="{28A0092B-C50C-407E-A947-70E740481C1C}">
                  <a14:useLocalDpi xmlns:a14="http://schemas.microsoft.com/office/drawing/2010/main" xmlns=""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4733092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53074F12-AA26-4AC8-9962-C36BB8F32554}" type="datetimeFigureOut">
              <a:rPr lang="en-US" smtClean="0"/>
              <a:pPr/>
              <a:t>16-Jun-20</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645399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82114"/>
            <a:ext cx="8246070" cy="610821"/>
          </a:xfrm>
          <a:prstGeom prst="rect">
            <a:avLst/>
          </a:prstGeo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6" y="1596540"/>
            <a:ext cx="8246070" cy="4886560"/>
          </a:xfrm>
          <a:prstGeom prst="rect">
            <a:avLst/>
          </a:prstGeo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pPr/>
              <a:t>16-Jun-20</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513312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16-Jun-20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16-Jun-20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074F12-AA26-4AC8-9962-C36BB8F32554}" type="datetimeFigureOut">
              <a:rPr lang="en-US" smtClean="0"/>
              <a:pPr/>
              <a:t>16-Jun-20</a:t>
            </a:fld>
            <a:endParaRPr lang="en-US"/>
          </a:p>
        </p:txBody>
      </p:sp>
      <p:sp>
        <p:nvSpPr>
          <p:cNvPr id="10" name="Slide Number Placeholder 9"/>
          <p:cNvSpPr>
            <a:spLocks noGrp="1"/>
          </p:cNvSpPr>
          <p:nvPr>
            <p:ph type="sldNum" sz="quarter" idx="16"/>
          </p:nvPr>
        </p:nvSpPr>
        <p:spPr/>
        <p:txBody>
          <a:bodyPr rtlCol="0"/>
          <a:lstStyle/>
          <a:p>
            <a:fld id="{B82CCC60-E8CD-4174-8B1A-7DF615B22EE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16-Jun-20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16-Jun-20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6727989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16-Jun-20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16-Jun-20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98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gradFill>
          <a:gsLst>
            <a:gs pos="0">
              <a:schemeClr val="accent2">
                <a:lumMod val="90000"/>
                <a:lumOff val="10000"/>
              </a:schemeClr>
            </a:gs>
            <a:gs pos="50000">
              <a:schemeClr val="accent2">
                <a:lumMod val="40000"/>
                <a:lumOff val="60000"/>
              </a:schemeClr>
            </a:gs>
            <a:gs pos="25000">
              <a:srgbClr val="84CFD2">
                <a:lumMod val="60000"/>
                <a:lumOff val="40000"/>
              </a:srgbClr>
            </a:gs>
            <a:gs pos="75000">
              <a:schemeClr val="accent2">
                <a:lumMod val="60000"/>
                <a:lumOff val="40000"/>
              </a:schemeClr>
            </a:gs>
            <a:gs pos="100000">
              <a:schemeClr val="accent2">
                <a:lumMod val="90000"/>
                <a:lumOff val="1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5403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52C882D6-F42B-420F-B28D-BA2BD09E51CA}"/>
              </a:ext>
            </a:extLst>
          </p:cNvPr>
          <p:cNvSpPr/>
          <p:nvPr userDrawn="1"/>
        </p:nvSpPr>
        <p:spPr>
          <a:xfrm>
            <a:off x="0" y="6147537"/>
            <a:ext cx="9144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3" name="Freeform: Shape 2">
            <a:extLst>
              <a:ext uri="{FF2B5EF4-FFF2-40B4-BE49-F238E27FC236}">
                <a16:creationId xmlns="" xmlns:a16="http://schemas.microsoft.com/office/drawing/2014/main" id="{EFC47860-F692-40B3-8E78-8914A5700FCB}"/>
              </a:ext>
            </a:extLst>
          </p:cNvPr>
          <p:cNvSpPr/>
          <p:nvPr userDrawn="1"/>
        </p:nvSpPr>
        <p:spPr>
          <a:xfrm flipH="1">
            <a:off x="0" y="6381797"/>
            <a:ext cx="9144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extLst>
      <p:ext uri="{BB962C8B-B14F-4D97-AF65-F5344CB8AC3E}">
        <p14:creationId xmlns:p14="http://schemas.microsoft.com/office/powerpoint/2010/main" xmlns="" val="753708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5.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83267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89"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15135236"/>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 id="2147484030" r:id="rId18"/>
    <p:sldLayoutId id="2147484031" r:id="rId19"/>
    <p:sldLayoutId id="2147484032" r:id="rId20"/>
    <p:sldLayoutId id="2147484033" r:id="rId21"/>
    <p:sldLayoutId id="2147484087" r:id="rId22"/>
    <p:sldLayoutId id="2147484088" r:id="rId2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6670699"/>
      </p:ext>
    </p:extLst>
  </p:cSld>
  <p:clrMap bg1="lt1" tx1="dk1" bg2="lt2" tx2="dk2" accent1="accent1" accent2="accent2" accent3="accent3" accent4="accent4" accent5="accent5" accent6="accent6" hlink="hlink" folHlink="folHlink"/>
  <p:sldLayoutIdLst>
    <p:sldLayoutId id="214748403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84537468"/>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90" r:id="rId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52586871"/>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72283061"/>
      </p:ext>
    </p:extLst>
  </p:cSld>
  <p:clrMap bg1="lt1" tx1="dk1" bg2="lt2" tx2="dk2" accent1="accent1" accent2="accent2" accent3="accent3" accent4="accent4" accent5="accent5" accent6="accent6" hlink="hlink" folHlink="folHlink"/>
  <p:sldLayoutIdLst>
    <p:sldLayoutId id="2147484071" r:id="rId1"/>
    <p:sldLayoutId id="2147484085" r:id="rId2"/>
    <p:sldLayoutId id="2147484086"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16-Jun-20</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dirty="0" smtClean="0">
                <a:solidFill>
                  <a:schemeClr val="tx1"/>
                </a:solidFill>
                <a:latin typeface="Arial Rounded MT Bold" pitchFamily="34" charset="0"/>
              </a:rPr>
              <a:t>Financial Discipline </a:t>
            </a:r>
            <a:endParaRPr lang="en-US" sz="6000" dirty="0">
              <a:solidFill>
                <a:schemeClr val="tx1"/>
              </a:solidFill>
              <a:latin typeface="Arial Rounded MT Bold" pitchFamily="34" charset="0"/>
            </a:endParaRPr>
          </a:p>
        </p:txBody>
      </p:sp>
      <p:sp>
        <p:nvSpPr>
          <p:cNvPr id="3" name="Content Placeholder 2"/>
          <p:cNvSpPr>
            <a:spLocks noGrp="1"/>
          </p:cNvSpPr>
          <p:nvPr>
            <p:ph sz="quarter" idx="1"/>
          </p:nvPr>
        </p:nvSpPr>
        <p:spPr/>
        <p:txBody>
          <a:bodyPr>
            <a:normAutofit/>
          </a:bodyPr>
          <a:lstStyle/>
          <a:p>
            <a:pPr>
              <a:buNone/>
            </a:pPr>
            <a:r>
              <a:rPr lang="en-US" sz="4400" b="1" dirty="0" smtClean="0">
                <a:latin typeface="Arial Rounded MT Bold" pitchFamily="34" charset="0"/>
              </a:rPr>
              <a:t>	</a:t>
            </a:r>
          </a:p>
          <a:p>
            <a:pPr algn="ctr">
              <a:buNone/>
            </a:pPr>
            <a:r>
              <a:rPr lang="en-US" sz="4400" b="1" dirty="0" smtClean="0">
                <a:latin typeface="Arial Rounded MT Bold" pitchFamily="34" charset="0"/>
              </a:rPr>
              <a:t>  Class 6 </a:t>
            </a:r>
          </a:p>
          <a:p>
            <a:pPr algn="ctr">
              <a:buNone/>
            </a:pPr>
            <a:r>
              <a:rPr lang="hi-IN" sz="4400" dirty="0" smtClean="0"/>
              <a:t>सुधार - एक विकल्प नहीं है</a:t>
            </a:r>
            <a:endParaRPr lang="en-US" sz="4400" b="1" dirty="0">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hi-IN" b="1" dirty="0" smtClean="0">
                <a:solidFill>
                  <a:srgbClr val="FFFF00"/>
                </a:solidFill>
              </a:rPr>
              <a:t> नए नियम में प्रतिमान बदलाव</a:t>
            </a:r>
            <a:endParaRPr lang="en-US" b="1" dirty="0">
              <a:solidFill>
                <a:srgbClr val="FFFF00"/>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hi-IN" b="1" dirty="0" smtClean="0">
                <a:latin typeface="Arial Narrow" pitchFamily="34" charset="0"/>
              </a:rPr>
              <a:t>धन्य हैं गरीब। </a:t>
            </a:r>
            <a:r>
              <a:rPr lang="en-US" b="1" dirty="0" err="1" smtClean="0">
                <a:latin typeface="Arial Narrow" pitchFamily="34" charset="0"/>
              </a:rPr>
              <a:t>मत्ति</a:t>
            </a:r>
            <a:r>
              <a:rPr lang="en-US" b="1" dirty="0" smtClean="0">
                <a:latin typeface="Arial Narrow" pitchFamily="34" charset="0"/>
              </a:rPr>
              <a:t> </a:t>
            </a:r>
            <a:r>
              <a:rPr lang="en-US" b="1" dirty="0" smtClean="0">
                <a:latin typeface="Arial Narrow" pitchFamily="34" charset="0"/>
              </a:rPr>
              <a:t>5: </a:t>
            </a:r>
            <a:r>
              <a:rPr lang="en-US" b="1" dirty="0" smtClean="0">
                <a:latin typeface="Arial Narrow" pitchFamily="34" charset="0"/>
              </a:rPr>
              <a:t>3</a:t>
            </a:r>
          </a:p>
          <a:p>
            <a:pPr>
              <a:buNone/>
            </a:pPr>
            <a:endParaRPr lang="en-US" b="1" dirty="0" smtClean="0">
              <a:latin typeface="Arial Narrow" pitchFamily="34" charset="0"/>
            </a:endParaRPr>
          </a:p>
          <a:p>
            <a:pPr>
              <a:buNone/>
            </a:pPr>
            <a:r>
              <a:rPr lang="hi-IN" b="1" dirty="0" smtClean="0">
                <a:latin typeface="Arial Narrow" pitchFamily="34" charset="0"/>
              </a:rPr>
              <a:t>जो लोग उधार लेना चाहते हैं, उनका मुंह न मोड़ें। </a:t>
            </a:r>
            <a:r>
              <a:rPr lang="en-US" b="1" dirty="0" err="1" smtClean="0">
                <a:latin typeface="Arial Narrow" pitchFamily="34" charset="0"/>
              </a:rPr>
              <a:t>मत्ति</a:t>
            </a:r>
            <a:r>
              <a:rPr lang="hi-IN" b="1" dirty="0" smtClean="0">
                <a:latin typeface="Arial Narrow" pitchFamily="34" charset="0"/>
              </a:rPr>
              <a:t>5:42</a:t>
            </a:r>
            <a:endParaRPr lang="en-US" b="1" dirty="0" smtClean="0">
              <a:latin typeface="Arial Narrow" pitchFamily="34" charset="0"/>
            </a:endParaRPr>
          </a:p>
          <a:p>
            <a:pPr>
              <a:buNone/>
            </a:pPr>
            <a:endParaRPr lang="hi-IN" b="1" dirty="0" smtClean="0">
              <a:latin typeface="Arial Narrow" pitchFamily="34" charset="0"/>
            </a:endParaRPr>
          </a:p>
          <a:p>
            <a:pPr>
              <a:buNone/>
            </a:pPr>
            <a:r>
              <a:rPr lang="hi-IN" b="1" dirty="0" smtClean="0">
                <a:latin typeface="Arial Narrow" pitchFamily="34" charset="0"/>
              </a:rPr>
              <a:t>जरूरतमंद को </a:t>
            </a:r>
            <a:r>
              <a:rPr lang="en-US" b="1" dirty="0" err="1" smtClean="0">
                <a:latin typeface="Arial Narrow" pitchFamily="34" charset="0"/>
              </a:rPr>
              <a:t>देंमत्ति</a:t>
            </a:r>
            <a:r>
              <a:rPr lang="hi-IN" b="1" dirty="0" smtClean="0">
                <a:latin typeface="Arial Narrow" pitchFamily="34" charset="0"/>
              </a:rPr>
              <a:t> </a:t>
            </a:r>
            <a:r>
              <a:rPr lang="hi-IN" b="1" dirty="0" smtClean="0">
                <a:latin typeface="Arial Narrow" pitchFamily="34" charset="0"/>
              </a:rPr>
              <a:t>6: 3 </a:t>
            </a:r>
            <a:endParaRPr lang="en-US" b="1" dirty="0" smtClean="0">
              <a:latin typeface="Arial Narrow" pitchFamily="34" charset="0"/>
            </a:endParaRPr>
          </a:p>
          <a:p>
            <a:pPr>
              <a:buNone/>
            </a:pPr>
            <a:endParaRPr lang="hi-IN" b="1" dirty="0" smtClean="0">
              <a:latin typeface="Arial Narrow" pitchFamily="34" charset="0"/>
            </a:endParaRPr>
          </a:p>
          <a:p>
            <a:pPr>
              <a:buNone/>
            </a:pPr>
            <a:r>
              <a:rPr lang="hi-IN" b="1" dirty="0" smtClean="0">
                <a:latin typeface="Arial Narrow" pitchFamily="34" charset="0"/>
              </a:rPr>
              <a:t>मत्ती ६:१ ९, २० पृथ्वी पर धन न रखें, बल्कि स्वर्ग में </a:t>
            </a:r>
            <a:r>
              <a:rPr lang="hi-IN" b="1" dirty="0" smtClean="0">
                <a:latin typeface="Arial Narrow" pitchFamily="34" charset="0"/>
              </a:rPr>
              <a:t>लेटें</a:t>
            </a:r>
            <a:endParaRPr lang="en-US" b="1" dirty="0" smtClean="0">
              <a:latin typeface="Arial Narrow" pitchFamily="34" charset="0"/>
            </a:endParaRPr>
          </a:p>
          <a:p>
            <a:pPr>
              <a:buNone/>
            </a:pPr>
            <a:endParaRPr lang="hi-IN" b="1" dirty="0" smtClean="0">
              <a:latin typeface="Arial Narrow" pitchFamily="34" charset="0"/>
            </a:endParaRPr>
          </a:p>
          <a:p>
            <a:pPr>
              <a:buNone/>
            </a:pPr>
            <a:r>
              <a:rPr lang="en-US" b="1" dirty="0" err="1" smtClean="0">
                <a:latin typeface="Arial Narrow" pitchFamily="34" charset="0"/>
              </a:rPr>
              <a:t>मत्ति</a:t>
            </a:r>
            <a:r>
              <a:rPr lang="hi-IN" b="1" dirty="0" smtClean="0">
                <a:latin typeface="Arial Narrow" pitchFamily="34" charset="0"/>
              </a:rPr>
              <a:t>6</a:t>
            </a:r>
            <a:r>
              <a:rPr lang="hi-IN" b="1" dirty="0" smtClean="0">
                <a:latin typeface="Arial Narrow" pitchFamily="34" charset="0"/>
              </a:rPr>
              <a:t>: 25-34, अपनी शारीरिक जरूरतों की चिंता न करें</a:t>
            </a:r>
            <a:r>
              <a:rPr lang="en-US" b="1" dirty="0" smtClean="0">
                <a:solidFill>
                  <a:srgbClr val="C00000"/>
                </a:solidFill>
                <a:latin typeface="Arial Narrow" pitchFamily="34" charset="0"/>
              </a:rPr>
              <a:t> </a:t>
            </a:r>
            <a:endParaRPr lang="en-US" b="1" dirty="0">
              <a:solidFill>
                <a:srgbClr val="C00000"/>
              </a:solidFill>
              <a:latin typeface="Arial Narrow" pitchFamily="34" charset="0"/>
            </a:endParaRPr>
          </a:p>
        </p:txBody>
      </p:sp>
      <p:sp>
        <p:nvSpPr>
          <p:cNvPr id="4" name="Content Placeholder 3"/>
          <p:cNvSpPr>
            <a:spLocks noGrp="1"/>
          </p:cNvSpPr>
          <p:nvPr>
            <p:ph sz="quarter" idx="2"/>
          </p:nvPr>
        </p:nvSpPr>
        <p:spPr/>
        <p:txBody>
          <a:bodyPr>
            <a:normAutofit fontScale="77500" lnSpcReduction="20000"/>
          </a:bodyPr>
          <a:lstStyle/>
          <a:p>
            <a:pPr>
              <a:buNone/>
            </a:pPr>
            <a:r>
              <a:rPr lang="hi-IN" b="1" dirty="0" smtClean="0">
                <a:latin typeface="Arial Narrow" pitchFamily="34" charset="0"/>
              </a:rPr>
              <a:t>मूसा ने जो तोहफा दिया, वह मत्ती 4: ४ पर </a:t>
            </a:r>
            <a:r>
              <a:rPr lang="hi-IN" b="1" dirty="0" smtClean="0">
                <a:latin typeface="Arial Narrow" pitchFamily="34" charset="0"/>
              </a:rPr>
              <a:t>है</a:t>
            </a:r>
            <a:endParaRPr lang="en-US" b="1" dirty="0" smtClean="0">
              <a:latin typeface="Arial Narrow" pitchFamily="34" charset="0"/>
            </a:endParaRPr>
          </a:p>
          <a:p>
            <a:pPr>
              <a:buNone/>
            </a:pPr>
            <a:endParaRPr lang="hi-IN" b="1" dirty="0" smtClean="0">
              <a:latin typeface="Arial Narrow" pitchFamily="34" charset="0"/>
            </a:endParaRPr>
          </a:p>
          <a:p>
            <a:pPr>
              <a:buNone/>
            </a:pPr>
            <a:r>
              <a:rPr lang="hi-IN" b="1" dirty="0" smtClean="0">
                <a:latin typeface="Arial Narrow" pitchFamily="34" charset="0"/>
              </a:rPr>
              <a:t>मैन ऑन पर अपना सिर रखने के लिए कहीं नहीं है। " </a:t>
            </a:r>
            <a:r>
              <a:rPr lang="en-US" b="1" dirty="0" err="1" smtClean="0">
                <a:latin typeface="Arial Narrow" pitchFamily="34" charset="0"/>
              </a:rPr>
              <a:t>मत्ति</a:t>
            </a:r>
            <a:r>
              <a:rPr lang="hi-IN" b="1" dirty="0" smtClean="0">
                <a:latin typeface="Arial Narrow" pitchFamily="34" charset="0"/>
              </a:rPr>
              <a:t>8:20 </a:t>
            </a:r>
            <a:endParaRPr lang="en-US" b="1" dirty="0" smtClean="0">
              <a:latin typeface="Arial Narrow" pitchFamily="34" charset="0"/>
            </a:endParaRPr>
          </a:p>
          <a:p>
            <a:pPr>
              <a:buNone/>
            </a:pPr>
            <a:endParaRPr lang="hi-IN" b="1" dirty="0" smtClean="0">
              <a:latin typeface="Arial Narrow" pitchFamily="34" charset="0"/>
            </a:endParaRPr>
          </a:p>
          <a:p>
            <a:pPr>
              <a:buNone/>
            </a:pPr>
            <a:r>
              <a:rPr lang="hi-IN" b="1" dirty="0" smtClean="0">
                <a:latin typeface="Arial Narrow" pitchFamily="34" charset="0"/>
              </a:rPr>
              <a:t>आपके बेल्ट के लिए कोई सोना या चांदी या तांबा नहीं लेना चाहिए, आपकी यात्रा के लिए कोई बैग नहीं है, या मजदूर के लिए दो ट्यूनिक्स या सैंडल या एक कर्मचारी है। </a:t>
            </a:r>
            <a:r>
              <a:rPr lang="en-US" b="1" dirty="0" smtClean="0">
                <a:latin typeface="Arial Narrow" pitchFamily="34" charset="0"/>
              </a:rPr>
              <a:t>मत्ति</a:t>
            </a:r>
            <a:r>
              <a:rPr lang="en-US" b="1" dirty="0" smtClean="0">
                <a:latin typeface="Arial Narrow" pitchFamily="34" charset="0"/>
              </a:rPr>
              <a:t>10</a:t>
            </a:r>
            <a:r>
              <a:rPr lang="en-US" b="1" dirty="0" smtClean="0">
                <a:latin typeface="Arial Narrow" pitchFamily="34" charset="0"/>
              </a:rPr>
              <a:t>: 9, 10</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b="1" dirty="0" smtClean="0">
                <a:solidFill>
                  <a:schemeClr val="tx1"/>
                </a:solidFill>
                <a:latin typeface="Arial Narrow" pitchFamily="34" charset="0"/>
              </a:rPr>
              <a:t>मार्क 13:34 - दिए गए कर्तव्यों के 3 प्रकार</a:t>
            </a:r>
            <a:endParaRPr lang="en-US" b="1" dirty="0">
              <a:solidFill>
                <a:schemeClr val="tx1"/>
              </a:solidFill>
              <a:latin typeface="Arial Narrow" pitchFamily="34"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hi-IN" sz="3200" b="1" dirty="0" smtClean="0">
                <a:solidFill>
                  <a:srgbClr val="FFFF00"/>
                </a:solidFill>
                <a:latin typeface="Arial Narrow" pitchFamily="34" charset="0"/>
              </a:rPr>
              <a:t>मार्क 13:34 एक आदमी के रूप में दूर जा रहा है, अपने घर को छोड़कर, और अपने नौकरों को अधिकार दे रहा है, और प्रत्येक आदमी उसे काम करता है, और देखने के लिए डॉकटर को आज्ञा दी।</a:t>
            </a:r>
            <a:endParaRPr lang="en-US" b="1" dirty="0">
              <a:solidFill>
                <a:srgbClr val="C00000"/>
              </a:solidFill>
              <a:latin typeface="Arial Narrow" pitchFamily="34" charset="0"/>
            </a:endParaRPr>
          </a:p>
        </p:txBody>
      </p:sp>
      <p:sp>
        <p:nvSpPr>
          <p:cNvPr id="4" name="Content Placeholder 3"/>
          <p:cNvSpPr>
            <a:spLocks noGrp="1"/>
          </p:cNvSpPr>
          <p:nvPr>
            <p:ph sz="quarter" idx="2"/>
          </p:nvPr>
        </p:nvSpPr>
        <p:spPr>
          <a:xfrm>
            <a:off x="4844900" y="1589567"/>
            <a:ext cx="4070499" cy="4572000"/>
          </a:xfrm>
        </p:spPr>
        <p:txBody>
          <a:bodyPr>
            <a:normAutofit fontScale="92500" lnSpcReduction="10000"/>
          </a:bodyPr>
          <a:lstStyle/>
          <a:p>
            <a:pPr>
              <a:buNone/>
            </a:pPr>
            <a:r>
              <a:rPr lang="hi-IN" b="1" dirty="0" smtClean="0">
                <a:latin typeface="Arial Narrow" pitchFamily="34" charset="0"/>
              </a:rPr>
              <a:t>नौकर - प्राधिकरण</a:t>
            </a:r>
          </a:p>
          <a:p>
            <a:pPr>
              <a:buNone/>
            </a:pPr>
            <a:r>
              <a:rPr lang="hi-IN" b="1" dirty="0" smtClean="0">
                <a:latin typeface="Arial Narrow" pitchFamily="34" charset="0"/>
              </a:rPr>
              <a:t>हर एक - काम</a:t>
            </a:r>
          </a:p>
          <a:p>
            <a:pPr>
              <a:buNone/>
            </a:pPr>
            <a:r>
              <a:rPr lang="hi-IN" b="1" dirty="0" smtClean="0">
                <a:latin typeface="Arial Narrow" pitchFamily="34" charset="0"/>
              </a:rPr>
              <a:t>द्वारपाल - देख रहा है</a:t>
            </a:r>
            <a:endParaRPr lang="en-US" b="1" dirty="0">
              <a:latin typeface="Arial Narrow"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b="1" dirty="0" smtClean="0">
                <a:solidFill>
                  <a:schemeClr val="tx1"/>
                </a:solidFill>
                <a:latin typeface="Arial Narrow" pitchFamily="34" charset="0"/>
              </a:rPr>
              <a:t>उसके सभी सामानों पर शासक बना दिया</a:t>
            </a:r>
            <a:endParaRPr lang="en-US" b="1" dirty="0">
              <a:solidFill>
                <a:schemeClr val="tx1"/>
              </a:solidFill>
              <a:latin typeface="Arial Narrow" pitchFamily="34" charset="0"/>
            </a:endParaRPr>
          </a:p>
        </p:txBody>
      </p:sp>
      <p:sp>
        <p:nvSpPr>
          <p:cNvPr id="3" name="Content Placeholder 2"/>
          <p:cNvSpPr>
            <a:spLocks noGrp="1"/>
          </p:cNvSpPr>
          <p:nvPr>
            <p:ph sz="quarter" idx="1"/>
          </p:nvPr>
        </p:nvSpPr>
        <p:spPr/>
        <p:txBody>
          <a:bodyPr>
            <a:normAutofit fontScale="85000" lnSpcReduction="20000"/>
          </a:bodyPr>
          <a:lstStyle/>
          <a:p>
            <a:pPr>
              <a:buNone/>
            </a:pPr>
            <a:r>
              <a:rPr lang="en-US" b="1" dirty="0" err="1" smtClean="0">
                <a:solidFill>
                  <a:srgbClr val="FFFF00"/>
                </a:solidFill>
                <a:latin typeface="Arial Narrow" pitchFamily="34" charset="0"/>
              </a:rPr>
              <a:t>मत्ति</a:t>
            </a:r>
            <a:r>
              <a:rPr lang="hi-IN" b="1" dirty="0" smtClean="0">
                <a:solidFill>
                  <a:srgbClr val="FFFF00"/>
                </a:solidFill>
                <a:latin typeface="Arial Narrow" pitchFamily="34" charset="0"/>
              </a:rPr>
              <a:t> </a:t>
            </a:r>
            <a:r>
              <a:rPr lang="hi-IN" b="1" dirty="0" smtClean="0">
                <a:solidFill>
                  <a:srgbClr val="FFFF00"/>
                </a:solidFill>
                <a:latin typeface="Arial Narrow" pitchFamily="34" charset="0"/>
              </a:rPr>
              <a:t>24:45 -47 फिर कौन एक वफादार और बुद्धिमान सेवक है, जिसे उसके प्रभु ने अपने घर पर शासक बनाया है, ताकि उन्हें नियत मौसम में भोजन दिया जा सके?</a:t>
            </a:r>
          </a:p>
          <a:p>
            <a:pPr>
              <a:buNone/>
            </a:pPr>
            <a:r>
              <a:rPr lang="hi-IN" b="1" dirty="0" smtClean="0">
                <a:solidFill>
                  <a:srgbClr val="FFFF00"/>
                </a:solidFill>
                <a:latin typeface="Arial Narrow" pitchFamily="34" charset="0"/>
              </a:rPr>
              <a:t>धन्य है वह सेवक, जिसे उसका प्रभु उसके आने पर उसे ऐसा करते हुए पाएगा। सच में मैं तुमसे कहता हूं कि वह उसे अपने सभी सामानों पर शासक बना देगा।</a:t>
            </a:r>
            <a:endParaRPr lang="en-US" dirty="0"/>
          </a:p>
        </p:txBody>
      </p:sp>
      <p:sp>
        <p:nvSpPr>
          <p:cNvPr id="4" name="Content Placeholder 3"/>
          <p:cNvSpPr>
            <a:spLocks noGrp="1"/>
          </p:cNvSpPr>
          <p:nvPr>
            <p:ph sz="quarter" idx="2"/>
          </p:nvPr>
        </p:nvSpPr>
        <p:spPr/>
        <p:txBody>
          <a:bodyPr>
            <a:normAutofit fontScale="85000" lnSpcReduction="20000"/>
          </a:bodyPr>
          <a:lstStyle/>
          <a:p>
            <a:pPr>
              <a:buNone/>
            </a:pPr>
            <a:r>
              <a:rPr lang="hi-IN" dirty="0" smtClean="0"/>
              <a:t>स्वर्ग, पृथ्वी और पृथ्वी के नीचे शासक बनाया जा रहा है</a:t>
            </a:r>
            <a:endParaRPr lang="en-US" b="1" dirty="0" smtClean="0">
              <a:solidFill>
                <a:srgbClr val="FFFF00"/>
              </a:solidFill>
              <a:latin typeface="Arial Narrow" pitchFamily="34" charset="0"/>
            </a:endParaRPr>
          </a:p>
          <a:p>
            <a:pPr>
              <a:buNone/>
            </a:pPr>
            <a:r>
              <a:rPr lang="hi-IN" b="1" dirty="0" smtClean="0">
                <a:solidFill>
                  <a:srgbClr val="FFFF00"/>
                </a:solidFill>
                <a:latin typeface="Arial Narrow" pitchFamily="34" charset="0"/>
              </a:rPr>
              <a:t>समुद्र की मछलियों पर आधिपत्य और प्रभुत्व</a:t>
            </a:r>
          </a:p>
          <a:p>
            <a:pPr>
              <a:buNone/>
            </a:pPr>
            <a:r>
              <a:rPr lang="hi-IN" b="1" dirty="0" smtClean="0">
                <a:solidFill>
                  <a:srgbClr val="FFFF00"/>
                </a:solidFill>
                <a:latin typeface="Arial Narrow" pitchFamily="34" charset="0"/>
              </a:rPr>
              <a:t> आकाश के ऊपर, और</a:t>
            </a:r>
          </a:p>
          <a:p>
            <a:pPr>
              <a:buNone/>
            </a:pPr>
            <a:r>
              <a:rPr lang="hi-IN" b="1" dirty="0" smtClean="0">
                <a:solidFill>
                  <a:srgbClr val="FFFF00"/>
                </a:solidFill>
                <a:latin typeface="Arial Narrow" pitchFamily="34" charset="0"/>
              </a:rPr>
              <a:t> सभी जानवर जो पृथ्वी </a:t>
            </a:r>
            <a:r>
              <a:rPr lang="hi-IN" b="1" dirty="0" smtClean="0">
                <a:solidFill>
                  <a:srgbClr val="FFFF00"/>
                </a:solidFill>
                <a:latin typeface="Arial Narrow" pitchFamily="34" charset="0"/>
              </a:rPr>
              <a:t>पर</a:t>
            </a:r>
            <a:r>
              <a:rPr lang="en-US" b="1" dirty="0" smtClean="0">
                <a:solidFill>
                  <a:srgbClr val="FFFF00"/>
                </a:solidFill>
                <a:latin typeface="Arial Narrow" pitchFamily="34" charset="0"/>
              </a:rPr>
              <a:t> </a:t>
            </a:r>
            <a:r>
              <a:rPr lang="en-US" b="1" dirty="0" err="1" smtClean="0">
                <a:solidFill>
                  <a:srgbClr val="FFFF00"/>
                </a:solidFill>
                <a:latin typeface="Arial Narrow" pitchFamily="34" charset="0"/>
              </a:rPr>
              <a:t>अधिकार</a:t>
            </a:r>
            <a:r>
              <a:rPr lang="hi-IN" b="1" dirty="0" smtClean="0">
                <a:solidFill>
                  <a:srgbClr val="FFFF00"/>
                </a:solidFill>
                <a:latin typeface="Arial Narrow" pitchFamily="34" charset="0"/>
              </a:rPr>
              <a:t> </a:t>
            </a:r>
            <a:r>
              <a:rPr lang="hi-IN" b="1" dirty="0" smtClean="0">
                <a:solidFill>
                  <a:srgbClr val="FFFF00"/>
                </a:solidFill>
                <a:latin typeface="Arial Narrow" pitchFamily="34" charset="0"/>
              </a:rPr>
              <a:t>हैं। </a:t>
            </a:r>
            <a:r>
              <a:rPr lang="en-US" b="1" dirty="0" smtClean="0">
                <a:solidFill>
                  <a:srgbClr val="FFFF00"/>
                </a:solidFill>
                <a:latin typeface="Arial Narrow" pitchFamily="34" charset="0"/>
              </a:rPr>
              <a:t> </a:t>
            </a:r>
            <a:r>
              <a:rPr lang="en-US" b="1" dirty="0" err="1" smtClean="0">
                <a:solidFill>
                  <a:srgbClr val="FFFF00"/>
                </a:solidFill>
                <a:latin typeface="Arial Narrow" pitchFamily="34" charset="0"/>
              </a:rPr>
              <a:t>उत्पत्ति</a:t>
            </a:r>
            <a:r>
              <a:rPr lang="en-US" b="1" dirty="0" smtClean="0">
                <a:solidFill>
                  <a:srgbClr val="FFFF00"/>
                </a:solidFill>
                <a:latin typeface="Arial Narrow" pitchFamily="34" charset="0"/>
              </a:rPr>
              <a:t> </a:t>
            </a:r>
            <a:r>
              <a:rPr lang="en-US" b="1" dirty="0" smtClean="0">
                <a:solidFill>
                  <a:srgbClr val="FFFF00"/>
                </a:solidFill>
                <a:latin typeface="Arial Narrow" pitchFamily="34" charset="0"/>
              </a:rPr>
              <a:t>1:28</a:t>
            </a:r>
          </a:p>
          <a:p>
            <a:pPr>
              <a:buNone/>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990600"/>
          </a:xfrm>
        </p:spPr>
        <p:txBody>
          <a:bodyPr>
            <a:normAutofit fontScale="90000"/>
          </a:bodyPr>
          <a:lstStyle/>
          <a:p>
            <a:r>
              <a:rPr lang="hi-IN" dirty="0" smtClean="0"/>
              <a:t>हम अभी भी आंशिक रूप से शासन क्यों कर रहे हैं? (संसार, प्रकृति, आकाश </a:t>
            </a:r>
            <a:r>
              <a:rPr lang="hi-IN" dirty="0" smtClean="0"/>
              <a:t>आदि)</a:t>
            </a:r>
            <a:endParaRPr lang="en-US" b="1" dirty="0">
              <a:solidFill>
                <a:srgbClr val="FFFF00"/>
              </a:solidFill>
              <a:latin typeface="Arial Narrow" pitchFamily="34" charset="0"/>
            </a:endParaRPr>
          </a:p>
        </p:txBody>
      </p:sp>
      <p:sp>
        <p:nvSpPr>
          <p:cNvPr id="3" name="Content Placeholder 2"/>
          <p:cNvSpPr>
            <a:spLocks noGrp="1"/>
          </p:cNvSpPr>
          <p:nvPr>
            <p:ph sz="quarter" idx="1"/>
          </p:nvPr>
        </p:nvSpPr>
        <p:spPr>
          <a:noFill/>
        </p:spPr>
        <p:txBody>
          <a:bodyPr>
            <a:normAutofit fontScale="70000" lnSpcReduction="20000"/>
          </a:bodyPr>
          <a:lstStyle/>
          <a:p>
            <a:pPr>
              <a:buNone/>
            </a:pPr>
            <a:r>
              <a:rPr lang="en-US" dirty="0" smtClean="0"/>
              <a:t>1. </a:t>
            </a:r>
            <a:r>
              <a:rPr lang="hi-IN" dirty="0" smtClean="0"/>
              <a:t>हमने </a:t>
            </a:r>
            <a:r>
              <a:rPr lang="hi-IN" dirty="0" smtClean="0"/>
              <a:t>अभी तक हमें अधिकार नहीं दिया है</a:t>
            </a:r>
            <a:endParaRPr lang="en-US" b="1" dirty="0" smtClean="0">
              <a:latin typeface="Arial Narrow" pitchFamily="34" charset="0"/>
            </a:endParaRPr>
          </a:p>
          <a:p>
            <a:pPr>
              <a:buNone/>
            </a:pPr>
            <a:r>
              <a:rPr lang="en-US" b="1" dirty="0" smtClean="0">
                <a:latin typeface="Arial Narrow" pitchFamily="34" charset="0"/>
              </a:rPr>
              <a:t>     </a:t>
            </a:r>
            <a:r>
              <a:rPr lang="en-US" b="1" dirty="0" err="1" smtClean="0">
                <a:latin typeface="Arial Narrow" pitchFamily="34" charset="0"/>
              </a:rPr>
              <a:t>मर्कूस</a:t>
            </a:r>
            <a:r>
              <a:rPr lang="en-US" b="1" dirty="0" smtClean="0">
                <a:latin typeface="Arial Narrow" pitchFamily="34" charset="0"/>
              </a:rPr>
              <a:t> </a:t>
            </a:r>
            <a:r>
              <a:rPr lang="en-US" b="1" dirty="0" smtClean="0">
                <a:latin typeface="Arial Narrow" pitchFamily="34" charset="0"/>
              </a:rPr>
              <a:t>13:34</a:t>
            </a:r>
          </a:p>
          <a:p>
            <a:pPr>
              <a:buNone/>
            </a:pPr>
            <a:r>
              <a:rPr lang="en-US" b="1" dirty="0" smtClean="0">
                <a:latin typeface="Arial Narrow" pitchFamily="34" charset="0"/>
              </a:rPr>
              <a:t>2</a:t>
            </a:r>
            <a:r>
              <a:rPr lang="en-US" b="1" dirty="0" smtClean="0">
                <a:latin typeface="Arial Narrow" pitchFamily="34" charset="0"/>
              </a:rPr>
              <a:t>. </a:t>
            </a:r>
            <a:r>
              <a:rPr lang="hi-IN" dirty="0" smtClean="0"/>
              <a:t>पृथ्वी को पूरी तरह से वश में नहीं किया।</a:t>
            </a:r>
            <a:endParaRPr lang="en-US" b="1" dirty="0" smtClean="0">
              <a:latin typeface="Arial Narrow" pitchFamily="34" charset="0"/>
            </a:endParaRPr>
          </a:p>
          <a:p>
            <a:pPr>
              <a:buNone/>
            </a:pPr>
            <a:endParaRPr lang="en-US" b="1" dirty="0" smtClean="0">
              <a:latin typeface="Arial Narrow" pitchFamily="34" charset="0"/>
            </a:endParaRPr>
          </a:p>
          <a:p>
            <a:pPr>
              <a:buNone/>
            </a:pPr>
            <a:r>
              <a:rPr lang="en-US" b="1" dirty="0" err="1" smtClean="0">
                <a:latin typeface="Arial Narrow" pitchFamily="34" charset="0"/>
              </a:rPr>
              <a:t>इब्रानियों</a:t>
            </a:r>
            <a:r>
              <a:rPr lang="en-US" b="1" dirty="0" smtClean="0">
                <a:latin typeface="Arial Narrow" pitchFamily="34" charset="0"/>
              </a:rPr>
              <a:t> </a:t>
            </a:r>
            <a:r>
              <a:rPr lang="en-US" b="1" dirty="0" smtClean="0">
                <a:latin typeface="Arial Narrow" pitchFamily="34" charset="0"/>
              </a:rPr>
              <a:t>2:7,8  …..You crowned him with glory and honor and set him over the works of Your hands.  You subjected all things under his feet." For in subjecting all things to Him, He did not leave anything not subjected to Him. But now we do not see all things having been subjected to him.</a:t>
            </a:r>
          </a:p>
          <a:p>
            <a:pPr>
              <a:buNone/>
            </a:pPr>
            <a:endParaRPr lang="en-US" b="1" dirty="0" smtClean="0">
              <a:latin typeface="Arial Narrow" pitchFamily="34" charset="0"/>
            </a:endParaRPr>
          </a:p>
          <a:p>
            <a:pPr>
              <a:buNone/>
            </a:pPr>
            <a:endParaRPr lang="en-US" dirty="0"/>
          </a:p>
        </p:txBody>
      </p:sp>
      <p:sp>
        <p:nvSpPr>
          <p:cNvPr id="4" name="Content Placeholder 3"/>
          <p:cNvSpPr>
            <a:spLocks noGrp="1"/>
          </p:cNvSpPr>
          <p:nvPr>
            <p:ph sz="quarter" idx="2"/>
          </p:nvPr>
        </p:nvSpPr>
        <p:spPr/>
        <p:txBody>
          <a:bodyPr>
            <a:normAutofit fontScale="70000" lnSpcReduction="20000"/>
          </a:bodyPr>
          <a:lstStyle/>
          <a:p>
            <a:r>
              <a:rPr lang="hi-IN" dirty="0" smtClean="0"/>
              <a:t>संक्षेप में, चर्च ने खुद को विश्वासयोग्य साबित नहीं किया है, उसे दी गई छोटी चीजों को प्रशासित करने में</a:t>
            </a:r>
            <a:r>
              <a:rPr lang="hi-IN" dirty="0" smtClean="0"/>
              <a:t>।</a:t>
            </a:r>
            <a:endParaRPr lang="en-US" dirty="0" smtClean="0"/>
          </a:p>
          <a:p>
            <a:r>
              <a:rPr lang="hi-IN" dirty="0" smtClean="0"/>
              <a:t>सुधार</a:t>
            </a:r>
            <a:r>
              <a:rPr lang="hi-IN" dirty="0" smtClean="0"/>
              <a:t>, अभ्यास, प्रशिक्षण ही हमें विशेषज्ञ बनाएंगे</a:t>
            </a:r>
            <a:r>
              <a:rPr lang="hi-IN" dirty="0" smtClean="0"/>
              <a:t>।</a:t>
            </a:r>
            <a:endParaRPr lang="en-US" dirty="0" smtClean="0"/>
          </a:p>
          <a:p>
            <a:r>
              <a:rPr lang="hi-IN" dirty="0" smtClean="0"/>
              <a:t>नहीं या थोड़ा सुधार दिया गया</a:t>
            </a:r>
            <a:r>
              <a:rPr lang="en-US" b="1" dirty="0" smtClean="0">
                <a:latin typeface="Arial Narrow" pitchFamily="34" charset="0"/>
              </a:rPr>
              <a:t> </a:t>
            </a:r>
            <a:r>
              <a:rPr lang="en-US" b="1" dirty="0" smtClean="0">
                <a:latin typeface="Arial Narrow" pitchFamily="34" charset="0"/>
              </a:rPr>
              <a:t>MPs, </a:t>
            </a:r>
          </a:p>
          <a:p>
            <a:r>
              <a:rPr lang="en-US" b="1" dirty="0" smtClean="0">
                <a:latin typeface="Arial Narrow" pitchFamily="34" charset="0"/>
              </a:rPr>
              <a:t>MLAs, </a:t>
            </a:r>
          </a:p>
          <a:p>
            <a:r>
              <a:rPr lang="en-US" b="1" dirty="0" smtClean="0">
                <a:latin typeface="Arial Narrow" pitchFamily="34" charset="0"/>
              </a:rPr>
              <a:t>IAS Officers</a:t>
            </a:r>
          </a:p>
          <a:p>
            <a:r>
              <a:rPr lang="en-US" b="1" dirty="0" smtClean="0">
                <a:latin typeface="Arial Narrow" pitchFamily="34" charset="0"/>
              </a:rPr>
              <a:t>IPS Officers</a:t>
            </a:r>
          </a:p>
          <a:p>
            <a:r>
              <a:rPr lang="hi-IN" dirty="0" smtClean="0"/>
              <a:t>संसाधनों के प्रशासन में सरकारी कर्मचारी</a:t>
            </a:r>
            <a:endParaRPr lang="en-US" b="1" dirty="0">
              <a:latin typeface="Arial Narrow"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dirty="0" smtClean="0"/>
              <a:t>वित्तीय अपर्याप्तता के </a:t>
            </a:r>
            <a:r>
              <a:rPr lang="hi-IN" dirty="0" smtClean="0"/>
              <a:t>कारण</a:t>
            </a:r>
            <a:endParaRPr lang="en-US" b="1" dirty="0">
              <a:solidFill>
                <a:srgbClr val="FFFF00"/>
              </a:solidFill>
              <a:latin typeface="Arial Narrow" pitchFamily="34" charset="0"/>
            </a:endParaRPr>
          </a:p>
        </p:txBody>
      </p:sp>
      <p:sp>
        <p:nvSpPr>
          <p:cNvPr id="5" name="Content Placeholder 4"/>
          <p:cNvSpPr>
            <a:spLocks noGrp="1"/>
          </p:cNvSpPr>
          <p:nvPr>
            <p:ph sz="quarter" idx="1"/>
          </p:nvPr>
        </p:nvSpPr>
        <p:spPr/>
        <p:txBody>
          <a:bodyPr/>
          <a:lstStyle/>
          <a:p>
            <a:r>
              <a:rPr lang="hi-IN" dirty="0" smtClean="0"/>
              <a:t>वित्तीय अपर्याप्तता उन लक्षणों में से एक है जिसके माध्यम से प्रभु हमसे बात करते हैं</a:t>
            </a:r>
            <a:endParaRPr lang="en-US" b="1" dirty="0">
              <a:latin typeface="Arial Narrow" pitchFamily="34" charset="0"/>
            </a:endParaRPr>
          </a:p>
        </p:txBody>
      </p:sp>
      <p:sp>
        <p:nvSpPr>
          <p:cNvPr id="4" name="Content Placeholder 3"/>
          <p:cNvSpPr>
            <a:spLocks noGrp="1"/>
          </p:cNvSpPr>
          <p:nvPr>
            <p:ph sz="quarter" idx="2"/>
          </p:nvPr>
        </p:nvSpPr>
        <p:spPr/>
        <p:txBody>
          <a:bodyPr/>
          <a:lstStyle/>
          <a:p>
            <a:r>
              <a:rPr lang="hi-IN" dirty="0" smtClean="0"/>
              <a:t>बाइबल पर्याप्त उदाहरण दिखाती </a:t>
            </a:r>
            <a:r>
              <a:rPr lang="hi-IN" dirty="0" smtClean="0"/>
              <a:t>है</a:t>
            </a:r>
            <a:endParaRPr lang="en-US" dirty="0" smtClean="0"/>
          </a:p>
          <a:p>
            <a:r>
              <a:rPr lang="hi-IN" dirty="0" smtClean="0"/>
              <a:t>कारण कि प्रभु इसकी अनुमति क्यों देता है।</a:t>
            </a:r>
            <a:endParaRPr lang="en-US" b="1" dirty="0">
              <a:latin typeface="Arial Narrow"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153400" cy="1371600"/>
          </a:xfrm>
        </p:spPr>
        <p:txBody>
          <a:bodyPr>
            <a:noAutofit/>
          </a:bodyPr>
          <a:lstStyle/>
          <a:p>
            <a:pPr algn="ctr"/>
            <a:r>
              <a:rPr lang="en-US" sz="3600" b="1" dirty="0" smtClean="0">
                <a:solidFill>
                  <a:schemeClr val="tx1"/>
                </a:solidFill>
                <a:latin typeface="Arial Narrow" pitchFamily="34" charset="0"/>
              </a:rPr>
              <a:t>1</a:t>
            </a:r>
            <a:r>
              <a:rPr lang="en-US" sz="3600" b="1" dirty="0" smtClean="0">
                <a:solidFill>
                  <a:srgbClr val="FFFF00"/>
                </a:solidFill>
                <a:latin typeface="Arial Narrow" pitchFamily="34" charset="0"/>
              </a:rPr>
              <a:t>. </a:t>
            </a:r>
            <a:r>
              <a:rPr lang="hi-IN" sz="3600" dirty="0" smtClean="0"/>
              <a:t>परमेश्वर </a:t>
            </a:r>
            <a:r>
              <a:rPr lang="hi-IN" sz="3600" dirty="0" smtClean="0"/>
              <a:t>का घर खंडहर में है - इसे फिर से बनाने की आज्ञा! </a:t>
            </a:r>
            <a:r>
              <a:rPr lang="en-US" sz="4000" dirty="0" smtClean="0"/>
              <a:t/>
            </a:r>
            <a:br>
              <a:rPr lang="en-US" sz="4000" dirty="0" smtClean="0"/>
            </a:br>
            <a:endParaRPr lang="en-US" sz="4000" dirty="0"/>
          </a:p>
        </p:txBody>
      </p:sp>
      <p:sp>
        <p:nvSpPr>
          <p:cNvPr id="3" name="Content Placeholder 2"/>
          <p:cNvSpPr>
            <a:spLocks noGrp="1"/>
          </p:cNvSpPr>
          <p:nvPr>
            <p:ph sz="quarter" idx="1"/>
          </p:nvPr>
        </p:nvSpPr>
        <p:spPr>
          <a:xfrm>
            <a:off x="228600" y="1589566"/>
            <a:ext cx="4267200" cy="4963633"/>
          </a:xfrm>
        </p:spPr>
        <p:txBody>
          <a:bodyPr>
            <a:normAutofit fontScale="77500" lnSpcReduction="20000"/>
          </a:bodyPr>
          <a:lstStyle/>
          <a:p>
            <a:r>
              <a:rPr lang="en-US" sz="3100" b="1" dirty="0" err="1" smtClean="0">
                <a:latin typeface="Arial Narrow" pitchFamily="34" charset="0"/>
              </a:rPr>
              <a:t>हग्गै</a:t>
            </a:r>
            <a:r>
              <a:rPr lang="en-US" sz="3100" b="1" dirty="0" smtClean="0">
                <a:latin typeface="Arial Narrow" pitchFamily="34" charset="0"/>
              </a:rPr>
              <a:t> </a:t>
            </a:r>
            <a:r>
              <a:rPr lang="en-US" sz="3100" b="1" dirty="0" smtClean="0">
                <a:latin typeface="Arial Narrow" pitchFamily="34" charset="0"/>
              </a:rPr>
              <a:t>1:4-6  “Is it a time for you yourselves to dwell in your paneled houses, while this house lies in ruins?  Now, therefore, thus says the LORD of hosts: Consider your ways. </a:t>
            </a:r>
          </a:p>
          <a:p>
            <a:pPr>
              <a:buNone/>
            </a:pPr>
            <a:r>
              <a:rPr lang="en-US" sz="3100" b="1" dirty="0" smtClean="0">
                <a:latin typeface="Arial Narrow" pitchFamily="34" charset="0"/>
              </a:rPr>
              <a:t>	  You have sown much, and harvested little. You eat, but you never have enough; you drink, but you never have your fill. You clothe yourselves, but no one is warm. And he who earns wages does so to put them into a bag with holes. </a:t>
            </a:r>
          </a:p>
          <a:p>
            <a:endParaRPr lang="en-US" dirty="0"/>
          </a:p>
        </p:txBody>
      </p:sp>
      <p:sp>
        <p:nvSpPr>
          <p:cNvPr id="4" name="Content Placeholder 3"/>
          <p:cNvSpPr>
            <a:spLocks noGrp="1"/>
          </p:cNvSpPr>
          <p:nvPr>
            <p:ph sz="quarter" idx="2"/>
          </p:nvPr>
        </p:nvSpPr>
        <p:spPr/>
        <p:txBody>
          <a:bodyPr>
            <a:normAutofit fontScale="77500" lnSpcReduction="20000"/>
          </a:bodyPr>
          <a:lstStyle/>
          <a:p>
            <a:r>
              <a:rPr lang="hi-IN" dirty="0" smtClean="0"/>
              <a:t>परिणाम </a:t>
            </a:r>
            <a:endParaRPr lang="en-US" dirty="0" smtClean="0"/>
          </a:p>
          <a:p>
            <a:r>
              <a:rPr lang="hi-IN" dirty="0" smtClean="0"/>
              <a:t>1</a:t>
            </a:r>
            <a:r>
              <a:rPr lang="hi-IN" dirty="0" smtClean="0"/>
              <a:t>. छोटी फसल </a:t>
            </a:r>
            <a:endParaRPr lang="en-US" dirty="0" smtClean="0"/>
          </a:p>
          <a:p>
            <a:r>
              <a:rPr lang="hi-IN" dirty="0" smtClean="0"/>
              <a:t>2</a:t>
            </a:r>
            <a:r>
              <a:rPr lang="hi-IN" dirty="0" smtClean="0"/>
              <a:t>. खाने के लिए पर्याप्त नहीं </a:t>
            </a:r>
            <a:endParaRPr lang="en-US" dirty="0" smtClean="0"/>
          </a:p>
          <a:p>
            <a:r>
              <a:rPr lang="hi-IN" dirty="0" smtClean="0"/>
              <a:t>3</a:t>
            </a:r>
            <a:r>
              <a:rPr lang="hi-IN" dirty="0" smtClean="0"/>
              <a:t>. पीने के पानी की कमी </a:t>
            </a:r>
            <a:endParaRPr lang="en-US" dirty="0" smtClean="0"/>
          </a:p>
          <a:p>
            <a:r>
              <a:rPr lang="hi-IN" dirty="0" smtClean="0"/>
              <a:t>4</a:t>
            </a:r>
            <a:r>
              <a:rPr lang="hi-IN" dirty="0" smtClean="0"/>
              <a:t>. पर्याप्त कपड़े नहीं </a:t>
            </a:r>
            <a:endParaRPr lang="en-US" dirty="0" smtClean="0"/>
          </a:p>
          <a:p>
            <a:r>
              <a:rPr lang="hi-IN" dirty="0" smtClean="0"/>
              <a:t>5</a:t>
            </a:r>
            <a:r>
              <a:rPr lang="hi-IN" dirty="0" smtClean="0"/>
              <a:t>. श्रम से अर्जित मजदूरी को पर्स से निकाल दिया जाता है</a:t>
            </a:r>
            <a:endParaRPr lang="en-US" b="1" dirty="0">
              <a:latin typeface="Arial Narrow"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hi-IN" dirty="0" smtClean="0"/>
              <a:t/>
            </a:r>
            <a:br>
              <a:rPr lang="hi-IN" dirty="0" smtClean="0"/>
            </a:br>
            <a:r>
              <a:rPr lang="hi-IN" dirty="0" smtClean="0"/>
              <a:t>परमेश्वर </a:t>
            </a:r>
            <a:r>
              <a:rPr lang="hi-IN" dirty="0" smtClean="0"/>
              <a:t>द्वारा मारा गया</a:t>
            </a:r>
            <a:endParaRPr lang="en-US" dirty="0"/>
          </a:p>
        </p:txBody>
      </p:sp>
      <p:sp>
        <p:nvSpPr>
          <p:cNvPr id="3" name="Content Placeholder 2"/>
          <p:cNvSpPr>
            <a:spLocks noGrp="1"/>
          </p:cNvSpPr>
          <p:nvPr>
            <p:ph sz="quarter" idx="1"/>
          </p:nvPr>
        </p:nvSpPr>
        <p:spPr/>
        <p:txBody>
          <a:bodyPr/>
          <a:lstStyle/>
          <a:p>
            <a:r>
              <a:rPr lang="en-US" b="1" dirty="0" smtClean="0">
                <a:latin typeface="Arial Narrow" pitchFamily="34" charset="0"/>
              </a:rPr>
              <a:t>यशायाह57:17</a:t>
            </a:r>
            <a:r>
              <a:rPr lang="en-US" b="1" dirty="0" smtClean="0">
                <a:latin typeface="Arial Narrow" pitchFamily="34" charset="0"/>
              </a:rPr>
              <a:t>  Because of the iniquity of his unjust gain I was angry, I struck him; I hid my face and was angry, but he went on backsliding in the way of his own heart. </a:t>
            </a:r>
          </a:p>
          <a:p>
            <a:endParaRPr lang="en-US" dirty="0"/>
          </a:p>
        </p:txBody>
      </p:sp>
      <p:sp>
        <p:nvSpPr>
          <p:cNvPr id="4" name="Content Placeholder 3"/>
          <p:cNvSpPr>
            <a:spLocks noGrp="1"/>
          </p:cNvSpPr>
          <p:nvPr>
            <p:ph sz="quarter" idx="2"/>
          </p:nvPr>
        </p:nvSpPr>
        <p:spPr>
          <a:xfrm>
            <a:off x="4844900" y="1589567"/>
            <a:ext cx="4299099" cy="4572000"/>
          </a:xfrm>
        </p:spPr>
        <p:txBody>
          <a:bodyPr/>
          <a:lstStyle/>
          <a:p>
            <a:pPr>
              <a:buNone/>
            </a:pPr>
            <a:r>
              <a:rPr lang="hi-IN" dirty="0" smtClean="0"/>
              <a:t>1. </a:t>
            </a:r>
            <a:r>
              <a:rPr lang="hi-IN" dirty="0" smtClean="0"/>
              <a:t>परमेश्वर </a:t>
            </a:r>
            <a:r>
              <a:rPr lang="hi-IN" dirty="0" smtClean="0"/>
              <a:t>का गुस्सा उस पर है 2. प्रभु उस पर प्रहार करता है 3. </a:t>
            </a:r>
            <a:r>
              <a:rPr lang="hi-IN" dirty="0" smtClean="0"/>
              <a:t>परमेश्वर </a:t>
            </a:r>
            <a:r>
              <a:rPr lang="hi-IN" dirty="0" smtClean="0"/>
              <a:t>अपना चेहरा छिपा रहे हैं 4. किसी के अपने दिल की तरह पीछे हटना</a:t>
            </a:r>
            <a:endParaRPr lang="en-US" b="1" dirty="0">
              <a:latin typeface="Arial Narrow"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hi-IN" dirty="0" smtClean="0"/>
              <a:t>असामयिक और अप्राकृतिक मौत</a:t>
            </a:r>
            <a:endParaRPr lang="en-US" dirty="0"/>
          </a:p>
        </p:txBody>
      </p:sp>
      <p:sp>
        <p:nvSpPr>
          <p:cNvPr id="3" name="Content Placeholder 2"/>
          <p:cNvSpPr>
            <a:spLocks noGrp="1"/>
          </p:cNvSpPr>
          <p:nvPr>
            <p:ph sz="quarter" idx="1"/>
          </p:nvPr>
        </p:nvSpPr>
        <p:spPr/>
        <p:txBody>
          <a:bodyPr>
            <a:normAutofit/>
          </a:bodyPr>
          <a:lstStyle/>
          <a:p>
            <a:pPr algn="ctr"/>
            <a:r>
              <a:rPr lang="en-US" sz="4400" b="1" dirty="0" err="1" smtClean="0">
                <a:latin typeface="Arial Narrow" pitchFamily="34" charset="0"/>
              </a:rPr>
              <a:t>नीति</a:t>
            </a:r>
            <a:r>
              <a:rPr lang="en-US" sz="4400" b="1" dirty="0" smtClean="0">
                <a:latin typeface="Arial Narrow" pitchFamily="34" charset="0"/>
              </a:rPr>
              <a:t> </a:t>
            </a:r>
            <a:r>
              <a:rPr lang="en-US" sz="4400" b="1" dirty="0" smtClean="0">
                <a:latin typeface="Arial Narrow" pitchFamily="34" charset="0"/>
              </a:rPr>
              <a:t>1:19  Such are the ways of everyone who is greedy for unjust gain; it takes away the life of its possessors.</a:t>
            </a:r>
          </a:p>
          <a:p>
            <a:endParaRPr lang="en-US" sz="4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गृहस्थी में परेशानी</a:t>
            </a:r>
            <a:endParaRPr lang="en-US" b="1" dirty="0">
              <a:solidFill>
                <a:srgbClr val="FFFF00"/>
              </a:solidFill>
            </a:endParaRPr>
          </a:p>
        </p:txBody>
      </p:sp>
      <p:sp>
        <p:nvSpPr>
          <p:cNvPr id="3" name="Content Placeholder 2"/>
          <p:cNvSpPr>
            <a:spLocks noGrp="1"/>
          </p:cNvSpPr>
          <p:nvPr>
            <p:ph sz="quarter" idx="1"/>
          </p:nvPr>
        </p:nvSpPr>
        <p:spPr/>
        <p:txBody>
          <a:bodyPr>
            <a:normAutofit/>
          </a:bodyPr>
          <a:lstStyle/>
          <a:p>
            <a:r>
              <a:rPr lang="en-US" sz="4800" b="1" dirty="0" err="1" smtClean="0">
                <a:latin typeface="Arial Narrow" pitchFamily="34" charset="0"/>
              </a:rPr>
              <a:t>नीति</a:t>
            </a:r>
            <a:r>
              <a:rPr lang="en-US" sz="4800" b="1" dirty="0" smtClean="0">
                <a:latin typeface="Arial Narrow" pitchFamily="34" charset="0"/>
              </a:rPr>
              <a:t> </a:t>
            </a:r>
            <a:r>
              <a:rPr lang="en-US" sz="4800" b="1" dirty="0" smtClean="0">
                <a:latin typeface="Arial Narrow" pitchFamily="34" charset="0"/>
              </a:rPr>
              <a:t>15:27  “Whoever is greedy for unjust gain troubles his own household ......”</a:t>
            </a:r>
          </a:p>
          <a:p>
            <a:endParaRPr lang="en-US" sz="4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hi-IN" dirty="0" smtClean="0"/>
              <a:t>शासकों के रूप में क्रूर उत्पीड़क प्राप्त करें</a:t>
            </a:r>
            <a:endParaRPr lang="en-US" b="1" dirty="0">
              <a:solidFill>
                <a:srgbClr val="FFFF00"/>
              </a:solidFill>
            </a:endParaRPr>
          </a:p>
        </p:txBody>
      </p:sp>
      <p:sp>
        <p:nvSpPr>
          <p:cNvPr id="3" name="Content Placeholder 2"/>
          <p:cNvSpPr>
            <a:spLocks noGrp="1"/>
          </p:cNvSpPr>
          <p:nvPr>
            <p:ph sz="quarter" idx="1"/>
          </p:nvPr>
        </p:nvSpPr>
        <p:spPr/>
        <p:txBody>
          <a:bodyPr/>
          <a:lstStyle/>
          <a:p>
            <a:r>
              <a:rPr lang="en-US" sz="4800" b="1" dirty="0" err="1" smtClean="0"/>
              <a:t>नीति</a:t>
            </a:r>
            <a:r>
              <a:rPr lang="en-US" sz="4800" b="1" dirty="0" smtClean="0"/>
              <a:t> </a:t>
            </a:r>
            <a:r>
              <a:rPr lang="en-US" sz="4800" b="1" dirty="0" smtClean="0"/>
              <a:t>28:16  A ruler who lacks understanding is a cruel oppressor, but he who hates unjust gain will prolong his days.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hi-IN" dirty="0" smtClean="0"/>
              <a:t/>
            </a:r>
            <a:br>
              <a:rPr lang="hi-IN" dirty="0" smtClean="0"/>
            </a:br>
            <a:r>
              <a:rPr lang="hi-IN" dirty="0" smtClean="0"/>
              <a:t>आप अनुशासन से नफरत करते हैं</a:t>
            </a:r>
            <a:r>
              <a:rPr lang="en-US" dirty="0" smtClean="0"/>
              <a:t>.</a:t>
            </a:r>
            <a:r>
              <a:rPr lang="en-US" dirty="0" smtClean="0">
                <a:solidFill>
                  <a:schemeClr val="tx1"/>
                </a:solidFill>
                <a:latin typeface="Arial Black" pitchFamily="34" charset="0"/>
              </a:rPr>
              <a:t> </a:t>
            </a:r>
            <a:br>
              <a:rPr lang="en-US" dirty="0" smtClean="0">
                <a:solidFill>
                  <a:schemeClr val="tx1"/>
                </a:solidFill>
                <a:latin typeface="Arial Black" pitchFamily="34" charset="0"/>
              </a:rPr>
            </a:br>
            <a:r>
              <a:rPr lang="hi-IN" sz="4000" dirty="0" smtClean="0"/>
              <a:t>भजन</a:t>
            </a:r>
            <a:r>
              <a:rPr lang="hi-IN" sz="2800" dirty="0" smtClean="0"/>
              <a:t> </a:t>
            </a:r>
            <a:r>
              <a:rPr lang="en-US" sz="3100" dirty="0" smtClean="0">
                <a:solidFill>
                  <a:schemeClr val="tx1"/>
                </a:solidFill>
                <a:latin typeface="Arial Black" pitchFamily="34" charset="0"/>
              </a:rPr>
              <a:t>50:17</a:t>
            </a:r>
            <a:endParaRPr lang="en-US" sz="2200" dirty="0">
              <a:solidFill>
                <a:schemeClr val="tx1"/>
              </a:solidFill>
              <a:latin typeface="Arial Black" pitchFamily="34" charset="0"/>
            </a:endParaRPr>
          </a:p>
        </p:txBody>
      </p:sp>
      <p:sp>
        <p:nvSpPr>
          <p:cNvPr id="3" name="Content Placeholder 2"/>
          <p:cNvSpPr>
            <a:spLocks noGrp="1"/>
          </p:cNvSpPr>
          <p:nvPr>
            <p:ph sz="quarter" idx="1"/>
          </p:nvPr>
        </p:nvSpPr>
        <p:spPr/>
        <p:txBody>
          <a:bodyPr>
            <a:normAutofit/>
          </a:bodyPr>
          <a:lstStyle/>
          <a:p>
            <a:pPr>
              <a:buNone/>
            </a:pPr>
            <a:r>
              <a:rPr lang="en-US" dirty="0" smtClean="0"/>
              <a:t> </a:t>
            </a:r>
            <a:r>
              <a:rPr lang="en-US" sz="3200" dirty="0" smtClean="0">
                <a:solidFill>
                  <a:srgbClr val="FFFF00"/>
                </a:solidFill>
                <a:latin typeface="Arial Black" pitchFamily="34" charset="0"/>
              </a:rPr>
              <a:t>For you hate discipline, and you cast my words behind you. </a:t>
            </a:r>
            <a:r>
              <a:rPr lang="hi-IN" sz="3200" dirty="0" smtClean="0"/>
              <a:t/>
            </a:r>
            <a:br>
              <a:rPr lang="hi-IN" sz="3200" dirty="0" smtClean="0"/>
            </a:br>
            <a:r>
              <a:rPr lang="hi-IN" sz="3200" dirty="0" smtClean="0"/>
              <a:t>भजन</a:t>
            </a:r>
            <a:r>
              <a:rPr lang="en-US" sz="3200" dirty="0" smtClean="0">
                <a:solidFill>
                  <a:srgbClr val="FFFF00"/>
                </a:solidFill>
                <a:latin typeface="Arial Black" pitchFamily="34" charset="0"/>
              </a:rPr>
              <a:t> 50:17, 16</a:t>
            </a:r>
          </a:p>
          <a:p>
            <a:pPr>
              <a:buNone/>
            </a:pPr>
            <a:endParaRPr lang="en-US" sz="3200" dirty="0" smtClean="0">
              <a:solidFill>
                <a:srgbClr val="FFFF00"/>
              </a:solidFill>
              <a:latin typeface="Arial Black" pitchFamily="34" charset="0"/>
            </a:endParaRPr>
          </a:p>
          <a:p>
            <a:pPr>
              <a:buNone/>
            </a:pPr>
            <a:r>
              <a:rPr lang="en-US" sz="3200" dirty="0" smtClean="0">
                <a:solidFill>
                  <a:srgbClr val="FFFF00"/>
                </a:solidFill>
                <a:latin typeface="Arial Black" pitchFamily="34" charset="0"/>
              </a:rPr>
              <a:t>“What right have you to recite my statutes or take my covenant on your lips? </a:t>
            </a:r>
          </a:p>
          <a:p>
            <a:pPr>
              <a:buNone/>
            </a:pPr>
            <a:endParaRPr lang="en-US" dirty="0" smtClean="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hi-IN" dirty="0" smtClean="0"/>
              <a:t>पत्नियों, खेतों को विजेताओं को दिया</a:t>
            </a:r>
            <a:endParaRPr lang="en-US" b="1" dirty="0">
              <a:solidFill>
                <a:srgbClr val="FFFF00"/>
              </a:solidFill>
              <a:latin typeface="Arial Rounded MT Bold" pitchFamily="34" charset="0"/>
            </a:endParaRPr>
          </a:p>
        </p:txBody>
      </p:sp>
      <p:sp>
        <p:nvSpPr>
          <p:cNvPr id="3" name="Content Placeholder 2"/>
          <p:cNvSpPr>
            <a:spLocks noGrp="1"/>
          </p:cNvSpPr>
          <p:nvPr>
            <p:ph sz="quarter" idx="1"/>
          </p:nvPr>
        </p:nvSpPr>
        <p:spPr/>
        <p:txBody>
          <a:bodyPr>
            <a:normAutofit/>
          </a:bodyPr>
          <a:lstStyle/>
          <a:p>
            <a:r>
              <a:rPr lang="en-US" sz="4000" b="1" dirty="0" err="1" smtClean="0">
                <a:latin typeface="Arial Rounded MT Bold" pitchFamily="34" charset="0"/>
              </a:rPr>
              <a:t>यिर्म</a:t>
            </a:r>
            <a:r>
              <a:rPr lang="en-US" sz="4000" b="1" dirty="0" smtClean="0">
                <a:latin typeface="Arial Rounded MT Bold" pitchFamily="34" charset="0"/>
              </a:rPr>
              <a:t> </a:t>
            </a:r>
            <a:r>
              <a:rPr lang="en-US" sz="4000" b="1" dirty="0" smtClean="0">
                <a:latin typeface="Arial Rounded MT Bold" pitchFamily="34" charset="0"/>
              </a:rPr>
              <a:t>8:10  Therefore I will give their wives to others and their fields to conquerors, because from the least to the greatest everyone is greedy for unjust gain; from prophet to priest, everyone deals falsely.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normAutofit/>
          </a:bodyPr>
          <a:lstStyle/>
          <a:p>
            <a:r>
              <a:rPr lang="hi-IN" dirty="0" smtClean="0"/>
              <a:t>बीज बोना, दुश्मन खा जाएंगे</a:t>
            </a:r>
            <a:r>
              <a:rPr lang="hi-IN" dirty="0" smtClean="0"/>
              <a:t>।</a:t>
            </a:r>
            <a:endParaRPr lang="en-US" dirty="0"/>
          </a:p>
        </p:txBody>
      </p:sp>
      <p:sp>
        <p:nvSpPr>
          <p:cNvPr id="3" name="Content Placeholder 2"/>
          <p:cNvSpPr>
            <a:spLocks noGrp="1"/>
          </p:cNvSpPr>
          <p:nvPr>
            <p:ph sz="quarter" idx="1"/>
          </p:nvPr>
        </p:nvSpPr>
        <p:spPr/>
        <p:txBody>
          <a:bodyPr>
            <a:normAutofit/>
          </a:bodyPr>
          <a:lstStyle/>
          <a:p>
            <a:r>
              <a:rPr lang="en-US" b="1" dirty="0" err="1" smtClean="0"/>
              <a:t>लव्यव्यवस्था</a:t>
            </a:r>
            <a:r>
              <a:rPr lang="en-US" b="1" dirty="0" smtClean="0"/>
              <a:t> </a:t>
            </a:r>
            <a:r>
              <a:rPr lang="en-US" b="1" dirty="0" smtClean="0"/>
              <a:t>26:16</a:t>
            </a:r>
            <a:r>
              <a:rPr lang="en-US" b="1" dirty="0" smtClean="0"/>
              <a:t>  then I will do this to you: I will visit you with panic, with wasting disease and fever that consume the eyes and make the heart ache. And you shall sow your seed in vain, for your enemies shall eat it.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152401"/>
            <a:ext cx="8686800" cy="6705600"/>
          </a:xfrm>
          <a:prstGeom prst="rect">
            <a:avLst/>
          </a:prstGeom>
          <a:solidFill>
            <a:schemeClr val="accent3">
              <a:lumMod val="60000"/>
              <a:lumOff val="4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5036635" cy="1011185"/>
          </a:xfrm>
          <a:prstGeom prst="rect">
            <a:avLst/>
          </a:prstGeom>
          <a:solidFill>
            <a:srgbClr val="F8F9FA"/>
          </a:solidFill>
          <a:ln w="9525">
            <a:noFill/>
            <a:miter lim="800000"/>
            <a:headEnd/>
            <a:tailEnd/>
          </a:ln>
          <a:effectLst/>
        </p:spPr>
        <p:txBody>
          <a:bodyPr vert="horz" wrap="non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i-IN" sz="3200" b="0" i="0" u="none" strike="noStrike" cap="none" normalizeH="0" baseline="0" dirty="0" smtClean="0">
                <a:ln>
                  <a:noFill/>
                </a:ln>
                <a:solidFill>
                  <a:srgbClr val="222222"/>
                </a:solidFill>
                <a:effectLst/>
                <a:latin typeface="inherit"/>
                <a:cs typeface="Mangal" pitchFamily="18" charset="0"/>
              </a:rPr>
              <a:t>पहला सुधार</a:t>
            </a:r>
            <a:r>
              <a:rPr kumimoji="0" lang="en-US" sz="3200" b="0" i="0" u="none" strike="noStrike" cap="none" normalizeH="0" baseline="0" dirty="0" smtClean="0">
                <a:ln>
                  <a:noFill/>
                </a:ln>
                <a:solidFill>
                  <a:srgbClr val="222222"/>
                </a:solidFill>
                <a:effectLst/>
                <a:latin typeface="inherit"/>
                <a:cs typeface="Mangal" pitchFamily="18" charset="0"/>
              </a:rPr>
              <a:t> , </a:t>
            </a:r>
            <a:r>
              <a:rPr kumimoji="0" lang="en-US" sz="3200" b="0" i="0" u="none" strike="noStrike" cap="none" normalizeH="0" baseline="0" dirty="0" err="1" smtClean="0">
                <a:ln>
                  <a:noFill/>
                </a:ln>
                <a:solidFill>
                  <a:srgbClr val="222222"/>
                </a:solidFill>
                <a:effectLst/>
                <a:latin typeface="inherit"/>
                <a:cs typeface="Mangal" pitchFamily="18" charset="0"/>
              </a:rPr>
              <a:t>प्रका</a:t>
            </a:r>
            <a:r>
              <a:rPr kumimoji="0" lang="en-US" sz="3200" b="0" i="0" u="none" strike="noStrike" cap="none" normalizeH="0" dirty="0" smtClean="0">
                <a:ln>
                  <a:noFill/>
                </a:ln>
                <a:solidFill>
                  <a:srgbClr val="222222"/>
                </a:solidFill>
                <a:effectLst/>
                <a:latin typeface="inherit"/>
                <a:cs typeface="Mangal" pitchFamily="18" charset="0"/>
              </a:rPr>
              <a:t> 12: 3,4,7,9</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Arial" pitchFamily="34" charset="0"/>
                <a:cs typeface="Arial" pitchFamily="34" charset="0"/>
              </a:rPr>
              <a:t/>
            </a:r>
            <a:br>
              <a:rPr kumimoji="0" lang="en-US" b="0" i="0" u="none" strike="noStrike" cap="none" normalizeH="0" baseline="0" dirty="0" smtClean="0">
                <a:ln>
                  <a:noFill/>
                </a:ln>
                <a:solidFill>
                  <a:srgbClr val="222222"/>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228600" y="1676400"/>
            <a:ext cx="5638800" cy="1754326"/>
          </a:xfrm>
          <a:prstGeom prst="rect">
            <a:avLst/>
          </a:prstGeom>
          <a:noFill/>
        </p:spPr>
        <p:txBody>
          <a:bodyPr wrap="square" rtlCol="0">
            <a:spAutoFit/>
          </a:bodyPr>
          <a:lstStyle/>
          <a:p>
            <a:pPr>
              <a:buFont typeface="Arial" pitchFamily="34" charset="0"/>
              <a:buChar char="•"/>
            </a:pPr>
            <a:r>
              <a:rPr lang="en-US" sz="3600" dirty="0" err="1" smtClean="0"/>
              <a:t>यशायाह</a:t>
            </a:r>
            <a:r>
              <a:rPr lang="en-US" sz="3600" dirty="0" smtClean="0"/>
              <a:t> 14: 14</a:t>
            </a:r>
          </a:p>
          <a:p>
            <a:pPr>
              <a:buFont typeface="Arial" pitchFamily="34" charset="0"/>
              <a:buChar char="•"/>
            </a:pPr>
            <a:r>
              <a:rPr lang="en-US" sz="3600" dirty="0" err="1" smtClean="0"/>
              <a:t>यहेजकेल</a:t>
            </a:r>
            <a:r>
              <a:rPr lang="en-US" sz="3600" dirty="0" smtClean="0"/>
              <a:t> 28:16</a:t>
            </a:r>
          </a:p>
          <a:p>
            <a:pPr>
              <a:buFont typeface="Arial" pitchFamily="34" charset="0"/>
              <a:buChar char="•"/>
            </a:pPr>
            <a:r>
              <a:rPr lang="en-US" sz="3600" dirty="0" err="1" smtClean="0"/>
              <a:t>उत्पत्ति</a:t>
            </a:r>
            <a:r>
              <a:rPr lang="en-US" sz="3600" dirty="0" smtClean="0"/>
              <a:t> 3: 21, 22, 23</a:t>
            </a: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6529031" cy="1072741"/>
          </a:xfrm>
          <a:prstGeom prst="rect">
            <a:avLst/>
          </a:prstGeom>
          <a:solidFill>
            <a:srgbClr val="F8F9FA"/>
          </a:solidFill>
          <a:ln w="9525">
            <a:noFill/>
            <a:miter lim="800000"/>
            <a:headEnd/>
            <a:tailEnd/>
          </a:ln>
          <a:effectLst/>
        </p:spPr>
        <p:txBody>
          <a:bodyPr vert="horz" wrap="non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i-IN" sz="3600" b="0" i="0" u="none" strike="noStrike" cap="none" normalizeH="0" baseline="0" dirty="0" smtClean="0">
                <a:ln>
                  <a:noFill/>
                </a:ln>
                <a:solidFill>
                  <a:srgbClr val="222222"/>
                </a:solidFill>
                <a:effectLst/>
                <a:latin typeface="inherit"/>
                <a:cs typeface="Mangal" pitchFamily="18" charset="0"/>
              </a:rPr>
              <a:t>सुधार परमेश्वर की एक विशेषता है</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Arial" pitchFamily="34" charset="0"/>
                <a:cs typeface="Arial" pitchFamily="34" charset="0"/>
              </a:rPr>
              <a:t/>
            </a:r>
            <a:br>
              <a:rPr kumimoji="0" lang="en-US" b="0" i="0" u="none" strike="noStrike" cap="none" normalizeH="0" baseline="0" dirty="0" smtClean="0">
                <a:ln>
                  <a:noFill/>
                </a:ln>
                <a:solidFill>
                  <a:srgbClr val="222222"/>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0" y="1828800"/>
            <a:ext cx="3691716" cy="888075"/>
          </a:xfrm>
          <a:prstGeom prst="rect">
            <a:avLst/>
          </a:prstGeom>
          <a:solidFill>
            <a:srgbClr val="F8F9FA"/>
          </a:solidFill>
          <a:ln w="9525">
            <a:noFill/>
            <a:miter lim="800000"/>
            <a:headEnd/>
            <a:tailEnd/>
          </a:ln>
          <a:effectLst/>
        </p:spPr>
        <p:txBody>
          <a:bodyPr vert="horz" wrap="none" lIns="0" tIns="-17457" rIns="0" bIns="-1745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i-IN" sz="2400" b="0" i="0" u="none" strike="noStrike" cap="none" normalizeH="0" baseline="0" dirty="0" smtClean="0">
                <a:ln>
                  <a:noFill/>
                </a:ln>
                <a:solidFill>
                  <a:srgbClr val="222222"/>
                </a:solidFill>
                <a:effectLst/>
                <a:latin typeface="inherit"/>
                <a:cs typeface="Mangal" pitchFamily="18" charset="0"/>
              </a:rPr>
              <a:t>सुधार एक आदत होनी चाहिए</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Arial" pitchFamily="34" charset="0"/>
                <a:cs typeface="Arial" pitchFamily="34" charset="0"/>
              </a:rPr>
              <a:t/>
            </a:r>
            <a:br>
              <a:rPr kumimoji="0" lang="en-US" b="0" i="0" u="none" strike="noStrike" cap="none" normalizeH="0" baseline="0" dirty="0" smtClean="0">
                <a:ln>
                  <a:noFill/>
                </a:ln>
                <a:solidFill>
                  <a:srgbClr val="222222"/>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0" y="228600"/>
            <a:ext cx="91440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295400"/>
          </a:xfrm>
        </p:spPr>
        <p:txBody>
          <a:bodyPr>
            <a:normAutofit fontScale="90000"/>
          </a:bodyPr>
          <a:lstStyle/>
          <a:p>
            <a:r>
              <a:rPr lang="en-US" dirty="0" smtClean="0"/>
              <a:t>  </a:t>
            </a:r>
            <a:r>
              <a:rPr lang="en-US" dirty="0" smtClean="0">
                <a:solidFill>
                  <a:schemeClr val="tx1"/>
                </a:solidFill>
                <a:latin typeface="Arial Black" pitchFamily="34" charset="0"/>
              </a:rPr>
              <a:t>“</a:t>
            </a:r>
            <a:r>
              <a:rPr lang="hi-IN" dirty="0" smtClean="0"/>
              <a:t>यदि आप एक चोर को देखते हैं, तो आप उससे प्रसन्न होते हैं</a:t>
            </a:r>
            <a:r>
              <a:rPr lang="en-US" dirty="0" smtClean="0">
                <a:solidFill>
                  <a:schemeClr val="tx1"/>
                </a:solidFill>
                <a:latin typeface="Arial Black" pitchFamily="34" charset="0"/>
              </a:rPr>
              <a:t>”, </a:t>
            </a:r>
            <a:r>
              <a:rPr lang="hi-IN" dirty="0" smtClean="0"/>
              <a:t>भजन</a:t>
            </a:r>
            <a:r>
              <a:rPr lang="en-US" dirty="0" smtClean="0"/>
              <a:t> </a:t>
            </a:r>
            <a:r>
              <a:rPr lang="en-US" dirty="0" smtClean="0">
                <a:solidFill>
                  <a:schemeClr val="tx1"/>
                </a:solidFill>
                <a:latin typeface="Arial Black" pitchFamily="34" charset="0"/>
              </a:rPr>
              <a:t>50:18</a:t>
            </a:r>
            <a:r>
              <a:rPr lang="en-US" dirty="0" smtClean="0"/>
              <a:t/>
            </a:r>
            <a:br>
              <a:rPr lang="en-US" dirty="0" smtClean="0"/>
            </a:br>
            <a:endParaRPr lang="en-US" dirty="0"/>
          </a:p>
        </p:txBody>
      </p:sp>
      <p:sp>
        <p:nvSpPr>
          <p:cNvPr id="3" name="Content Placeholder 2"/>
          <p:cNvSpPr>
            <a:spLocks noGrp="1"/>
          </p:cNvSpPr>
          <p:nvPr>
            <p:ph sz="quarter" idx="1"/>
          </p:nvPr>
        </p:nvSpPr>
        <p:spPr>
          <a:xfrm>
            <a:off x="152400" y="1676400"/>
            <a:ext cx="4191000" cy="4572000"/>
          </a:xfrm>
        </p:spPr>
        <p:txBody>
          <a:bodyPr>
            <a:noAutofit/>
          </a:bodyPr>
          <a:lstStyle/>
          <a:p>
            <a:pPr>
              <a:buNone/>
            </a:pPr>
            <a:r>
              <a:rPr lang="en-US" sz="2400" dirty="0" smtClean="0">
                <a:latin typeface="Arial Black" pitchFamily="34" charset="0"/>
              </a:rPr>
              <a:t>29.4.2019 </a:t>
            </a:r>
            <a:r>
              <a:rPr lang="hi-IN" sz="2400" dirty="0" smtClean="0">
                <a:latin typeface="Arial Black" pitchFamily="34" charset="0"/>
              </a:rPr>
              <a:t>में</a:t>
            </a:r>
            <a:endParaRPr lang="en-US" sz="2400" dirty="0" smtClean="0">
              <a:latin typeface="Arial Black" pitchFamily="34" charset="0"/>
            </a:endParaRPr>
          </a:p>
          <a:p>
            <a:r>
              <a:rPr lang="hi-IN" sz="2400" dirty="0" smtClean="0"/>
              <a:t>प्रभु ने मुझे चर्चों के मुख्य चरवाहों की एक पंक्ति में दिखाया और कैसे वे अपने विश्वासियों, सहकर्मियों, यहां तक ​​कि परिवार के सदस्यों को ठीक करने में विफल रहे</a:t>
            </a:r>
          </a:p>
          <a:p>
            <a:r>
              <a:rPr lang="hi-IN" sz="2400" dirty="0" smtClean="0"/>
              <a:t>इसलिए उनका चर्च चोरों का अड्डा बन गया। </a:t>
            </a:r>
            <a:endParaRPr lang="en-US" sz="2400" dirty="0" smtClean="0"/>
          </a:p>
          <a:p>
            <a:r>
              <a:rPr lang="hi-IN" sz="2400" dirty="0" smtClean="0"/>
              <a:t>परमेश्वर ने उन के लिए भजन</a:t>
            </a:r>
            <a:r>
              <a:rPr lang="en-US" sz="2400" dirty="0" smtClean="0">
                <a:latin typeface="Arial Rounded MT Bold" pitchFamily="34" charset="0"/>
              </a:rPr>
              <a:t> 50:17,16,18 </a:t>
            </a:r>
            <a:r>
              <a:rPr lang="hi-IN" sz="2400" dirty="0" smtClean="0"/>
              <a:t>दिया</a:t>
            </a:r>
          </a:p>
          <a:p>
            <a:pPr>
              <a:buNone/>
            </a:pPr>
            <a:endParaRPr lang="en-US" sz="2400" dirty="0">
              <a:latin typeface="Arial Black" pitchFamily="34" charset="0"/>
            </a:endParaRPr>
          </a:p>
        </p:txBody>
      </p:sp>
      <p:sp>
        <p:nvSpPr>
          <p:cNvPr id="4" name="Content Placeholder 3"/>
          <p:cNvSpPr>
            <a:spLocks noGrp="1"/>
          </p:cNvSpPr>
          <p:nvPr>
            <p:ph sz="quarter" idx="2"/>
          </p:nvPr>
        </p:nvSpPr>
        <p:spPr>
          <a:xfrm>
            <a:off x="4844901" y="1589566"/>
            <a:ext cx="3886200" cy="4963633"/>
          </a:xfrm>
        </p:spPr>
        <p:txBody>
          <a:bodyPr>
            <a:normAutofit fontScale="77500" lnSpcReduction="20000"/>
          </a:bodyPr>
          <a:lstStyle/>
          <a:p>
            <a:endParaRPr lang="en-US" dirty="0" smtClean="0">
              <a:latin typeface="Arial Rounded MT Bold" pitchFamily="34" charset="0"/>
            </a:endParaRPr>
          </a:p>
          <a:p>
            <a:pPr>
              <a:buNone/>
            </a:pPr>
            <a:r>
              <a:rPr lang="hi-IN" dirty="0" smtClean="0"/>
              <a:t>एक पादरी (बिना शर्म के) मुझे बताया, </a:t>
            </a:r>
            <a:endParaRPr lang="en-US" dirty="0" smtClean="0"/>
          </a:p>
          <a:p>
            <a:pPr>
              <a:buNone/>
            </a:pPr>
            <a:r>
              <a:rPr lang="hi-IN" dirty="0" smtClean="0"/>
              <a:t>मैं अपने कार्यालय में केवल गैर विश्वासियों को नियुक्त करता हूं, "मेरे ड्राइवर को देखें, खाना बनाना, ...।</a:t>
            </a:r>
            <a:r>
              <a:rPr lang="en-US" dirty="0" smtClean="0">
                <a:latin typeface="Arial Rounded MT Bold" pitchFamily="34" charset="0"/>
              </a:rPr>
              <a:t> </a:t>
            </a:r>
          </a:p>
          <a:p>
            <a:pPr>
              <a:buNone/>
            </a:pPr>
            <a:r>
              <a:rPr lang="hi-IN" dirty="0" smtClean="0"/>
              <a:t/>
            </a:r>
            <a:br>
              <a:rPr lang="hi-IN" dirty="0" smtClean="0"/>
            </a:br>
            <a:r>
              <a:rPr lang="hi-IN" dirty="0" smtClean="0"/>
              <a:t>सभी गैर विश्वासियों। वे व्यवहार करना जानते हैं। </a:t>
            </a:r>
            <a:endParaRPr lang="en-US" dirty="0" smtClean="0"/>
          </a:p>
          <a:p>
            <a:pPr>
              <a:buNone/>
            </a:pPr>
            <a:r>
              <a:rPr lang="hi-IN" dirty="0" smtClean="0"/>
              <a:t>विश्वासियों के पास शिष्टाचार, राजनीतिकता नहीं है, पता नहीं है कि कैसे व्यवहार करना है, आदि…।</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686800" cy="990600"/>
          </a:xfrm>
        </p:spPr>
        <p:txBody>
          <a:bodyPr>
            <a:normAutofit fontScale="90000"/>
          </a:bodyPr>
          <a:lstStyle/>
          <a:p>
            <a:pPr algn="ctr"/>
            <a:r>
              <a:rPr lang="hi-IN" dirty="0" smtClean="0">
                <a:latin typeface="Arial Rounded MT Bold" pitchFamily="34" charset="0"/>
              </a:rPr>
              <a:t>सुधार की कीमत उच्च है - जोखिम भरा भी है - एक की जान भी ले सकते हैं</a:t>
            </a:r>
            <a:endParaRPr lang="en-US" dirty="0">
              <a:latin typeface="Arial Rounded MT Bold" pitchFamily="34" charset="0"/>
            </a:endParaRPr>
          </a:p>
        </p:txBody>
      </p:sp>
      <p:sp>
        <p:nvSpPr>
          <p:cNvPr id="3" name="Content Placeholder 2"/>
          <p:cNvSpPr>
            <a:spLocks noGrp="1"/>
          </p:cNvSpPr>
          <p:nvPr>
            <p:ph sz="quarter" idx="1"/>
          </p:nvPr>
        </p:nvSpPr>
        <p:spPr/>
        <p:txBody>
          <a:bodyPr>
            <a:normAutofit lnSpcReduction="10000"/>
          </a:bodyPr>
          <a:lstStyle/>
          <a:p>
            <a:pPr>
              <a:buNone/>
            </a:pPr>
            <a:r>
              <a:rPr lang="hi-IN" dirty="0" smtClean="0">
                <a:latin typeface="Arial Narrow" pitchFamily="34" charset="0"/>
              </a:rPr>
              <a:t>धन ने जुदास को सुधार से परे एक स्थिति में ले </a:t>
            </a:r>
            <a:r>
              <a:rPr lang="en-US" dirty="0" smtClean="0">
                <a:latin typeface="Arial Narrow" pitchFamily="34" charset="0"/>
              </a:rPr>
              <a:t>ग</a:t>
            </a:r>
            <a:r>
              <a:rPr lang="hi-IN" dirty="0" smtClean="0">
                <a:latin typeface="Arial Narrow" pitchFamily="34" charset="0"/>
              </a:rPr>
              <a:t>या</a:t>
            </a:r>
            <a:r>
              <a:rPr lang="hi-IN" dirty="0" smtClean="0">
                <a:latin typeface="Arial Narrow" pitchFamily="34" charset="0"/>
              </a:rPr>
              <a:t>।</a:t>
            </a:r>
          </a:p>
          <a:p>
            <a:pPr>
              <a:buNone/>
            </a:pPr>
            <a:r>
              <a:rPr lang="hi-IN" dirty="0" smtClean="0">
                <a:latin typeface="Arial Narrow" pitchFamily="34" charset="0"/>
              </a:rPr>
              <a:t>यीशु ने इस के आगे घुटने टेक दिए, धोखा दिया गया और सूली पर चढ़ा दिया गया।</a:t>
            </a:r>
          </a:p>
          <a:p>
            <a:pPr>
              <a:buNone/>
            </a:pPr>
            <a:r>
              <a:rPr lang="hi-IN" dirty="0" smtClean="0">
                <a:latin typeface="Arial Narrow" pitchFamily="34" charset="0"/>
              </a:rPr>
              <a:t>यीशु ने आदम में खोए अधिकार को बहाल किया,</a:t>
            </a:r>
            <a:endParaRPr lang="en-US" dirty="0">
              <a:latin typeface="Arial Narrow" pitchFamily="34" charset="0"/>
            </a:endParaRPr>
          </a:p>
        </p:txBody>
      </p:sp>
      <p:sp>
        <p:nvSpPr>
          <p:cNvPr id="4" name="Content Placeholder 3"/>
          <p:cNvSpPr>
            <a:spLocks noGrp="1"/>
          </p:cNvSpPr>
          <p:nvPr>
            <p:ph sz="quarter" idx="2"/>
          </p:nvPr>
        </p:nvSpPr>
        <p:spPr>
          <a:xfrm>
            <a:off x="4997301" y="1600200"/>
            <a:ext cx="4146699" cy="5039834"/>
          </a:xfrm>
        </p:spPr>
        <p:txBody>
          <a:bodyPr>
            <a:noAutofit/>
          </a:bodyPr>
          <a:lstStyle/>
          <a:p>
            <a:pPr>
              <a:buNone/>
            </a:pPr>
            <a:r>
              <a:rPr lang="hi-IN" sz="2000" b="1" dirty="0" smtClean="0">
                <a:latin typeface="Arial Narrow" pitchFamily="34" charset="0"/>
              </a:rPr>
              <a:t>अंतिम निर्णय कुछ भी नहीं है, लेकिन इस बात की एक प्रतिज्ञा है कि हमने पृथ्वी पर रहते हुए हमें सौंपे गए संसाधनों का प्रबंधन कैसे किया।</a:t>
            </a:r>
          </a:p>
          <a:p>
            <a:pPr>
              <a:buNone/>
            </a:pPr>
            <a:r>
              <a:rPr lang="hi-IN" sz="2000" b="1" dirty="0" smtClean="0">
                <a:latin typeface="Arial Narrow" pitchFamily="34" charset="0"/>
              </a:rPr>
              <a:t>मानव संसाधन (समय, स्वास्थ्य, अवसर, सहायक, परिवार के सदस्य, रिश्ते आदि)</a:t>
            </a:r>
          </a:p>
          <a:p>
            <a:pPr>
              <a:buNone/>
            </a:pPr>
            <a:r>
              <a:rPr lang="hi-IN" sz="2000" b="1" dirty="0" smtClean="0">
                <a:latin typeface="Arial Narrow" pitchFamily="34" charset="0"/>
              </a:rPr>
              <a:t>प्राकृतिक संसाधन (घर, सुविधाएं, प्रकृति पर अधिकार, लोग, आत्माओं पर अधिकार और सब कुछ)</a:t>
            </a:r>
          </a:p>
          <a:p>
            <a:pPr>
              <a:buNone/>
            </a:pPr>
            <a:r>
              <a:rPr lang="hi-IN" sz="2000" b="1" dirty="0" smtClean="0">
                <a:latin typeface="Arial Narrow" pitchFamily="34" charset="0"/>
              </a:rPr>
              <a:t>संक्षेप में, हमने पृथ्वी को कैसे वश में किया और ओवरकमर हो गया (उत्पत्ति 1:28, रेव। 2:17)</a:t>
            </a:r>
            <a:endParaRPr lang="en-US" sz="2400" b="1" dirty="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noAutofit/>
          </a:bodyPr>
          <a:lstStyle/>
          <a:p>
            <a:r>
              <a:rPr lang="hi-IN" sz="3600" dirty="0" smtClean="0">
                <a:latin typeface="Arial Narrow" pitchFamily="34" charset="0"/>
              </a:rPr>
              <a:t>नया नियम - प्रत्येक अध्याय प्रशासन का लेखा-जोखा देता है या लोगों द्वारा संसाधनों की कुव्यवस्था </a:t>
            </a:r>
            <a:r>
              <a:rPr lang="en-US" sz="3600" dirty="0" smtClean="0">
                <a:latin typeface="Arial Narrow" pitchFamily="34" charset="0"/>
              </a:rPr>
              <a:t>Lk14-20 </a:t>
            </a:r>
            <a:r>
              <a:rPr lang="hi-IN" sz="3600" dirty="0" smtClean="0">
                <a:latin typeface="Arial Narrow" pitchFamily="34" charset="0"/>
              </a:rPr>
              <a:t>को देखता है</a:t>
            </a:r>
            <a:endParaRPr lang="en-US" sz="2400" dirty="0">
              <a:latin typeface="Arial Narrow" pitchFamily="34" charset="0"/>
            </a:endParaRPr>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latin typeface="Arial Narrow" pitchFamily="34" charset="0"/>
              </a:rPr>
              <a:t>  </a:t>
            </a:r>
            <a:r>
              <a:rPr lang="hi-IN" dirty="0" smtClean="0">
                <a:latin typeface="Arial Narrow" pitchFamily="34" charset="0"/>
              </a:rPr>
              <a:t>“… आपको चुकाने के लिए संसाधन नहीं हैं। लूक 14:14</a:t>
            </a:r>
          </a:p>
          <a:p>
            <a:pPr>
              <a:buNone/>
            </a:pPr>
            <a:r>
              <a:rPr lang="hi-IN" dirty="0" smtClean="0">
                <a:latin typeface="Arial Narrow" pitchFamily="34" charset="0"/>
              </a:rPr>
              <a:t>वहां उसने अपनी संपत्ति </a:t>
            </a:r>
            <a:r>
              <a:rPr lang="en-US" dirty="0" err="1" smtClean="0">
                <a:latin typeface="Arial Narrow" pitchFamily="34" charset="0"/>
              </a:rPr>
              <a:t>Lk</a:t>
            </a:r>
            <a:r>
              <a:rPr lang="en-US" dirty="0" smtClean="0">
                <a:latin typeface="Arial Narrow" pitchFamily="34" charset="0"/>
              </a:rPr>
              <a:t> </a:t>
            </a:r>
            <a:r>
              <a:rPr lang="hi-IN" dirty="0" smtClean="0">
                <a:latin typeface="Arial Narrow" pitchFamily="34" charset="0"/>
              </a:rPr>
              <a:t>बर्बाद कर दी। 15:13</a:t>
            </a:r>
          </a:p>
          <a:p>
            <a:pPr>
              <a:buNone/>
            </a:pPr>
            <a:r>
              <a:rPr lang="hi-IN" dirty="0" smtClean="0">
                <a:latin typeface="Arial Narrow" pitchFamily="34" charset="0"/>
              </a:rPr>
              <a:t>एक आरोप ... उसकी संपत्ति को नष्ट कर रहा है। 16: 1</a:t>
            </a:r>
          </a:p>
          <a:p>
            <a:pPr>
              <a:buNone/>
            </a:pPr>
            <a:r>
              <a:rPr lang="hi-IN" dirty="0" smtClean="0">
                <a:latin typeface="Arial Narrow" pitchFamily="34" charset="0"/>
              </a:rPr>
              <a:t>उन्होंने खाया, उन्होंने पिया, उन्होंने खरीदा, उन्होंने बेचा, उन्होंने लगाया, उन्होंने बनाया; लुक 17:28</a:t>
            </a:r>
            <a:endParaRPr lang="en-US" dirty="0" smtClean="0"/>
          </a:p>
          <a:p>
            <a:pPr>
              <a:buNone/>
            </a:pPr>
            <a:endParaRPr lang="en-US" dirty="0" smtClean="0"/>
          </a:p>
          <a:p>
            <a:pPr>
              <a:buNone/>
            </a:pPr>
            <a:endParaRPr lang="en-US" dirty="0"/>
          </a:p>
        </p:txBody>
      </p:sp>
      <p:sp>
        <p:nvSpPr>
          <p:cNvPr id="4" name="Content Placeholder 3"/>
          <p:cNvSpPr>
            <a:spLocks noGrp="1"/>
          </p:cNvSpPr>
          <p:nvPr>
            <p:ph sz="quarter" idx="2"/>
          </p:nvPr>
        </p:nvSpPr>
        <p:spPr/>
        <p:txBody>
          <a:bodyPr>
            <a:normAutofit fontScale="85000" lnSpcReduction="20000"/>
          </a:bodyPr>
          <a:lstStyle/>
          <a:p>
            <a:pPr>
              <a:buNone/>
            </a:pPr>
            <a:r>
              <a:rPr lang="en-US" dirty="0" smtClean="0">
                <a:latin typeface="Arial Narrow" pitchFamily="34" charset="0"/>
              </a:rPr>
              <a:t>“</a:t>
            </a:r>
            <a:r>
              <a:rPr lang="hi-IN" dirty="0" smtClean="0">
                <a:latin typeface="Arial Narrow" pitchFamily="34" charset="0"/>
              </a:rPr>
              <a:t>आपके पास जो कुछ है, उसे बेचकर गरीबों में वितरित करें। … लुक १22:२२</a:t>
            </a:r>
          </a:p>
          <a:p>
            <a:pPr>
              <a:buNone/>
            </a:pPr>
            <a:r>
              <a:rPr lang="hi-IN" dirty="0" smtClean="0">
                <a:latin typeface="Arial Narrow" pitchFamily="34" charset="0"/>
              </a:rPr>
              <a:t>.. “देखो, </a:t>
            </a:r>
            <a:r>
              <a:rPr lang="hi-IN" dirty="0" smtClean="0">
                <a:latin typeface="Arial Narrow" pitchFamily="34" charset="0"/>
              </a:rPr>
              <a:t>परमेश्वर, </a:t>
            </a:r>
            <a:r>
              <a:rPr lang="hi-IN" dirty="0" smtClean="0">
                <a:latin typeface="Arial Narrow" pitchFamily="34" charset="0"/>
              </a:rPr>
              <a:t>मेरा आधा माल मैं गरीबों को देता हूं। अगर मेरे पास ..., मैं चार बार जितना पुनर्स्थापित करता हूं। " लुक 19: 8</a:t>
            </a:r>
          </a:p>
          <a:p>
            <a:pPr>
              <a:buNone/>
            </a:pPr>
            <a:r>
              <a:rPr lang="hi-IN" dirty="0" smtClean="0">
                <a:latin typeface="Arial Narrow" pitchFamily="34" charset="0"/>
              </a:rPr>
              <a:t>“वह आकर उन काश्तकारों का विनाश करेगा और दूसरों को दाख की बारी देगा। लुक 20:16</a:t>
            </a:r>
            <a:endParaRPr lang="en-US" dirty="0" smtClean="0">
              <a:latin typeface="Arial Narrow" pitchFamily="34" charset="0"/>
            </a:endParaRPr>
          </a:p>
          <a:p>
            <a:pPr>
              <a:buNone/>
            </a:pPr>
            <a:endParaRPr lang="en-US" dirty="0" smtClean="0">
              <a:latin typeface="Arial Narrow" pitchFamily="34"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0600" cy="990600"/>
          </a:xfrm>
        </p:spPr>
        <p:txBody>
          <a:bodyPr>
            <a:normAutofit/>
          </a:bodyPr>
          <a:lstStyle/>
          <a:p>
            <a:pPr algn="ctr"/>
            <a:r>
              <a:rPr lang="hi-IN" b="1" dirty="0" smtClean="0">
                <a:solidFill>
                  <a:srgbClr val="FFFF00"/>
                </a:solidFill>
                <a:latin typeface="Arial Black" pitchFamily="34" charset="0"/>
              </a:rPr>
              <a:t>संसाधनों का प्रशासन - गरीब विधवा</a:t>
            </a:r>
            <a:endParaRPr lang="en-US" b="1" dirty="0">
              <a:solidFill>
                <a:srgbClr val="FFFF00"/>
              </a:solidFill>
              <a:latin typeface="Arial Black" pitchFamily="34" charset="0"/>
            </a:endParaRPr>
          </a:p>
        </p:txBody>
      </p:sp>
      <p:sp>
        <p:nvSpPr>
          <p:cNvPr id="3" name="Content Placeholder 2"/>
          <p:cNvSpPr>
            <a:spLocks noGrp="1"/>
          </p:cNvSpPr>
          <p:nvPr>
            <p:ph sz="quarter" idx="1"/>
          </p:nvPr>
        </p:nvSpPr>
        <p:spPr>
          <a:xfrm>
            <a:off x="228600" y="1589567"/>
            <a:ext cx="4267200" cy="4572000"/>
          </a:xfrm>
        </p:spPr>
        <p:txBody>
          <a:bodyPr>
            <a:normAutofit/>
          </a:bodyPr>
          <a:lstStyle/>
          <a:p>
            <a:pPr>
              <a:buNone/>
            </a:pPr>
            <a:r>
              <a:rPr lang="hi-IN" sz="2800" b="1" dirty="0" smtClean="0">
                <a:latin typeface="Arial Narrow" pitchFamily="34" charset="0"/>
              </a:rPr>
              <a:t>लुक 21: 3 और उसने कहा, “वास्तव में, मैं तुम्हें बताता हूं, इस गरीब विधवा ने उन सभी से अधिक में रखा है।</a:t>
            </a:r>
          </a:p>
          <a:p>
            <a:pPr>
              <a:buNone/>
            </a:pPr>
            <a:endParaRPr lang="hi-IN" sz="2800" b="1" dirty="0" smtClean="0">
              <a:latin typeface="Arial Narrow" pitchFamily="34" charset="0"/>
            </a:endParaRPr>
          </a:p>
          <a:p>
            <a:pPr>
              <a:buNone/>
            </a:pPr>
            <a:r>
              <a:rPr lang="hi-IN" sz="2800" b="1" dirty="0" smtClean="0">
                <a:latin typeface="Arial Narrow" pitchFamily="34" charset="0"/>
              </a:rPr>
              <a:t>विधवा ने परमेश्वर को उसके द्वारा सौंपे गए संसाधनों के प्रशासन में पहला स्थान दिया।</a:t>
            </a:r>
            <a:endParaRPr lang="en-US" sz="4000" dirty="0"/>
          </a:p>
        </p:txBody>
      </p:sp>
      <p:sp>
        <p:nvSpPr>
          <p:cNvPr id="4" name="Content Placeholder 3"/>
          <p:cNvSpPr>
            <a:spLocks noGrp="1"/>
          </p:cNvSpPr>
          <p:nvPr>
            <p:ph sz="quarter" idx="2"/>
          </p:nvPr>
        </p:nvSpPr>
        <p:spPr/>
        <p:txBody>
          <a:bodyPr>
            <a:normAutofit/>
          </a:bodyPr>
          <a:lstStyle/>
          <a:p>
            <a:pPr>
              <a:buNone/>
            </a:pPr>
            <a:r>
              <a:rPr lang="hi-IN" dirty="0" smtClean="0">
                <a:latin typeface="Arial Black" pitchFamily="34" charset="0"/>
              </a:rPr>
              <a:t>यीशु ने उसकी सराहना की।</a:t>
            </a:r>
            <a:endParaRPr lang="en-US" dirty="0">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219200"/>
          </a:xfrm>
        </p:spPr>
        <p:txBody>
          <a:bodyPr>
            <a:noAutofit/>
          </a:bodyPr>
          <a:lstStyle/>
          <a:p>
            <a:pPr algn="ctr"/>
            <a:r>
              <a:rPr lang="hi-IN" sz="2800" b="1" dirty="0" smtClean="0">
                <a:latin typeface="Arial Narrow" pitchFamily="34" charset="0"/>
              </a:rPr>
              <a:t>बचपन से सिखाए जाने वाले खातों को बनाए रखना - बचपन से ही दूसरों के हिस्से का दुरुपयोग, अति प्रयोग या चोरी करना - बचपन से ही सही किया जाना।</a:t>
            </a:r>
            <a:endParaRPr lang="en-US" sz="2800" b="1" dirty="0">
              <a:latin typeface="Arial Narrow" pitchFamily="34" charset="0"/>
            </a:endParaRPr>
          </a:p>
        </p:txBody>
      </p:sp>
      <p:sp>
        <p:nvSpPr>
          <p:cNvPr id="3" name="Content Placeholder 2"/>
          <p:cNvSpPr>
            <a:spLocks noGrp="1"/>
          </p:cNvSpPr>
          <p:nvPr>
            <p:ph sz="quarter" idx="1"/>
          </p:nvPr>
        </p:nvSpPr>
        <p:spPr>
          <a:xfrm>
            <a:off x="152400" y="1589567"/>
            <a:ext cx="4343400" cy="4572000"/>
          </a:xfrm>
        </p:spPr>
        <p:txBody>
          <a:bodyPr>
            <a:noAutofit/>
          </a:bodyPr>
          <a:lstStyle/>
          <a:p>
            <a:pPr>
              <a:buNone/>
            </a:pPr>
            <a:r>
              <a:rPr lang="hi-IN" sz="2000" b="1" dirty="0" smtClean="0">
                <a:solidFill>
                  <a:srgbClr val="FFFF00"/>
                </a:solidFill>
                <a:latin typeface="Arial Narrow" pitchFamily="34" charset="0"/>
              </a:rPr>
              <a:t>जो कुछ भी आप अपने बच्चों को देते हैं-चेक करें कि क्या वे इसका उपयोग करते हैं या इसे बर्बाद करते हैं। उन्हें जवाबदेही सिखाइए</a:t>
            </a:r>
          </a:p>
          <a:p>
            <a:pPr>
              <a:buNone/>
            </a:pPr>
            <a:r>
              <a:rPr lang="hi-IN" sz="2000" b="1" dirty="0" smtClean="0">
                <a:solidFill>
                  <a:srgbClr val="FFFF00"/>
                </a:solidFill>
                <a:latin typeface="Arial Narrow" pitchFamily="34" charset="0"/>
              </a:rPr>
              <a:t>मनी - री 1 बाद - जवाबदेह</a:t>
            </a:r>
          </a:p>
          <a:p>
            <a:pPr>
              <a:buNone/>
            </a:pPr>
            <a:r>
              <a:rPr lang="hi-IN" sz="2000" b="1" dirty="0" smtClean="0">
                <a:solidFill>
                  <a:srgbClr val="FFFF00"/>
                </a:solidFill>
                <a:latin typeface="Arial Narrow" pitchFamily="34" charset="0"/>
              </a:rPr>
              <a:t>भोजन - व्यर्थ न होना</a:t>
            </a:r>
          </a:p>
          <a:p>
            <a:pPr>
              <a:buNone/>
            </a:pPr>
            <a:r>
              <a:rPr lang="hi-IN" sz="2000" b="1" dirty="0" smtClean="0">
                <a:solidFill>
                  <a:srgbClr val="FFFF00"/>
                </a:solidFill>
                <a:latin typeface="Arial Narrow" pitchFamily="34" charset="0"/>
              </a:rPr>
              <a:t>कपड़े, खिलौने - वह सब न दें जो एक बच्चा पूछता है। बजट बनाएं</a:t>
            </a:r>
          </a:p>
          <a:p>
            <a:pPr>
              <a:buNone/>
            </a:pPr>
            <a:r>
              <a:rPr lang="hi-IN" sz="2000" b="1" dirty="0" smtClean="0">
                <a:solidFill>
                  <a:srgbClr val="FFFF00"/>
                </a:solidFill>
                <a:latin typeface="Arial Narrow" pitchFamily="34" charset="0"/>
              </a:rPr>
              <a:t>समय: बच्चे को समय की पाबंदी सिखाएं</a:t>
            </a:r>
          </a:p>
          <a:p>
            <a:pPr>
              <a:buNone/>
            </a:pPr>
            <a:r>
              <a:rPr lang="hi-IN" sz="2000" b="1" dirty="0" smtClean="0">
                <a:solidFill>
                  <a:srgbClr val="FFFF00"/>
                </a:solidFill>
                <a:latin typeface="Arial Narrow" pitchFamily="34" charset="0"/>
              </a:rPr>
              <a:t>सुविधाएं - घर, वाहन, सहायक, शिक्षा, भाषा, स्वास्थ्य, अधिकार - का दुरुपयोग नहीं किया जाना है</a:t>
            </a:r>
          </a:p>
          <a:p>
            <a:pPr>
              <a:buNone/>
            </a:pPr>
            <a:r>
              <a:rPr lang="hi-IN" sz="2000" b="1" dirty="0" smtClean="0">
                <a:solidFill>
                  <a:srgbClr val="FFFF00"/>
                </a:solidFill>
                <a:latin typeface="Arial Narrow" pitchFamily="34" charset="0"/>
              </a:rPr>
              <a:t>अपने बच्चे को बताएं कि एक दिन, उसे निर्माता को एक खाता देना होगा, जो कि पृथ्वी पर उपयोग करने के लिए दिया गया था</a:t>
            </a:r>
            <a:r>
              <a:rPr lang="en-US" sz="2000" b="1" dirty="0" smtClean="0">
                <a:solidFill>
                  <a:srgbClr val="FFFF00"/>
                </a:solidFill>
                <a:latin typeface="Arial Narrow" pitchFamily="34" charset="0"/>
              </a:rPr>
              <a:t> </a:t>
            </a:r>
            <a:endParaRPr lang="en-US" sz="2000" b="1" dirty="0">
              <a:solidFill>
                <a:srgbClr val="FFFF00"/>
              </a:solidFill>
              <a:latin typeface="Arial Narrow" pitchFamily="34" charset="0"/>
            </a:endParaRPr>
          </a:p>
        </p:txBody>
      </p:sp>
      <p:sp>
        <p:nvSpPr>
          <p:cNvPr id="4" name="Content Placeholder 3"/>
          <p:cNvSpPr>
            <a:spLocks noGrp="1"/>
          </p:cNvSpPr>
          <p:nvPr>
            <p:ph sz="quarter" idx="2"/>
          </p:nvPr>
        </p:nvSpPr>
        <p:spPr>
          <a:xfrm>
            <a:off x="4844900" y="1589566"/>
            <a:ext cx="4146699" cy="5268434"/>
          </a:xfrm>
        </p:spPr>
        <p:txBody>
          <a:bodyPr>
            <a:normAutofit/>
          </a:bodyPr>
          <a:lstStyle/>
          <a:p>
            <a:pPr>
              <a:buNone/>
            </a:pPr>
            <a:r>
              <a:rPr lang="hi-IN" sz="1600" b="1" dirty="0" smtClean="0">
                <a:solidFill>
                  <a:srgbClr val="FFFF00"/>
                </a:solidFill>
                <a:latin typeface="Arial Narrow" pitchFamily="34" charset="0"/>
              </a:rPr>
              <a:t>पृथ्वी को सुरक्षित रखना है - उल्लंघन से सजा मिलती है</a:t>
            </a:r>
          </a:p>
          <a:p>
            <a:pPr>
              <a:buNone/>
            </a:pPr>
            <a:r>
              <a:rPr lang="en-US" sz="1600" b="1" dirty="0" err="1" smtClean="0">
                <a:solidFill>
                  <a:srgbClr val="FFFF00"/>
                </a:solidFill>
                <a:latin typeface="Arial Narrow" pitchFamily="34" charset="0"/>
              </a:rPr>
              <a:t>उतपत्ति</a:t>
            </a:r>
            <a:r>
              <a:rPr lang="hi-IN" sz="1600" b="1" dirty="0" smtClean="0">
                <a:solidFill>
                  <a:srgbClr val="FFFF00"/>
                </a:solidFill>
                <a:latin typeface="Arial Narrow" pitchFamily="34" charset="0"/>
              </a:rPr>
              <a:t> </a:t>
            </a:r>
            <a:r>
              <a:rPr lang="hi-IN" sz="1600" b="1" dirty="0" smtClean="0">
                <a:solidFill>
                  <a:srgbClr val="FFFF00"/>
                </a:solidFill>
                <a:latin typeface="Arial Narrow" pitchFamily="34" charset="0"/>
              </a:rPr>
              <a:t>2:17</a:t>
            </a:r>
          </a:p>
          <a:p>
            <a:pPr>
              <a:buNone/>
            </a:pPr>
            <a:r>
              <a:rPr lang="hi-IN" sz="1600" b="1" dirty="0" smtClean="0">
                <a:solidFill>
                  <a:srgbClr val="FFFF00"/>
                </a:solidFill>
                <a:latin typeface="Arial Narrow" pitchFamily="34" charset="0"/>
              </a:rPr>
              <a:t>पृथ्वी को नुकसान पहुँचाना - नदियाँ, जंगल, आकाश, दंडनीय- मास्टर हमें सही करता है</a:t>
            </a:r>
          </a:p>
          <a:p>
            <a:pPr>
              <a:buNone/>
            </a:pPr>
            <a:r>
              <a:rPr lang="hi-IN" sz="1600" b="1" dirty="0" smtClean="0">
                <a:solidFill>
                  <a:srgbClr val="FFFF00"/>
                </a:solidFill>
                <a:latin typeface="Arial Narrow" pitchFamily="34" charset="0"/>
              </a:rPr>
              <a:t>सुनामी, जलवायु और ज्वार में अप्राकृतिक परिवर्तन</a:t>
            </a:r>
          </a:p>
          <a:p>
            <a:pPr>
              <a:buNone/>
            </a:pPr>
            <a:r>
              <a:rPr lang="hi-IN" sz="1600" b="1" dirty="0" smtClean="0">
                <a:solidFill>
                  <a:srgbClr val="FFFF00"/>
                </a:solidFill>
                <a:latin typeface="Arial Narrow" pitchFamily="34" charset="0"/>
              </a:rPr>
              <a:t>ग्लोबल वार्मिंग- वनों की कटाई</a:t>
            </a:r>
          </a:p>
          <a:p>
            <a:pPr>
              <a:buNone/>
            </a:pPr>
            <a:r>
              <a:rPr lang="hi-IN" sz="1600" b="1" dirty="0" smtClean="0">
                <a:solidFill>
                  <a:srgbClr val="FFFF00"/>
                </a:solidFill>
                <a:latin typeface="Arial Narrow" pitchFamily="34" charset="0"/>
              </a:rPr>
              <a:t>कृषि भूमि में परिवर्तित ।।</a:t>
            </a:r>
          </a:p>
          <a:p>
            <a:pPr>
              <a:buNone/>
            </a:pPr>
            <a:r>
              <a:rPr lang="hi-IN" sz="1600" b="1" dirty="0" smtClean="0">
                <a:solidFill>
                  <a:srgbClr val="FFFF00"/>
                </a:solidFill>
                <a:latin typeface="Arial Narrow" pitchFamily="34" charset="0"/>
              </a:rPr>
              <a:t>खेती और किसान प्रभावित। बाजारों में सिंथेटिक और रसायन उत्पाद - स्वास्थ्य प्रभावित - चिकित्सा उद्योग पनप रहा है। दवा और इलाज के लिए अच्छी कमाई होती है।</a:t>
            </a:r>
          </a:p>
          <a:p>
            <a:pPr>
              <a:buNone/>
            </a:pPr>
            <a:r>
              <a:rPr lang="hi-IN" sz="1600" b="1" dirty="0" smtClean="0">
                <a:solidFill>
                  <a:srgbClr val="FFFF00"/>
                </a:solidFill>
                <a:latin typeface="Arial Narrow" pitchFamily="34" charset="0"/>
              </a:rPr>
              <a:t>शहरीकरण - प्रदूषण और अपराध में वृद्धि</a:t>
            </a:r>
          </a:p>
          <a:p>
            <a:pPr>
              <a:buNone/>
            </a:pPr>
            <a:r>
              <a:rPr lang="hi-IN" sz="1600" b="1" dirty="0" smtClean="0">
                <a:solidFill>
                  <a:srgbClr val="FFFF00"/>
                </a:solidFill>
                <a:latin typeface="Arial Narrow" pitchFamily="34" charset="0"/>
              </a:rPr>
              <a:t>झीलों, पूलों को हटाना और उन्हें घर के भूखंडों में परिवर्तित करना - पानी के ठहराव का कारण बनता है -&gt; -&gt; बाढ़ -&gt; मच्छरों -&gt; विपत्तियाँ आदि।</a:t>
            </a:r>
            <a:endParaRPr lang="en-US" sz="1600" b="1" dirty="0">
              <a:solidFill>
                <a:srgbClr val="C00000"/>
              </a:solidFill>
              <a:latin typeface="Arial Narrow"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smtClean="0"/>
              <a:t>बाइबिल के उदाहरण </a:t>
            </a:r>
            <a:r>
              <a:rPr lang="hi-IN" dirty="0" smtClean="0"/>
              <a:t>– </a:t>
            </a:r>
            <a:r>
              <a:rPr lang="en-US" dirty="0" err="1" smtClean="0"/>
              <a:t>परमेश्वर</a:t>
            </a:r>
            <a:r>
              <a:rPr lang="en-US" dirty="0" smtClean="0"/>
              <a:t> </a:t>
            </a:r>
            <a:r>
              <a:rPr lang="en-US" dirty="0" err="1" smtClean="0"/>
              <a:t>के</a:t>
            </a:r>
            <a:r>
              <a:rPr lang="hi-IN" dirty="0" smtClean="0"/>
              <a:t> </a:t>
            </a:r>
            <a:r>
              <a:rPr lang="hi-IN" dirty="0" smtClean="0"/>
              <a:t>सेवक</a:t>
            </a:r>
            <a:endParaRPr lang="en-US" dirty="0"/>
          </a:p>
        </p:txBody>
      </p:sp>
      <p:sp>
        <p:nvSpPr>
          <p:cNvPr id="3" name="Content Placeholder 2"/>
          <p:cNvSpPr>
            <a:spLocks noGrp="1"/>
          </p:cNvSpPr>
          <p:nvPr>
            <p:ph sz="quarter" idx="1"/>
          </p:nvPr>
        </p:nvSpPr>
        <p:spPr>
          <a:xfrm>
            <a:off x="228600" y="1589567"/>
            <a:ext cx="4267200" cy="4572000"/>
          </a:xfrm>
        </p:spPr>
        <p:txBody>
          <a:bodyPr>
            <a:normAutofit fontScale="40000" lnSpcReduction="20000"/>
          </a:bodyPr>
          <a:lstStyle/>
          <a:p>
            <a:pPr>
              <a:buNone/>
            </a:pPr>
            <a:r>
              <a:rPr lang="en-US" dirty="0" smtClean="0"/>
              <a:t>	</a:t>
            </a:r>
            <a:r>
              <a:rPr lang="hi-IN" sz="4400" b="1" dirty="0" smtClean="0">
                <a:latin typeface="Arial Narrow" pitchFamily="34" charset="0"/>
              </a:rPr>
              <a:t>बच्चों को अच्छी तरह से लाया - </a:t>
            </a:r>
            <a:r>
              <a:rPr lang="hi-IN" sz="4400" b="1" dirty="0" smtClean="0">
                <a:latin typeface="Arial Narrow" pitchFamily="34" charset="0"/>
              </a:rPr>
              <a:t>परमेश्वर </a:t>
            </a:r>
            <a:r>
              <a:rPr lang="hi-IN" sz="4400" b="1" dirty="0" smtClean="0">
                <a:latin typeface="Arial Narrow" pitchFamily="34" charset="0"/>
              </a:rPr>
              <a:t>सीधे उपयोग कर सकते हैं</a:t>
            </a:r>
          </a:p>
          <a:p>
            <a:pPr>
              <a:buNone/>
            </a:pPr>
            <a:r>
              <a:rPr lang="hi-IN" sz="4400" b="1" dirty="0" smtClean="0">
                <a:latin typeface="Arial Narrow" pitchFamily="34" charset="0"/>
              </a:rPr>
              <a:t>1. शमूएल - एक अनाथ के रूप में लाया - एक बच्चे के रूप में </a:t>
            </a:r>
            <a:r>
              <a:rPr lang="hi-IN" sz="4400" b="1" dirty="0" smtClean="0">
                <a:latin typeface="Arial Narrow" pitchFamily="34" charset="0"/>
              </a:rPr>
              <a:t>परमेश्वर </a:t>
            </a:r>
            <a:r>
              <a:rPr lang="hi-IN" sz="4400" b="1" dirty="0" smtClean="0">
                <a:latin typeface="Arial Narrow" pitchFamily="34" charset="0"/>
              </a:rPr>
              <a:t>की आवाज सुन सकता था</a:t>
            </a:r>
          </a:p>
          <a:p>
            <a:pPr>
              <a:buNone/>
            </a:pPr>
            <a:r>
              <a:rPr lang="hi-IN" sz="4400" b="1" dirty="0" smtClean="0">
                <a:latin typeface="Arial Narrow" pitchFamily="34" charset="0"/>
              </a:rPr>
              <a:t>2. एस्तेर- एक अनाथ। उसकी सीमा जानता था- सजावट के लिए कितना खर्च करना होगा</a:t>
            </a:r>
          </a:p>
          <a:p>
            <a:pPr>
              <a:buNone/>
            </a:pPr>
            <a:r>
              <a:rPr lang="en-US" sz="5100" dirty="0" err="1" smtClean="0"/>
              <a:t>परमेश्वर</a:t>
            </a:r>
            <a:r>
              <a:rPr lang="hi-IN" sz="4400" b="1" dirty="0" smtClean="0">
                <a:latin typeface="Arial Narrow" pitchFamily="34" charset="0"/>
              </a:rPr>
              <a:t> </a:t>
            </a:r>
            <a:r>
              <a:rPr lang="hi-IN" sz="4400" b="1" dirty="0" smtClean="0">
                <a:latin typeface="Arial Narrow" pitchFamily="34" charset="0"/>
              </a:rPr>
              <a:t>प्रत्यक्ष उपयोग कर सकता था</a:t>
            </a:r>
          </a:p>
          <a:p>
            <a:pPr>
              <a:buNone/>
            </a:pPr>
            <a:endParaRPr lang="hi-IN" sz="4400" b="1" dirty="0" smtClean="0">
              <a:latin typeface="Arial Narrow" pitchFamily="34" charset="0"/>
            </a:endParaRPr>
          </a:p>
          <a:p>
            <a:pPr>
              <a:buNone/>
            </a:pPr>
            <a:r>
              <a:rPr lang="hi-IN" sz="4400" b="1" dirty="0" smtClean="0">
                <a:latin typeface="Arial Narrow" pitchFamily="34" charset="0"/>
              </a:rPr>
              <a:t>यदि आप बाइबल के अनुशासन में अपने बच्चे को प्रशिक्षित करते हैं, तो यह परमेश्वर के हाथ में एक बर्तन बन जाएगा। अब और प्रशिक्षण की आवश्यकता नहीं है।</a:t>
            </a:r>
            <a:endParaRPr lang="en-US" sz="4400" b="1" dirty="0">
              <a:latin typeface="Arial Narrow" pitchFamily="34" charset="0"/>
            </a:endParaRPr>
          </a:p>
        </p:txBody>
      </p:sp>
      <p:sp>
        <p:nvSpPr>
          <p:cNvPr id="4" name="Content Placeholder 3"/>
          <p:cNvSpPr>
            <a:spLocks noGrp="1"/>
          </p:cNvSpPr>
          <p:nvPr>
            <p:ph sz="quarter" idx="2"/>
          </p:nvPr>
        </p:nvSpPr>
        <p:spPr>
          <a:xfrm>
            <a:off x="4572000" y="1589566"/>
            <a:ext cx="4419599" cy="5116034"/>
          </a:xfrm>
        </p:spPr>
        <p:txBody>
          <a:bodyPr>
            <a:noAutofit/>
          </a:bodyPr>
          <a:lstStyle/>
          <a:p>
            <a:pPr>
              <a:buNone/>
            </a:pPr>
            <a:r>
              <a:rPr lang="hi-IN" sz="1800" b="1" dirty="0" smtClean="0">
                <a:latin typeface="Arial Narrow" pitchFamily="34" charset="0"/>
              </a:rPr>
              <a:t>वे बच्चे जो घर पर रहते थे और विशेषाधिकारों का आनंद लेते थे- जुड़ने से पहले </a:t>
            </a:r>
            <a:r>
              <a:rPr lang="hi-IN" sz="1800" b="1" dirty="0" smtClean="0">
                <a:latin typeface="Arial Narrow" pitchFamily="34" charset="0"/>
              </a:rPr>
              <a:t>परमेश्वर </a:t>
            </a:r>
            <a:r>
              <a:rPr lang="hi-IN" sz="1800" b="1" dirty="0" smtClean="0">
                <a:latin typeface="Arial Narrow" pitchFamily="34" charset="0"/>
              </a:rPr>
              <a:t>द्वारा सुधार और छंटाई की जरूरत थी</a:t>
            </a:r>
          </a:p>
          <a:p>
            <a:pPr>
              <a:buNone/>
            </a:pPr>
            <a:r>
              <a:rPr lang="en-US" sz="1800" dirty="0" err="1" smtClean="0"/>
              <a:t>परमेश्वर</a:t>
            </a:r>
            <a:r>
              <a:rPr lang="hi-IN" sz="1800" b="1" dirty="0" smtClean="0">
                <a:latin typeface="Arial Narrow" pitchFamily="34" charset="0"/>
              </a:rPr>
              <a:t> </a:t>
            </a:r>
            <a:r>
              <a:rPr lang="hi-IN" sz="1800" b="1" dirty="0" smtClean="0">
                <a:latin typeface="Arial Narrow" pitchFamily="34" charset="0"/>
              </a:rPr>
              <a:t>को उन पर कोई दया न दिखाते हुए उनसे सभी सांसारिक वस्तुओं को छीनना पड़ा</a:t>
            </a:r>
          </a:p>
          <a:p>
            <a:pPr>
              <a:buNone/>
            </a:pPr>
            <a:r>
              <a:rPr lang="hi-IN" sz="1800" b="1" dirty="0" smtClean="0">
                <a:latin typeface="Arial Narrow" pitchFamily="34" charset="0"/>
              </a:rPr>
              <a:t>मूसा - महल से बाहर फेंक दिया - रेगिस्तान में प्रशिक्षित</a:t>
            </a:r>
          </a:p>
          <a:p>
            <a:pPr>
              <a:buNone/>
            </a:pPr>
            <a:r>
              <a:rPr lang="hi-IN" sz="1800" b="1" dirty="0" smtClean="0">
                <a:latin typeface="Arial Narrow" pitchFamily="34" charset="0"/>
              </a:rPr>
              <a:t>जोसेफ - अपने पिता का पालतू बच्चा</a:t>
            </a:r>
          </a:p>
          <a:p>
            <a:pPr>
              <a:buNone/>
            </a:pPr>
            <a:r>
              <a:rPr lang="hi-IN" sz="1800" b="1" dirty="0" smtClean="0">
                <a:latin typeface="Arial Narrow" pitchFamily="34" charset="0"/>
              </a:rPr>
              <a:t> माता-पिता और परिवार से कटा हुआ - अज्ञात स्थान पर भेजा गया - एक दास के रूप में प्रशिक्षण,</a:t>
            </a:r>
          </a:p>
          <a:p>
            <a:pPr>
              <a:buNone/>
            </a:pPr>
            <a:r>
              <a:rPr lang="hi-IN" sz="1800" b="1" dirty="0" smtClean="0">
                <a:latin typeface="Arial Narrow" pitchFamily="34" charset="0"/>
              </a:rPr>
              <a:t>जेल में,  ...</a:t>
            </a:r>
          </a:p>
          <a:p>
            <a:pPr>
              <a:buNone/>
            </a:pPr>
            <a:r>
              <a:rPr lang="hi-IN" sz="1800" b="1" dirty="0" smtClean="0">
                <a:latin typeface="Arial Narrow" pitchFamily="34" charset="0"/>
              </a:rPr>
              <a:t>प्रशिक्षण पूरा होने पर, एक बर्तन के रूप में उपयोग किया जाता है।</a:t>
            </a:r>
          </a:p>
          <a:p>
            <a:pPr>
              <a:buNone/>
            </a:pPr>
            <a:r>
              <a:rPr lang="hi-IN" sz="1800" b="1" dirty="0" smtClean="0">
                <a:latin typeface="Arial Narrow" pitchFamily="34" charset="0"/>
              </a:rPr>
              <a:t>जैकब - माँ का पालतू बच्चा - घर से बाहर भेज दिया - निर्वासन में रहता था - उसे आशीर्वाद देने से पहले परिवार के रिश्तों से कट गया</a:t>
            </a:r>
            <a:r>
              <a:rPr lang="en-US" sz="1800" b="1" dirty="0" smtClean="0">
                <a:latin typeface="Arial Narrow" pitchFamily="34" charset="0"/>
              </a:rPr>
              <a:t> </a:t>
            </a:r>
            <a:endParaRPr lang="en-US" sz="1400" b="1" dirty="0">
              <a:latin typeface="Arial Narrow"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b="1" dirty="0" smtClean="0">
                <a:solidFill>
                  <a:schemeClr val="tx1"/>
                </a:solidFill>
                <a:latin typeface="Arial Narrow" pitchFamily="34" charset="0"/>
              </a:rPr>
              <a:t>यीशु एक मॉडल - वित्तीय सिद्धांतों में</a:t>
            </a:r>
            <a:endParaRPr lang="en-US" b="1" dirty="0">
              <a:solidFill>
                <a:schemeClr val="tx1"/>
              </a:solidFill>
              <a:latin typeface="Arial Narrow" pitchFamily="34" charset="0"/>
            </a:endParaRPr>
          </a:p>
        </p:txBody>
      </p:sp>
      <p:sp>
        <p:nvSpPr>
          <p:cNvPr id="3" name="Content Placeholder 2"/>
          <p:cNvSpPr>
            <a:spLocks noGrp="1"/>
          </p:cNvSpPr>
          <p:nvPr>
            <p:ph sz="quarter" idx="1"/>
          </p:nvPr>
        </p:nvSpPr>
        <p:spPr/>
        <p:txBody>
          <a:bodyPr>
            <a:normAutofit lnSpcReduction="10000"/>
          </a:bodyPr>
          <a:lstStyle/>
          <a:p>
            <a:pPr marL="514350" indent="-514350">
              <a:buAutoNum type="arabicPeriod"/>
            </a:pPr>
            <a:r>
              <a:rPr lang="hi-IN" b="1" dirty="0" smtClean="0">
                <a:solidFill>
                  <a:srgbClr val="FFFF00"/>
                </a:solidFill>
                <a:latin typeface="Arial Narrow" pitchFamily="34" charset="0"/>
              </a:rPr>
              <a:t>पीछा किया शैतान जिसने दुनिया की सारी दौलत और दौलत उसे देने का वादा किया था। </a:t>
            </a:r>
            <a:r>
              <a:rPr lang="en-US" b="1" dirty="0" smtClean="0">
                <a:solidFill>
                  <a:srgbClr val="FFFF00"/>
                </a:solidFill>
                <a:latin typeface="Arial Narrow" pitchFamily="34" charset="0"/>
              </a:rPr>
              <a:t>मत्ति4:10</a:t>
            </a:r>
            <a:endParaRPr lang="en-US" b="1" dirty="0" smtClean="0">
              <a:solidFill>
                <a:srgbClr val="FFFF00"/>
              </a:solidFill>
              <a:latin typeface="Arial Narrow" pitchFamily="34" charset="0"/>
            </a:endParaRPr>
          </a:p>
          <a:p>
            <a:pPr marL="514350" indent="-514350">
              <a:buAutoNum type="arabicPeriod"/>
            </a:pPr>
            <a:r>
              <a:rPr lang="hi-IN" b="1" dirty="0" smtClean="0">
                <a:solidFill>
                  <a:srgbClr val="FFFF00"/>
                </a:solidFill>
                <a:latin typeface="Arial Narrow" pitchFamily="34" charset="0"/>
              </a:rPr>
              <a:t>शिक्षा प्राप्त नहीं कर सका - जोसेफ को बढ़ईगीरी में मदद करना पड़ा</a:t>
            </a:r>
            <a:endParaRPr lang="en-US" b="1" dirty="0">
              <a:solidFill>
                <a:srgbClr val="FFFF00"/>
              </a:solidFill>
              <a:latin typeface="Arial Narrow" pitchFamily="34" charset="0"/>
            </a:endParaRPr>
          </a:p>
        </p:txBody>
      </p:sp>
      <p:sp>
        <p:nvSpPr>
          <p:cNvPr id="4" name="Content Placeholder 3"/>
          <p:cNvSpPr>
            <a:spLocks noGrp="1"/>
          </p:cNvSpPr>
          <p:nvPr>
            <p:ph sz="quarter" idx="2"/>
          </p:nvPr>
        </p:nvSpPr>
        <p:spPr/>
        <p:txBody>
          <a:bodyPr>
            <a:normAutofit lnSpcReduction="10000"/>
          </a:bodyPr>
          <a:lstStyle/>
          <a:p>
            <a:pPr>
              <a:buNone/>
            </a:pPr>
            <a:r>
              <a:rPr lang="hi-IN" b="1" dirty="0" smtClean="0">
                <a:solidFill>
                  <a:srgbClr val="FFFF00"/>
                </a:solidFill>
                <a:latin typeface="Arial Narrow" pitchFamily="34" charset="0"/>
              </a:rPr>
              <a:t>3. आजीविका के लिए काम करना पड़ता था। काम चुना बढ़ईगीरी।</a:t>
            </a:r>
          </a:p>
          <a:p>
            <a:pPr>
              <a:buNone/>
            </a:pPr>
            <a:r>
              <a:rPr lang="hi-IN" b="1" dirty="0" smtClean="0">
                <a:solidFill>
                  <a:srgbClr val="FFFF00"/>
                </a:solidFill>
                <a:latin typeface="Arial Narrow" pitchFamily="34" charset="0"/>
              </a:rPr>
              <a:t>4. गरीब और सामान्य लोगों के साथ आगे बढ़े जिन्होंने उनके शब्दों को खुशी से स्वीकार किया</a:t>
            </a:r>
          </a:p>
          <a:p>
            <a:pPr>
              <a:buNone/>
            </a:pPr>
            <a:r>
              <a:rPr lang="hi-IN" b="1" dirty="0" smtClean="0">
                <a:solidFill>
                  <a:srgbClr val="FFFF00"/>
                </a:solidFill>
                <a:latin typeface="Arial Narrow" pitchFamily="34" charset="0"/>
              </a:rPr>
              <a:t>5. अमीर दुखी हो गया</a:t>
            </a:r>
            <a:endParaRPr lang="en-US" b="1" dirty="0">
              <a:solidFill>
                <a:srgbClr val="FFFF00"/>
              </a:solidFill>
              <a:latin typeface="Arial Narrow" pitchFamily="34" charset="0"/>
            </a:endParaRPr>
          </a:p>
        </p:txBody>
      </p:sp>
    </p:spTree>
  </p:cSld>
  <p:clrMapOvr>
    <a:masterClrMapping/>
  </p:clrMapOvr>
  <p:timing>
    <p:tnLst>
      <p:par>
        <p:cTn id="1" dur="indefinite" restart="never" nodeType="tmRoot"/>
      </p:par>
    </p:tnLst>
  </p:timing>
</p:sld>
</file>

<file path=ppt/theme/_rels/them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theme/theme1.xml><?xml version="1.0" encoding="utf-8"?>
<a:theme xmlns:a="http://schemas.openxmlformats.org/drawingml/2006/main" name="Cover and End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 PPT-BALLOON DOLLAR">
      <a:dk1>
        <a:sysClr val="windowText" lastClr="000000"/>
      </a:dk1>
      <a:lt1>
        <a:sysClr val="window" lastClr="FFFFFF"/>
      </a:lt1>
      <a:dk2>
        <a:srgbClr val="44546A"/>
      </a:dk2>
      <a:lt2>
        <a:srgbClr val="CBCBCB"/>
      </a:lt2>
      <a:accent1>
        <a:srgbClr val="B1D9C7"/>
      </a:accent1>
      <a:accent2>
        <a:srgbClr val="62C1C5"/>
      </a:accent2>
      <a:accent3>
        <a:srgbClr val="FDD247"/>
      </a:accent3>
      <a:accent4>
        <a:srgbClr val="F7A60B"/>
      </a:accent4>
      <a:accent5>
        <a:srgbClr val="576868"/>
      </a:accent5>
      <a:accent6>
        <a:srgbClr val="CBCBC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1_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Balloon-Dollar-Management-Concept-PowerPoint-Templates</Template>
  <TotalTime>9128828</TotalTime>
  <Words>1603</Words>
  <Application>Microsoft Office PowerPoint</Application>
  <PresentationFormat>On-screen Show (4:3)</PresentationFormat>
  <Paragraphs>159</Paragraphs>
  <Slides>25</Slides>
  <Notes>2</Notes>
  <HiddenSlides>0</HiddenSlides>
  <MMClips>0</MMClips>
  <ScaleCrop>false</ScaleCrop>
  <HeadingPairs>
    <vt:vector size="4" baseType="variant">
      <vt:variant>
        <vt:lpstr>Theme</vt:lpstr>
      </vt:variant>
      <vt:variant>
        <vt:i4>7</vt:i4>
      </vt:variant>
      <vt:variant>
        <vt:lpstr>Slide Titles</vt:lpstr>
      </vt:variant>
      <vt:variant>
        <vt:i4>25</vt:i4>
      </vt:variant>
    </vt:vector>
  </HeadingPairs>
  <TitlesOfParts>
    <vt:vector size="32" baseType="lpstr">
      <vt:lpstr>Cover and End Slide Master</vt:lpstr>
      <vt:lpstr>Contents Slide Master</vt:lpstr>
      <vt:lpstr>Section Break Slide Master</vt:lpstr>
      <vt:lpstr>1_Cover and End Slide Master</vt:lpstr>
      <vt:lpstr>1_Contents Slide Master</vt:lpstr>
      <vt:lpstr>1_Section Break Slide Master</vt:lpstr>
      <vt:lpstr>Median</vt:lpstr>
      <vt:lpstr>Financial Discipline </vt:lpstr>
      <vt:lpstr> आप अनुशासन से नफरत करते हैं.  भजन 50:17</vt:lpstr>
      <vt:lpstr>  “यदि आप एक चोर को देखते हैं, तो आप उससे प्रसन्न होते हैं”, भजन 50:18 </vt:lpstr>
      <vt:lpstr>सुधार की कीमत उच्च है - जोखिम भरा भी है - एक की जान भी ले सकते हैं</vt:lpstr>
      <vt:lpstr>नया नियम - प्रत्येक अध्याय प्रशासन का लेखा-जोखा देता है या लोगों द्वारा संसाधनों की कुव्यवस्था Lk14-20 को देखता है</vt:lpstr>
      <vt:lpstr>संसाधनों का प्रशासन - गरीब विधवा</vt:lpstr>
      <vt:lpstr>बचपन से सिखाए जाने वाले खातों को बनाए रखना - बचपन से ही दूसरों के हिस्से का दुरुपयोग, अति प्रयोग या चोरी करना - बचपन से ही सही किया जाना।</vt:lpstr>
      <vt:lpstr>बाइबिल के उदाहरण – परमेश्वर के सेवक</vt:lpstr>
      <vt:lpstr>यीशु एक मॉडल - वित्तीय सिद्धांतों में</vt:lpstr>
      <vt:lpstr>   नए नियम में प्रतिमान बदलाव</vt:lpstr>
      <vt:lpstr>मार्क 13:34 - दिए गए कर्तव्यों के 3 प्रकार</vt:lpstr>
      <vt:lpstr>उसके सभी सामानों पर शासक बना दिया</vt:lpstr>
      <vt:lpstr>हम अभी भी आंशिक रूप से शासन क्यों कर रहे हैं? (संसार, प्रकृति, आकाश आदि)</vt:lpstr>
      <vt:lpstr>वित्तीय अपर्याप्तता के कारण</vt:lpstr>
      <vt:lpstr>1. परमेश्वर का घर खंडहर में है - इसे फिर से बनाने की आज्ञा!  </vt:lpstr>
      <vt:lpstr>2.  परमेश्वर द्वारा मारा गया</vt:lpstr>
      <vt:lpstr>3. असामयिक और अप्राकृतिक मौत</vt:lpstr>
      <vt:lpstr>गृहस्थी में परेशानी</vt:lpstr>
      <vt:lpstr> शासकों के रूप में क्रूर उत्पीड़क प्राप्त करें</vt:lpstr>
      <vt:lpstr>पत्नियों, खेतों को विजेताओं को दिया</vt:lpstr>
      <vt:lpstr>बीज बोना, दुश्मन खा जाएंगे।</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His Origin?  Genesis 1:1, Exodus 20:11, Nehemiah 9:6, Colossians 1:16</dc:title>
  <dc:creator>Dell</dc:creator>
  <cp:lastModifiedBy>admin</cp:lastModifiedBy>
  <cp:revision>533</cp:revision>
  <dcterms:created xsi:type="dcterms:W3CDTF">2006-08-16T00:00:00Z</dcterms:created>
  <dcterms:modified xsi:type="dcterms:W3CDTF">2020-06-16T06:03:50Z</dcterms:modified>
</cp:coreProperties>
</file>