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71" r:id="rId3"/>
    <p:sldId id="289" r:id="rId4"/>
    <p:sldId id="290" r:id="rId5"/>
    <p:sldId id="258" r:id="rId6"/>
    <p:sldId id="259" r:id="rId7"/>
    <p:sldId id="260" r:id="rId8"/>
    <p:sldId id="295" r:id="rId9"/>
    <p:sldId id="296" r:id="rId10"/>
    <p:sldId id="297" r:id="rId11"/>
    <p:sldId id="299" r:id="rId12"/>
    <p:sldId id="298" r:id="rId13"/>
    <p:sldId id="305" r:id="rId14"/>
    <p:sldId id="263" r:id="rId15"/>
    <p:sldId id="262" r:id="rId16"/>
    <p:sldId id="264" r:id="rId17"/>
    <p:sldId id="269" r:id="rId18"/>
    <p:sldId id="270" r:id="rId19"/>
    <p:sldId id="273" r:id="rId20"/>
    <p:sldId id="293" r:id="rId21"/>
    <p:sldId id="276" r:id="rId22"/>
    <p:sldId id="300" r:id="rId23"/>
    <p:sldId id="302" r:id="rId24"/>
    <p:sldId id="303" r:id="rId25"/>
    <p:sldId id="294" r:id="rId26"/>
    <p:sldId id="301" r:id="rId27"/>
    <p:sldId id="280" r:id="rId28"/>
    <p:sldId id="283" r:id="rId29"/>
    <p:sldId id="307" r:id="rId30"/>
    <p:sldId id="306" r:id="rId31"/>
    <p:sldId id="304" r:id="rId32"/>
    <p:sldId id="27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995" autoAdjust="0"/>
    <p:restoredTop sz="94706" autoAdjust="0"/>
  </p:normalViewPr>
  <p:slideViewPr>
    <p:cSldViewPr snapToGrid="0" showGuides="1">
      <p:cViewPr varScale="1">
        <p:scale>
          <a:sx n="63" d="100"/>
          <a:sy n="63" d="100"/>
        </p:scale>
        <p:origin x="-798" y="-96"/>
      </p:cViewPr>
      <p:guideLst>
        <p:guide orient="horz" pos="336"/>
        <p:guide pos="3840"/>
      </p:guideLst>
    </p:cSldViewPr>
  </p:slideViewPr>
  <p:notesTextViewPr>
    <p:cViewPr>
      <p:scale>
        <a:sx n="1" d="1"/>
        <a:sy n="1" d="1"/>
      </p:scale>
      <p:origin x="0" y="0"/>
    </p:cViewPr>
  </p:notesTextViewPr>
  <p:sorterViewPr>
    <p:cViewPr>
      <p:scale>
        <a:sx n="200" d="100"/>
        <a:sy n="200" d="100"/>
      </p:scale>
      <p:origin x="0" y="-23597"/>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641CAF-4D67-4EFA-9B4D-EEDFDF060D6F}" type="datetimeFigureOut">
              <a:rPr lang="en-US" smtClean="0"/>
              <a:pPr/>
              <a:t>08/11/2019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08227E-F024-46D5-B4DD-DD335DFED0EA}" type="slidenum">
              <a:rPr lang="en-US" smtClean="0"/>
              <a:pPr/>
              <a:t>‹#›</a:t>
            </a:fld>
            <a:endParaRPr lang="en-US"/>
          </a:p>
        </p:txBody>
      </p:sp>
    </p:spTree>
    <p:extLst>
      <p:ext uri="{BB962C8B-B14F-4D97-AF65-F5344CB8AC3E}">
        <p14:creationId xmlns="" xmlns:p14="http://schemas.microsoft.com/office/powerpoint/2010/main" val="2022839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F61081B-58B7-42DE-B329-295C84324CBB}" type="datetime1">
              <a:rPr lang="en-US" smtClean="0"/>
              <a:pPr/>
              <a:t>08/11/2019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21FF9C-FD08-4B11-B43A-65073D9515E4}" type="slidenum">
              <a:rPr lang="en-US" smtClean="0"/>
              <a:pPr/>
              <a:t>‹#›</a:t>
            </a:fld>
            <a:endParaRPr lang="en-US"/>
          </a:p>
        </p:txBody>
      </p:sp>
    </p:spTree>
    <p:extLst>
      <p:ext uri="{BB962C8B-B14F-4D97-AF65-F5344CB8AC3E}">
        <p14:creationId xmlns="" xmlns:p14="http://schemas.microsoft.com/office/powerpoint/2010/main" val="3964133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22F560-74D9-4774-98BA-8D8FBC32716D}" type="datetime1">
              <a:rPr lang="en-US" smtClean="0"/>
              <a:pPr/>
              <a:t>08/11/2019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21FF9C-FD08-4B11-B43A-65073D9515E4}" type="slidenum">
              <a:rPr lang="en-US" smtClean="0"/>
              <a:pPr/>
              <a:t>‹#›</a:t>
            </a:fld>
            <a:endParaRPr lang="en-US"/>
          </a:p>
        </p:txBody>
      </p:sp>
    </p:spTree>
    <p:extLst>
      <p:ext uri="{BB962C8B-B14F-4D97-AF65-F5344CB8AC3E}">
        <p14:creationId xmlns="" xmlns:p14="http://schemas.microsoft.com/office/powerpoint/2010/main" val="977277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C91C34-DDCD-4865-A7DC-7F33DE0DFD20}" type="datetime1">
              <a:rPr lang="en-US" smtClean="0"/>
              <a:pPr/>
              <a:t>08/11/2019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21FF9C-FD08-4B11-B43A-65073D9515E4}" type="slidenum">
              <a:rPr lang="en-US" smtClean="0"/>
              <a:pPr/>
              <a:t>‹#›</a:t>
            </a:fld>
            <a:endParaRPr lang="en-US"/>
          </a:p>
        </p:txBody>
      </p:sp>
    </p:spTree>
    <p:extLst>
      <p:ext uri="{BB962C8B-B14F-4D97-AF65-F5344CB8AC3E}">
        <p14:creationId xmlns="" xmlns:p14="http://schemas.microsoft.com/office/powerpoint/2010/main" val="1107677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FB494B-6B62-4C5E-B774-A6B03A1D6CC1}" type="datetime1">
              <a:rPr lang="en-US" smtClean="0"/>
              <a:pPr/>
              <a:t>08/11/2019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21FF9C-FD08-4B11-B43A-65073D9515E4}" type="slidenum">
              <a:rPr lang="en-US" smtClean="0"/>
              <a:pPr/>
              <a:t>‹#›</a:t>
            </a:fld>
            <a:endParaRPr lang="en-US"/>
          </a:p>
        </p:txBody>
      </p:sp>
    </p:spTree>
    <p:extLst>
      <p:ext uri="{BB962C8B-B14F-4D97-AF65-F5344CB8AC3E}">
        <p14:creationId xmlns="" xmlns:p14="http://schemas.microsoft.com/office/powerpoint/2010/main" val="381197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CB4690C-7718-4D7F-B8E2-115AAC3C3C0B}" type="datetime1">
              <a:rPr lang="en-US" smtClean="0"/>
              <a:pPr/>
              <a:t>08/11/2019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21FF9C-FD08-4B11-B43A-65073D9515E4}" type="slidenum">
              <a:rPr lang="en-US" smtClean="0"/>
              <a:pPr/>
              <a:t>‹#›</a:t>
            </a:fld>
            <a:endParaRPr lang="en-US"/>
          </a:p>
        </p:txBody>
      </p:sp>
    </p:spTree>
    <p:extLst>
      <p:ext uri="{BB962C8B-B14F-4D97-AF65-F5344CB8AC3E}">
        <p14:creationId xmlns="" xmlns:p14="http://schemas.microsoft.com/office/powerpoint/2010/main" val="218717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22B1915-48D9-4DBC-9192-E74C0C59FE0A}" type="datetime1">
              <a:rPr lang="en-US" smtClean="0"/>
              <a:pPr/>
              <a:t>08/11/2019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21FF9C-FD08-4B11-B43A-65073D9515E4}" type="slidenum">
              <a:rPr lang="en-US" smtClean="0"/>
              <a:pPr/>
              <a:t>‹#›</a:t>
            </a:fld>
            <a:endParaRPr lang="en-US"/>
          </a:p>
        </p:txBody>
      </p:sp>
    </p:spTree>
    <p:extLst>
      <p:ext uri="{BB962C8B-B14F-4D97-AF65-F5344CB8AC3E}">
        <p14:creationId xmlns="" xmlns:p14="http://schemas.microsoft.com/office/powerpoint/2010/main" val="445953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63E931B-4511-4802-A9D7-BE03FAAC6560}" type="datetime1">
              <a:rPr lang="en-US" smtClean="0"/>
              <a:pPr/>
              <a:t>08/11/2019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21FF9C-FD08-4B11-B43A-65073D9515E4}" type="slidenum">
              <a:rPr lang="en-US" smtClean="0"/>
              <a:pPr/>
              <a:t>‹#›</a:t>
            </a:fld>
            <a:endParaRPr lang="en-US"/>
          </a:p>
        </p:txBody>
      </p:sp>
    </p:spTree>
    <p:extLst>
      <p:ext uri="{BB962C8B-B14F-4D97-AF65-F5344CB8AC3E}">
        <p14:creationId xmlns="" xmlns:p14="http://schemas.microsoft.com/office/powerpoint/2010/main" val="1588182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2185E5C-97B9-445E-B63F-E411A5DE4C28}" type="datetime1">
              <a:rPr lang="en-US" smtClean="0"/>
              <a:pPr/>
              <a:t>08/11/2019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21FF9C-FD08-4B11-B43A-65073D9515E4}" type="slidenum">
              <a:rPr lang="en-US" smtClean="0"/>
              <a:pPr/>
              <a:t>‹#›</a:t>
            </a:fld>
            <a:endParaRPr lang="en-US"/>
          </a:p>
        </p:txBody>
      </p:sp>
    </p:spTree>
    <p:extLst>
      <p:ext uri="{BB962C8B-B14F-4D97-AF65-F5344CB8AC3E}">
        <p14:creationId xmlns="" xmlns:p14="http://schemas.microsoft.com/office/powerpoint/2010/main" val="1621422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FEAA13-B951-468E-A599-F7DA0E46209A}" type="datetime1">
              <a:rPr lang="en-US" smtClean="0"/>
              <a:pPr/>
              <a:t>08/11/2019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21FF9C-FD08-4B11-B43A-65073D9515E4}" type="slidenum">
              <a:rPr lang="en-US" smtClean="0"/>
              <a:pPr/>
              <a:t>‹#›</a:t>
            </a:fld>
            <a:endParaRPr lang="en-US"/>
          </a:p>
        </p:txBody>
      </p:sp>
    </p:spTree>
    <p:extLst>
      <p:ext uri="{BB962C8B-B14F-4D97-AF65-F5344CB8AC3E}">
        <p14:creationId xmlns="" xmlns:p14="http://schemas.microsoft.com/office/powerpoint/2010/main" val="2942948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85F85EA-48C2-4A1A-84DB-38015BF5B94D}" type="datetime1">
              <a:rPr lang="en-US" smtClean="0"/>
              <a:pPr/>
              <a:t>08/11/2019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21FF9C-FD08-4B11-B43A-65073D9515E4}" type="slidenum">
              <a:rPr lang="en-US" smtClean="0"/>
              <a:pPr/>
              <a:t>‹#›</a:t>
            </a:fld>
            <a:endParaRPr lang="en-US"/>
          </a:p>
        </p:txBody>
      </p:sp>
    </p:spTree>
    <p:extLst>
      <p:ext uri="{BB962C8B-B14F-4D97-AF65-F5344CB8AC3E}">
        <p14:creationId xmlns="" xmlns:p14="http://schemas.microsoft.com/office/powerpoint/2010/main" val="2026401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659F800-D1B0-4C40-8E8C-57461B7818AA}" type="datetime1">
              <a:rPr lang="en-US" smtClean="0"/>
              <a:pPr/>
              <a:t>08/11/2019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21FF9C-FD08-4B11-B43A-65073D9515E4}" type="slidenum">
              <a:rPr lang="en-US" smtClean="0"/>
              <a:pPr/>
              <a:t>‹#›</a:t>
            </a:fld>
            <a:endParaRPr lang="en-US"/>
          </a:p>
        </p:txBody>
      </p:sp>
    </p:spTree>
    <p:extLst>
      <p:ext uri="{BB962C8B-B14F-4D97-AF65-F5344CB8AC3E}">
        <p14:creationId xmlns="" xmlns:p14="http://schemas.microsoft.com/office/powerpoint/2010/main" val="2088763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EC7A53-DAA1-4EA8-8E82-1D6CFB992F3F}" type="datetime1">
              <a:rPr lang="en-US" smtClean="0"/>
              <a:pPr/>
              <a:t>08/11/2019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21FF9C-FD08-4B11-B43A-65073D9515E4}" type="slidenum">
              <a:rPr lang="en-US" smtClean="0"/>
              <a:pPr/>
              <a:t>‹#›</a:t>
            </a:fld>
            <a:endParaRPr lang="en-US"/>
          </a:p>
        </p:txBody>
      </p:sp>
    </p:spTree>
    <p:extLst>
      <p:ext uri="{BB962C8B-B14F-4D97-AF65-F5344CB8AC3E}">
        <p14:creationId xmlns="" xmlns:p14="http://schemas.microsoft.com/office/powerpoint/2010/main" val="42704652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4875" y="1122363"/>
            <a:ext cx="6001710" cy="2387600"/>
          </a:xfrm>
        </p:spPr>
        <p:txBody>
          <a:bodyPr vert="horz" lIns="91440" tIns="45720" rIns="91440" bIns="45720" rtlCol="0" anchor="ctr">
            <a:normAutofit/>
          </a:bodyPr>
          <a:lstStyle/>
          <a:p>
            <a:pPr algn="l"/>
            <a:r>
              <a:rPr lang="hi-IN" sz="4000" dirty="0" smtClean="0"/>
              <a:t>अपने आप </a:t>
            </a:r>
            <a:r>
              <a:rPr lang="en-US" sz="4000" dirty="0" smtClean="0"/>
              <a:t>के लिए  </a:t>
            </a:r>
            <a:r>
              <a:rPr lang="hi-IN" sz="4000" dirty="0" smtClean="0"/>
              <a:t>दोस्त</a:t>
            </a:r>
            <a:r>
              <a:rPr lang="en-US" sz="4000" dirty="0" smtClean="0"/>
              <a:t> </a:t>
            </a:r>
            <a:r>
              <a:rPr lang="en-US" sz="4000" dirty="0" err="1" smtClean="0"/>
              <a:t>बनाए</a:t>
            </a:r>
            <a:r>
              <a:rPr lang="hi-IN" sz="4000" dirty="0" smtClean="0"/>
              <a:t> ...</a:t>
            </a:r>
            <a:endParaRPr lang="en-US" sz="4000" b="1" dirty="0">
              <a:latin typeface="Rockwell Extra Bold" panose="02060903040505020403" pitchFamily="18" charset="0"/>
            </a:endParaRPr>
          </a:p>
        </p:txBody>
      </p:sp>
      <p:sp>
        <p:nvSpPr>
          <p:cNvPr id="3" name="Subtitle 2"/>
          <p:cNvSpPr>
            <a:spLocks noGrp="1"/>
          </p:cNvSpPr>
          <p:nvPr>
            <p:ph type="subTitle" idx="1"/>
          </p:nvPr>
        </p:nvSpPr>
        <p:spPr>
          <a:xfrm>
            <a:off x="130735" y="3602038"/>
            <a:ext cx="6001710" cy="1655762"/>
          </a:xfrm>
        </p:spPr>
        <p:txBody>
          <a:bodyPr vert="horz" lIns="91440" tIns="45720" rIns="91440" bIns="45720" rtlCol="0" anchor="ctr">
            <a:normAutofit/>
          </a:bodyPr>
          <a:lstStyle/>
          <a:p>
            <a:pPr algn="l">
              <a:spcBef>
                <a:spcPct val="0"/>
              </a:spcBef>
            </a:pPr>
            <a:r>
              <a:rPr lang="hi-IN" dirty="0" smtClean="0"/>
              <a:t>वित्तीय अनुशासन का स्कूल</a:t>
            </a:r>
            <a:endParaRPr lang="en-US" b="1" dirty="0">
              <a:latin typeface="Rockwell Extra Bold" panose="02060903040505020403" pitchFamily="18" charset="0"/>
              <a:ea typeface="+mj-ea"/>
              <a:cs typeface="+mj-cs"/>
            </a:endParaRPr>
          </a:p>
        </p:txBody>
      </p:sp>
      <p:pic>
        <p:nvPicPr>
          <p:cNvPr id="4" name="Picture 3"/>
          <p:cNvPicPr>
            <a:picLocks noChangeAspect="1"/>
          </p:cNvPicPr>
          <p:nvPr/>
        </p:nvPicPr>
        <p:blipFill>
          <a:blip r:embed="rId2"/>
          <a:stretch>
            <a:fillRect/>
          </a:stretch>
        </p:blipFill>
        <p:spPr>
          <a:xfrm>
            <a:off x="6143903" y="22860"/>
            <a:ext cx="6035040" cy="6812280"/>
          </a:xfrm>
          <a:prstGeom prst="rect">
            <a:avLst/>
          </a:prstGeom>
        </p:spPr>
      </p:pic>
      <p:sp>
        <p:nvSpPr>
          <p:cNvPr id="5" name="Slide Number Placeholder 4"/>
          <p:cNvSpPr>
            <a:spLocks noGrp="1"/>
          </p:cNvSpPr>
          <p:nvPr>
            <p:ph type="sldNum" sz="quarter" idx="12"/>
          </p:nvPr>
        </p:nvSpPr>
        <p:spPr/>
        <p:txBody>
          <a:bodyPr/>
          <a:lstStyle/>
          <a:p>
            <a:fld id="{F821FF9C-FD08-4B11-B43A-65073D9515E4}" type="slidenum">
              <a:rPr lang="en-US" smtClean="0"/>
              <a:pPr/>
              <a:t>1</a:t>
            </a:fld>
            <a:endParaRPr lang="en-US"/>
          </a:p>
        </p:txBody>
      </p:sp>
    </p:spTree>
    <p:extLst>
      <p:ext uri="{BB962C8B-B14F-4D97-AF65-F5344CB8AC3E}">
        <p14:creationId xmlns="" xmlns:p14="http://schemas.microsoft.com/office/powerpoint/2010/main" val="41487372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 y="20978"/>
            <a:ext cx="12208285" cy="973729"/>
          </a:xfrm>
        </p:spPr>
        <p:txBody>
          <a:bodyPr>
            <a:normAutofit/>
          </a:bodyPr>
          <a:lstStyle/>
          <a:p>
            <a:r>
              <a:rPr lang="hi-IN" dirty="0" smtClean="0"/>
              <a:t>परमे</a:t>
            </a:r>
            <a:r>
              <a:rPr lang="en-US" dirty="0" err="1" smtClean="0"/>
              <a:t>श्व</a:t>
            </a:r>
            <a:r>
              <a:rPr lang="hi-IN" dirty="0" smtClean="0"/>
              <a:t>र धर्मी को पुरस्कृत करता है</a:t>
            </a:r>
            <a:endParaRPr lang="en-US" b="1" dirty="0">
              <a:latin typeface="Rockwell Extra Bold" panose="02060903040505020403" pitchFamily="18" charset="0"/>
            </a:endParaRPr>
          </a:p>
        </p:txBody>
      </p:sp>
      <p:sp>
        <p:nvSpPr>
          <p:cNvPr id="5" name="Content Placeholder 2"/>
          <p:cNvSpPr txBox="1">
            <a:spLocks/>
          </p:cNvSpPr>
          <p:nvPr/>
        </p:nvSpPr>
        <p:spPr>
          <a:xfrm>
            <a:off x="-1" y="963085"/>
            <a:ext cx="11797140" cy="1133638"/>
          </a:xfrm>
          <a:prstGeom prst="rect">
            <a:avLst/>
          </a:prstGeom>
          <a:solidFill>
            <a:srgbClr val="6600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342900" indent="-342900" eaLnBrk="0" fontAlgn="base" hangingPunct="0">
              <a:spcBef>
                <a:spcPct val="20000"/>
              </a:spcBef>
              <a:spcAft>
                <a:spcPct val="0"/>
              </a:spcAft>
              <a:buFontTx/>
              <a:buNone/>
              <a:defRPr sz="3200">
                <a:solidFill>
                  <a:schemeClr val="bg1"/>
                </a:solidFill>
              </a:defRPr>
            </a:lvl1pPr>
            <a:lvl2pPr marL="742950" indent="-285750" eaLnBrk="0" fontAlgn="base" hangingPunct="0">
              <a:spcBef>
                <a:spcPct val="20000"/>
              </a:spcBef>
              <a:spcAft>
                <a:spcPct val="0"/>
              </a:spcAft>
              <a:buChar char="–"/>
              <a:defRPr sz="2400"/>
            </a:lvl2pPr>
            <a:lvl3pPr marL="1143000" indent="-228600" eaLnBrk="0" fontAlgn="base" hangingPunct="0">
              <a:spcBef>
                <a:spcPct val="20000"/>
              </a:spcBef>
              <a:spcAft>
                <a:spcPct val="0"/>
              </a:spcAft>
              <a:buChar char="•"/>
              <a:defRPr sz="2000"/>
            </a:lvl3pPr>
            <a:lvl4pPr marL="1600200" indent="-228600" eaLnBrk="0" fontAlgn="base" hangingPunct="0">
              <a:spcBef>
                <a:spcPct val="20000"/>
              </a:spcBef>
              <a:spcAft>
                <a:spcPct val="0"/>
              </a:spcAft>
              <a:buChar char="–"/>
              <a:defRPr/>
            </a:lvl4pPr>
            <a:lvl5pPr marL="2057400" indent="-228600" eaLnBrk="0" fontAlgn="base" hangingPunct="0">
              <a:spcBef>
                <a:spcPct val="20000"/>
              </a:spcBef>
              <a:spcAft>
                <a:spcPct val="0"/>
              </a:spcAft>
              <a:buChar char="»"/>
              <a:defRPr/>
            </a:lvl5pPr>
            <a:lvl6pPr marL="2514600" indent="-228600" fontAlgn="base">
              <a:spcBef>
                <a:spcPct val="20000"/>
              </a:spcBef>
              <a:spcAft>
                <a:spcPct val="0"/>
              </a:spcAft>
              <a:buChar char="»"/>
              <a:defRPr/>
            </a:lvl6pPr>
            <a:lvl7pPr marL="2971800" indent="-228600" fontAlgn="base">
              <a:spcBef>
                <a:spcPct val="20000"/>
              </a:spcBef>
              <a:spcAft>
                <a:spcPct val="0"/>
              </a:spcAft>
              <a:buChar char="»"/>
              <a:defRPr/>
            </a:lvl7pPr>
            <a:lvl8pPr marL="3429000" indent="-228600" fontAlgn="base">
              <a:spcBef>
                <a:spcPct val="20000"/>
              </a:spcBef>
              <a:spcAft>
                <a:spcPct val="0"/>
              </a:spcAft>
              <a:buChar char="»"/>
              <a:defRPr/>
            </a:lvl8pPr>
            <a:lvl9pPr marL="3886200" indent="-228600" fontAlgn="base">
              <a:spcBef>
                <a:spcPct val="20000"/>
              </a:spcBef>
              <a:spcAft>
                <a:spcPct val="0"/>
              </a:spcAft>
              <a:buChar char="»"/>
              <a:defRPr/>
            </a:lvl9pPr>
          </a:lstStyle>
          <a:p>
            <a:pPr marL="457200" indent="-457200">
              <a:buFont typeface="Arial" panose="020B0604020202020204" pitchFamily="34" charset="0"/>
              <a:buChar char="•"/>
            </a:pPr>
            <a:r>
              <a:rPr lang="hi-IN" sz="2800" dirty="0" smtClean="0"/>
              <a:t>प्रभु तुम्हें चुका देगा</a:t>
            </a:r>
            <a:endParaRPr lang="en-US" sz="2800" dirty="0">
              <a:latin typeface="Arial Rounded MT Bold" panose="020F0704030504030204" pitchFamily="34" charset="0"/>
            </a:endParaRPr>
          </a:p>
        </p:txBody>
      </p:sp>
      <p:sp>
        <p:nvSpPr>
          <p:cNvPr id="9" name="Rectangle 8"/>
          <p:cNvSpPr/>
          <p:nvPr/>
        </p:nvSpPr>
        <p:spPr>
          <a:xfrm>
            <a:off x="239083" y="2182279"/>
            <a:ext cx="8352584" cy="3250121"/>
          </a:xfrm>
          <a:prstGeom prst="rect">
            <a:avLst/>
          </a:prstGeom>
          <a:noFill/>
          <a:ln>
            <a:noFill/>
            <a:miter lim="800000"/>
            <a:headEnd/>
            <a:tailEnd/>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spAutoFit/>
          </a:bodyPr>
          <a:lstStyle/>
          <a:p>
            <a:pPr fontAlgn="base">
              <a:lnSpc>
                <a:spcPct val="90000"/>
              </a:lnSpc>
              <a:spcBef>
                <a:spcPct val="0"/>
              </a:spcBef>
              <a:spcAft>
                <a:spcPct val="0"/>
              </a:spcAft>
            </a:pPr>
            <a:r>
              <a:rPr lang="hi-IN" sz="1600" dirty="0" smtClean="0"/>
              <a:t>नीतिवचन </a:t>
            </a:r>
            <a:r>
              <a:rPr lang="en-US" sz="1600" b="1" dirty="0" smtClean="0">
                <a:effectLst>
                  <a:outerShdw blurRad="38100" dist="38100" dir="2700000" algn="tl">
                    <a:srgbClr val="C0C0C0"/>
                  </a:outerShdw>
                </a:effectLst>
                <a:latin typeface="Copperplate Gothic Bold" panose="020E0705020206020404" pitchFamily="34" charset="0"/>
              </a:rPr>
              <a:t> 19:17</a:t>
            </a:r>
            <a:endParaRPr lang="en-US" sz="1600" b="1" dirty="0">
              <a:effectLst>
                <a:outerShdw blurRad="38100" dist="38100" dir="2700000" algn="tl">
                  <a:srgbClr val="C0C0C0"/>
                </a:outerShdw>
              </a:effectLst>
              <a:latin typeface="Copperplate Gothic Bold" panose="020E0705020206020404" pitchFamily="34" charset="0"/>
            </a:endParaRPr>
          </a:p>
          <a:p>
            <a:pPr marL="285750" indent="-285750" fontAlgn="base">
              <a:lnSpc>
                <a:spcPct val="90000"/>
              </a:lnSpc>
              <a:spcBef>
                <a:spcPct val="0"/>
              </a:spcBef>
              <a:spcAft>
                <a:spcPct val="0"/>
              </a:spcAft>
              <a:buFont typeface="Arial" panose="020B0604020202020204" pitchFamily="34" charset="0"/>
              <a:buChar char="•"/>
            </a:pPr>
            <a:r>
              <a:rPr lang="hi-IN" sz="1600" b="1" i="1" dirty="0" smtClean="0"/>
              <a:t>17 </a:t>
            </a:r>
            <a:r>
              <a:rPr lang="hi-IN" sz="1600" dirty="0" smtClean="0"/>
              <a:t>जो कंगाल पर अनुग्रह करता है, वह यहोवा को उधार देता है, और वह अपने इस काम का प्रतिफल पाएगा।</a:t>
            </a:r>
            <a:endParaRPr lang="en-US" sz="1600" b="1" dirty="0">
              <a:effectLst>
                <a:outerShdw blurRad="38100" dist="38100" dir="2700000" algn="tl">
                  <a:srgbClr val="C0C0C0"/>
                </a:outerShdw>
              </a:effectLst>
              <a:latin typeface="Copperplate Gothic Bold" panose="020E0705020206020404" pitchFamily="34" charset="0"/>
            </a:endParaRPr>
          </a:p>
          <a:p>
            <a:pPr fontAlgn="base">
              <a:lnSpc>
                <a:spcPct val="90000"/>
              </a:lnSpc>
              <a:spcBef>
                <a:spcPct val="0"/>
              </a:spcBef>
              <a:spcAft>
                <a:spcPct val="0"/>
              </a:spcAft>
            </a:pPr>
            <a:r>
              <a:rPr lang="hi-IN" sz="1600" dirty="0" smtClean="0"/>
              <a:t>लूका</a:t>
            </a:r>
            <a:r>
              <a:rPr lang="en-US" sz="1600" b="1" dirty="0" smtClean="0">
                <a:effectLst>
                  <a:outerShdw blurRad="38100" dist="38100" dir="2700000" algn="tl">
                    <a:srgbClr val="C0C0C0"/>
                  </a:outerShdw>
                </a:effectLst>
                <a:latin typeface="Copperplate Gothic Bold" panose="020E0705020206020404" pitchFamily="34" charset="0"/>
              </a:rPr>
              <a:t> </a:t>
            </a:r>
            <a:r>
              <a:rPr lang="en-US" sz="1600" b="1" dirty="0">
                <a:effectLst>
                  <a:outerShdw blurRad="38100" dist="38100" dir="2700000" algn="tl">
                    <a:srgbClr val="C0C0C0"/>
                  </a:outerShdw>
                </a:effectLst>
                <a:latin typeface="Copperplate Gothic Bold" panose="020E0705020206020404" pitchFamily="34" charset="0"/>
              </a:rPr>
              <a:t>14:12-14</a:t>
            </a:r>
          </a:p>
          <a:p>
            <a:pPr marL="285750" indent="-285750" fontAlgn="base">
              <a:lnSpc>
                <a:spcPct val="90000"/>
              </a:lnSpc>
              <a:spcBef>
                <a:spcPct val="0"/>
              </a:spcBef>
              <a:spcAft>
                <a:spcPct val="0"/>
              </a:spcAft>
              <a:buFont typeface="Arial" panose="020B0604020202020204" pitchFamily="34" charset="0"/>
              <a:buChar char="•"/>
            </a:pPr>
            <a:endParaRPr lang="en-US" sz="1600" b="1" dirty="0">
              <a:effectLst>
                <a:outerShdw blurRad="38100" dist="38100" dir="2700000" algn="tl">
                  <a:srgbClr val="C0C0C0"/>
                </a:outerShdw>
              </a:effectLst>
              <a:latin typeface="Copperplate Gothic Bold" panose="020E0705020206020404" pitchFamily="34" charset="0"/>
            </a:endParaRPr>
          </a:p>
          <a:p>
            <a:pPr marL="285750" indent="-285750" fontAlgn="base">
              <a:lnSpc>
                <a:spcPct val="90000"/>
              </a:lnSpc>
              <a:spcBef>
                <a:spcPct val="0"/>
              </a:spcBef>
              <a:spcAft>
                <a:spcPct val="0"/>
              </a:spcAft>
              <a:buFont typeface="Arial" panose="020B0604020202020204" pitchFamily="34" charset="0"/>
              <a:buChar char="•"/>
            </a:pPr>
            <a:r>
              <a:rPr lang="hi-IN" sz="1600" b="1" i="1" dirty="0" smtClean="0"/>
              <a:t>12 </a:t>
            </a:r>
            <a:r>
              <a:rPr lang="hi-IN" sz="1600" dirty="0" smtClean="0"/>
              <a:t>तब उस ने अपने नेवता देने वाले से भी कहा, जब तू दिन का या रात का भोज करे, तो अपने मित्रों या भाइयों या कुटुम्बियों या धनवान पड़ोसियों न बुला, कहीं ऐसा न हो, कि वे भी तुझे नेवता दें, और तेरा बदला हो जाए।</a:t>
            </a:r>
            <a:br>
              <a:rPr lang="hi-IN" sz="1600" dirty="0" smtClean="0"/>
            </a:br>
            <a:r>
              <a:rPr lang="hi-IN" sz="1600" b="1" i="1" dirty="0" smtClean="0"/>
              <a:t>13 </a:t>
            </a:r>
            <a:r>
              <a:rPr lang="hi-IN" sz="1600" dirty="0" smtClean="0"/>
              <a:t>परन्तु जब तू भोज करे, तो कंगालों, टुण्डों, लंगड़ों और अन्धों को बुला।</a:t>
            </a:r>
            <a:br>
              <a:rPr lang="hi-IN" sz="1600" dirty="0" smtClean="0"/>
            </a:br>
            <a:r>
              <a:rPr lang="hi-IN" sz="1600" b="1" i="1" dirty="0" smtClean="0"/>
              <a:t>14 </a:t>
            </a:r>
            <a:r>
              <a:rPr lang="hi-IN" sz="1600" dirty="0" smtClean="0"/>
              <a:t>तब तू धन्य होगा, क्योंकि उन के पास तुझे बदला देने को कुछ नहीं, परन्तु तुझे धमिर्यों के जी उठने पर इस का प्रतिफल मिलेगा।</a:t>
            </a:r>
            <a:endParaRPr lang="en-US" sz="1600" b="1" dirty="0" smtClean="0">
              <a:effectLst>
                <a:outerShdw blurRad="38100" dist="38100" dir="2700000" algn="tl">
                  <a:srgbClr val="C0C0C0"/>
                </a:outerShdw>
              </a:effectLst>
              <a:latin typeface="Copperplate Gothic Bold" panose="020E0705020206020404" pitchFamily="34" charset="0"/>
            </a:endParaRPr>
          </a:p>
          <a:p>
            <a:pPr fontAlgn="base">
              <a:lnSpc>
                <a:spcPct val="90000"/>
              </a:lnSpc>
              <a:spcBef>
                <a:spcPct val="0"/>
              </a:spcBef>
              <a:spcAft>
                <a:spcPct val="0"/>
              </a:spcAft>
            </a:pPr>
            <a:r>
              <a:rPr lang="hi-IN" sz="1600" dirty="0" smtClean="0"/>
              <a:t>लूका</a:t>
            </a:r>
            <a:r>
              <a:rPr lang="en-US" sz="1600" b="1" dirty="0" smtClean="0">
                <a:effectLst>
                  <a:outerShdw blurRad="38100" dist="38100" dir="2700000" algn="tl">
                    <a:srgbClr val="C0C0C0"/>
                  </a:outerShdw>
                </a:effectLst>
                <a:latin typeface="Copperplate Gothic Bold" panose="020E0705020206020404" pitchFamily="34" charset="0"/>
              </a:rPr>
              <a:t> 3:11</a:t>
            </a:r>
          </a:p>
          <a:p>
            <a:pPr marL="285750" indent="-285750" fontAlgn="base">
              <a:lnSpc>
                <a:spcPct val="90000"/>
              </a:lnSpc>
              <a:spcBef>
                <a:spcPct val="0"/>
              </a:spcBef>
              <a:spcAft>
                <a:spcPct val="0"/>
              </a:spcAft>
              <a:buFont typeface="Arial" panose="020B0604020202020204" pitchFamily="34" charset="0"/>
              <a:buChar char="•"/>
            </a:pPr>
            <a:r>
              <a:rPr lang="hi-IN" sz="1600" b="1" i="1" dirty="0" smtClean="0"/>
              <a:t>11 </a:t>
            </a:r>
            <a:r>
              <a:rPr lang="hi-IN" sz="1600" dirty="0" smtClean="0"/>
              <a:t>उस ने उन्हें उतर दिया, कि जिस के पास दो कुरते हों वह उसके साथ जिस के पास नहीं हैं बांट दे और जिस के पास भोजन हो, वह भी ऐसा ही करे।</a:t>
            </a:r>
            <a:endParaRPr lang="en-US" sz="1600" b="1" dirty="0">
              <a:effectLst>
                <a:outerShdw blurRad="38100" dist="38100" dir="2700000" algn="tl">
                  <a:srgbClr val="C0C0C0"/>
                </a:outerShdw>
              </a:effectLst>
              <a:latin typeface="Copperplate Gothic Bold" panose="020E0705020206020404" pitchFamily="34" charset="0"/>
            </a:endParaRPr>
          </a:p>
        </p:txBody>
      </p:sp>
      <p:pic>
        <p:nvPicPr>
          <p:cNvPr id="3" name="Picture 2"/>
          <p:cNvPicPr>
            <a:picLocks noChangeAspect="1"/>
          </p:cNvPicPr>
          <p:nvPr/>
        </p:nvPicPr>
        <p:blipFill>
          <a:blip r:embed="rId2"/>
          <a:stretch>
            <a:fillRect/>
          </a:stretch>
        </p:blipFill>
        <p:spPr>
          <a:xfrm>
            <a:off x="8779619" y="2414111"/>
            <a:ext cx="3017520" cy="4107180"/>
          </a:xfrm>
          <a:prstGeom prst="rect">
            <a:avLst/>
          </a:prstGeom>
        </p:spPr>
      </p:pic>
      <p:sp>
        <p:nvSpPr>
          <p:cNvPr id="4" name="Slide Number Placeholder 3"/>
          <p:cNvSpPr>
            <a:spLocks noGrp="1"/>
          </p:cNvSpPr>
          <p:nvPr>
            <p:ph type="sldNum" sz="quarter" idx="12"/>
          </p:nvPr>
        </p:nvSpPr>
        <p:spPr/>
        <p:txBody>
          <a:bodyPr/>
          <a:lstStyle/>
          <a:p>
            <a:fld id="{F821FF9C-FD08-4B11-B43A-65073D9515E4}" type="slidenum">
              <a:rPr lang="en-US" smtClean="0"/>
              <a:pPr/>
              <a:t>10</a:t>
            </a:fld>
            <a:endParaRPr lang="en-US"/>
          </a:p>
        </p:txBody>
      </p:sp>
    </p:spTree>
    <p:extLst>
      <p:ext uri="{BB962C8B-B14F-4D97-AF65-F5344CB8AC3E}">
        <p14:creationId xmlns="" xmlns:p14="http://schemas.microsoft.com/office/powerpoint/2010/main" val="7741074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 y="20978"/>
            <a:ext cx="12208285" cy="973729"/>
          </a:xfrm>
        </p:spPr>
        <p:txBody>
          <a:bodyPr>
            <a:normAutofit/>
          </a:bodyPr>
          <a:lstStyle/>
          <a:p>
            <a:r>
              <a:rPr lang="hi-IN" dirty="0" smtClean="0"/>
              <a:t>परमेश्वर के बच्चों को आशीर्वाद देते हुए</a:t>
            </a:r>
            <a:endParaRPr lang="en-US" b="1" dirty="0">
              <a:latin typeface="Rockwell Extra Bold" panose="02060903040505020403" pitchFamily="18" charset="0"/>
            </a:endParaRPr>
          </a:p>
        </p:txBody>
      </p:sp>
      <p:sp>
        <p:nvSpPr>
          <p:cNvPr id="5" name="Content Placeholder 2"/>
          <p:cNvSpPr txBox="1">
            <a:spLocks/>
          </p:cNvSpPr>
          <p:nvPr/>
        </p:nvSpPr>
        <p:spPr>
          <a:xfrm>
            <a:off x="8707" y="973776"/>
            <a:ext cx="11943283" cy="1512847"/>
          </a:xfrm>
          <a:prstGeom prst="rect">
            <a:avLst/>
          </a:prstGeom>
          <a:solidFill>
            <a:srgbClr val="6600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eaLnBrk="0" fontAlgn="base" hangingPunct="0">
              <a:spcBef>
                <a:spcPct val="20000"/>
              </a:spcBef>
              <a:spcAft>
                <a:spcPct val="0"/>
              </a:spcAft>
              <a:buFontTx/>
              <a:buNone/>
              <a:defRPr sz="3200">
                <a:solidFill>
                  <a:schemeClr val="bg1"/>
                </a:solidFill>
              </a:defRPr>
            </a:lvl1pPr>
            <a:lvl2pPr marL="742950" indent="-285750" eaLnBrk="0" fontAlgn="base" hangingPunct="0">
              <a:spcBef>
                <a:spcPct val="20000"/>
              </a:spcBef>
              <a:spcAft>
                <a:spcPct val="0"/>
              </a:spcAft>
              <a:buChar char="–"/>
              <a:defRPr sz="2400"/>
            </a:lvl2pPr>
            <a:lvl3pPr marL="1143000" indent="-228600" eaLnBrk="0" fontAlgn="base" hangingPunct="0">
              <a:spcBef>
                <a:spcPct val="20000"/>
              </a:spcBef>
              <a:spcAft>
                <a:spcPct val="0"/>
              </a:spcAft>
              <a:buChar char="•"/>
              <a:defRPr sz="2000"/>
            </a:lvl3pPr>
            <a:lvl4pPr marL="1600200" indent="-228600" eaLnBrk="0" fontAlgn="base" hangingPunct="0">
              <a:spcBef>
                <a:spcPct val="20000"/>
              </a:spcBef>
              <a:spcAft>
                <a:spcPct val="0"/>
              </a:spcAft>
              <a:buChar char="–"/>
              <a:defRPr/>
            </a:lvl4pPr>
            <a:lvl5pPr marL="2057400" indent="-228600" eaLnBrk="0" fontAlgn="base" hangingPunct="0">
              <a:spcBef>
                <a:spcPct val="20000"/>
              </a:spcBef>
              <a:spcAft>
                <a:spcPct val="0"/>
              </a:spcAft>
              <a:buChar char="»"/>
              <a:defRPr/>
            </a:lvl5pPr>
            <a:lvl6pPr marL="2514600" indent="-228600" fontAlgn="base">
              <a:spcBef>
                <a:spcPct val="20000"/>
              </a:spcBef>
              <a:spcAft>
                <a:spcPct val="0"/>
              </a:spcAft>
              <a:buChar char="»"/>
              <a:defRPr/>
            </a:lvl6pPr>
            <a:lvl7pPr marL="2971800" indent="-228600" fontAlgn="base">
              <a:spcBef>
                <a:spcPct val="20000"/>
              </a:spcBef>
              <a:spcAft>
                <a:spcPct val="0"/>
              </a:spcAft>
              <a:buChar char="»"/>
              <a:defRPr/>
            </a:lvl7pPr>
            <a:lvl8pPr marL="3429000" indent="-228600" fontAlgn="base">
              <a:spcBef>
                <a:spcPct val="20000"/>
              </a:spcBef>
              <a:spcAft>
                <a:spcPct val="0"/>
              </a:spcAft>
              <a:buChar char="»"/>
              <a:defRPr/>
            </a:lvl8pPr>
            <a:lvl9pPr marL="3886200" indent="-228600" fontAlgn="base">
              <a:spcBef>
                <a:spcPct val="20000"/>
              </a:spcBef>
              <a:spcAft>
                <a:spcPct val="0"/>
              </a:spcAft>
              <a:buChar char="»"/>
              <a:defRPr/>
            </a:lvl9pPr>
          </a:lstStyle>
          <a:p>
            <a:pPr marL="457200" indent="-457200">
              <a:buFont typeface="Arial" panose="020B0604020202020204" pitchFamily="34" charset="0"/>
              <a:buChar char="•"/>
            </a:pPr>
            <a:r>
              <a:rPr lang="hi-IN" sz="2800" dirty="0" smtClean="0"/>
              <a:t>चांदी के मुनाफे से </a:t>
            </a:r>
            <a:r>
              <a:rPr lang="en-US" sz="2800" dirty="0" smtClean="0"/>
              <a:t>परमेश्वर  का  ज्ञान  </a:t>
            </a:r>
            <a:r>
              <a:rPr lang="hi-IN" sz="2800" dirty="0" smtClean="0"/>
              <a:t>बेहतर है </a:t>
            </a:r>
            <a:endParaRPr lang="en-US" sz="2800" dirty="0" smtClean="0"/>
          </a:p>
          <a:p>
            <a:pPr marL="457200" indent="-457200">
              <a:buFont typeface="Arial" panose="020B0604020202020204" pitchFamily="34" charset="0"/>
              <a:buChar char="•"/>
            </a:pPr>
            <a:r>
              <a:rPr lang="en-US" sz="2800" dirty="0" smtClean="0"/>
              <a:t>परमेश्वर</a:t>
            </a:r>
            <a:r>
              <a:rPr lang="hi-IN" sz="2800" dirty="0" smtClean="0"/>
              <a:t> की बुद्धि माणिक से अधिक कीमती है </a:t>
            </a:r>
            <a:endParaRPr lang="en-US" sz="2800" dirty="0" smtClean="0"/>
          </a:p>
          <a:p>
            <a:pPr marL="457200" indent="-457200">
              <a:buFont typeface="Arial" panose="020B0604020202020204" pitchFamily="34" charset="0"/>
              <a:buChar char="•"/>
            </a:pPr>
            <a:r>
              <a:rPr lang="hi-IN" sz="2800" dirty="0" smtClean="0"/>
              <a:t>धर्मी लोग पर्ण के समान फूलेंगे</a:t>
            </a:r>
            <a:endParaRPr lang="en-US" sz="2800" dirty="0">
              <a:latin typeface="Arial Rounded MT Bold" panose="020F0704030504030204" pitchFamily="34" charset="0"/>
            </a:endParaRPr>
          </a:p>
        </p:txBody>
      </p:sp>
      <p:sp>
        <p:nvSpPr>
          <p:cNvPr id="6" name="Rectangle 5"/>
          <p:cNvSpPr/>
          <p:nvPr/>
        </p:nvSpPr>
        <p:spPr>
          <a:xfrm>
            <a:off x="9318" y="2551498"/>
            <a:ext cx="12190825" cy="2363724"/>
          </a:xfrm>
          <a:prstGeom prst="rect">
            <a:avLst/>
          </a:prstGeom>
          <a:noFill/>
          <a:ln>
            <a:noFill/>
            <a:miter lim="800000"/>
            <a:headEnd/>
            <a:tailEnd/>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spAutoFit/>
          </a:bodyPr>
          <a:lstStyle/>
          <a:p>
            <a:pPr fontAlgn="base">
              <a:lnSpc>
                <a:spcPct val="90000"/>
              </a:lnSpc>
              <a:spcBef>
                <a:spcPct val="0"/>
              </a:spcBef>
              <a:spcAft>
                <a:spcPct val="0"/>
              </a:spcAft>
              <a:buFont typeface="Arial" panose="020B0604020202020204" pitchFamily="34" charset="0"/>
              <a:buNone/>
            </a:pPr>
            <a:r>
              <a:rPr lang="hi-IN" sz="1600" dirty="0" smtClean="0"/>
              <a:t>नीतिवचन</a:t>
            </a:r>
            <a:r>
              <a:rPr lang="en-US" sz="1600" b="1" dirty="0" smtClean="0">
                <a:effectLst>
                  <a:outerShdw blurRad="38100" dist="38100" dir="2700000" algn="tl">
                    <a:srgbClr val="C0C0C0"/>
                  </a:outerShdw>
                </a:effectLst>
                <a:latin typeface="Copperplate Gothic Bold" panose="020E0705020206020404" pitchFamily="34" charset="0"/>
              </a:rPr>
              <a:t> 3:13-16</a:t>
            </a:r>
            <a:endParaRPr lang="en-US" sz="1600" b="1" dirty="0">
              <a:effectLst>
                <a:outerShdw blurRad="38100" dist="38100" dir="2700000" algn="tl">
                  <a:srgbClr val="C0C0C0"/>
                </a:outerShdw>
              </a:effectLst>
              <a:latin typeface="Copperplate Gothic Bold" panose="020E0705020206020404" pitchFamily="34" charset="0"/>
            </a:endParaRPr>
          </a:p>
          <a:p>
            <a:pPr fontAlgn="base">
              <a:lnSpc>
                <a:spcPct val="90000"/>
              </a:lnSpc>
              <a:spcBef>
                <a:spcPct val="0"/>
              </a:spcBef>
              <a:spcAft>
                <a:spcPct val="0"/>
              </a:spcAft>
              <a:buFont typeface="Arial" panose="020B0604020202020204" pitchFamily="34" charset="0"/>
              <a:buNone/>
            </a:pPr>
            <a:r>
              <a:rPr lang="hi-IN" sz="1600" b="1" i="1" dirty="0" smtClean="0"/>
              <a:t>13 </a:t>
            </a:r>
            <a:r>
              <a:rPr lang="hi-IN" sz="1600" dirty="0" smtClean="0"/>
              <a:t>क्या ही धन्य है वह मनुष्य जो बुद्धि पाए, और वह मनुष्य जो समझ प्राप्त करे,</a:t>
            </a:r>
            <a:br>
              <a:rPr lang="hi-IN" sz="1600" dirty="0" smtClean="0"/>
            </a:br>
            <a:r>
              <a:rPr lang="hi-IN" sz="1600" b="1" i="1" dirty="0" smtClean="0"/>
              <a:t>14 </a:t>
            </a:r>
            <a:r>
              <a:rPr lang="hi-IN" sz="1600" dirty="0" smtClean="0"/>
              <a:t>क्योंकि बुद्धि की प्राप्ति चान्दी की प्राप्ति से बड़ी, और उसका लाभ चोखे सोने के लाभ से भी उत्तम है।</a:t>
            </a:r>
            <a:br>
              <a:rPr lang="hi-IN" sz="1600" dirty="0" smtClean="0"/>
            </a:br>
            <a:r>
              <a:rPr lang="hi-IN" sz="1600" b="1" i="1" dirty="0" smtClean="0"/>
              <a:t>15 </a:t>
            </a:r>
            <a:r>
              <a:rPr lang="hi-IN" sz="1600" dirty="0" smtClean="0"/>
              <a:t>वह मूंगे से अधिक अनमोल है, और जितनी वस्तुओं की तू लालसा करता है, उन में से कोई भी उसके तुल्य न ठहरेगी।</a:t>
            </a:r>
            <a:br>
              <a:rPr lang="hi-IN" sz="1600" dirty="0" smtClean="0"/>
            </a:br>
            <a:r>
              <a:rPr lang="hi-IN" sz="1600" b="1" i="1" dirty="0" smtClean="0"/>
              <a:t>16 </a:t>
            </a:r>
            <a:r>
              <a:rPr lang="hi-IN" sz="1600" dirty="0" smtClean="0"/>
              <a:t>उसके दहिने हाथ में दीर्घायु, और उसके बाएं हाथ में धन और महिमा है।</a:t>
            </a:r>
            <a:endParaRPr lang="en-US" sz="1600" b="1" dirty="0">
              <a:effectLst>
                <a:outerShdw blurRad="38100" dist="38100" dir="2700000" algn="tl">
                  <a:srgbClr val="C0C0C0"/>
                </a:outerShdw>
              </a:effectLst>
              <a:latin typeface="Copperplate Gothic Bold" panose="020E0705020206020404" pitchFamily="34" charset="0"/>
            </a:endParaRPr>
          </a:p>
          <a:p>
            <a:pPr fontAlgn="base">
              <a:lnSpc>
                <a:spcPct val="90000"/>
              </a:lnSpc>
              <a:spcBef>
                <a:spcPct val="0"/>
              </a:spcBef>
              <a:spcAft>
                <a:spcPct val="0"/>
              </a:spcAft>
              <a:buFont typeface="Arial" panose="020B0604020202020204" pitchFamily="34" charset="0"/>
              <a:buNone/>
            </a:pPr>
            <a:r>
              <a:rPr lang="hi-IN" sz="1600" dirty="0" smtClean="0"/>
              <a:t>नीतिवचन</a:t>
            </a:r>
            <a:r>
              <a:rPr lang="en-US" sz="1600" b="1" dirty="0" smtClean="0">
                <a:effectLst>
                  <a:outerShdw blurRad="38100" dist="38100" dir="2700000" algn="tl">
                    <a:srgbClr val="C0C0C0"/>
                  </a:outerShdw>
                </a:effectLst>
                <a:latin typeface="Copperplate Gothic Bold" panose="020E0705020206020404" pitchFamily="34" charset="0"/>
              </a:rPr>
              <a:t> 3:27</a:t>
            </a:r>
            <a:endParaRPr lang="en-US" sz="1600" b="1" dirty="0">
              <a:effectLst>
                <a:outerShdw blurRad="38100" dist="38100" dir="2700000" algn="tl">
                  <a:srgbClr val="C0C0C0"/>
                </a:outerShdw>
              </a:effectLst>
              <a:latin typeface="Copperplate Gothic Bold" panose="020E0705020206020404" pitchFamily="34" charset="0"/>
            </a:endParaRPr>
          </a:p>
          <a:p>
            <a:pPr fontAlgn="base">
              <a:lnSpc>
                <a:spcPct val="90000"/>
              </a:lnSpc>
              <a:spcBef>
                <a:spcPct val="0"/>
              </a:spcBef>
              <a:spcAft>
                <a:spcPct val="0"/>
              </a:spcAft>
              <a:buFont typeface="Arial" panose="020B0604020202020204" pitchFamily="34" charset="0"/>
              <a:buNone/>
            </a:pPr>
            <a:r>
              <a:rPr lang="hi-IN" sz="1600" b="1" i="1" dirty="0" smtClean="0"/>
              <a:t>27 </a:t>
            </a:r>
            <a:r>
              <a:rPr lang="hi-IN" sz="1600" dirty="0" smtClean="0"/>
              <a:t>जिनका भला करना चाहिये, यदि तुझ में शक्ति रहे, तो उनका भला करने से न रुकना॥</a:t>
            </a:r>
            <a:endParaRPr lang="en-US" sz="1600" b="1" dirty="0" smtClean="0">
              <a:effectLst>
                <a:outerShdw blurRad="38100" dist="38100" dir="2700000" algn="tl">
                  <a:srgbClr val="C0C0C0"/>
                </a:outerShdw>
              </a:effectLst>
              <a:latin typeface="Copperplate Gothic Bold" panose="020E0705020206020404" pitchFamily="34" charset="0"/>
            </a:endParaRPr>
          </a:p>
          <a:p>
            <a:pPr fontAlgn="base">
              <a:lnSpc>
                <a:spcPct val="90000"/>
              </a:lnSpc>
              <a:spcBef>
                <a:spcPct val="0"/>
              </a:spcBef>
              <a:spcAft>
                <a:spcPct val="0"/>
              </a:spcAft>
              <a:buFont typeface="Arial" panose="020B0604020202020204" pitchFamily="34" charset="0"/>
              <a:buNone/>
            </a:pPr>
            <a:r>
              <a:rPr lang="hi-IN" sz="1600" dirty="0" smtClean="0"/>
              <a:t>नीतिवचन</a:t>
            </a:r>
            <a:r>
              <a:rPr lang="en-US" sz="1600" b="1" dirty="0" smtClean="0">
                <a:effectLst>
                  <a:outerShdw blurRad="38100" dist="38100" dir="2700000" algn="tl">
                    <a:srgbClr val="C0C0C0"/>
                  </a:outerShdw>
                </a:effectLst>
                <a:latin typeface="Copperplate Gothic Bold" panose="020E0705020206020404" pitchFamily="34" charset="0"/>
              </a:rPr>
              <a:t> 11:28-29</a:t>
            </a:r>
            <a:endParaRPr lang="en-US" sz="1600" b="1" dirty="0">
              <a:effectLst>
                <a:outerShdw blurRad="38100" dist="38100" dir="2700000" algn="tl">
                  <a:srgbClr val="C0C0C0"/>
                </a:outerShdw>
              </a:effectLst>
              <a:latin typeface="Copperplate Gothic Bold" panose="020E0705020206020404" pitchFamily="34" charset="0"/>
            </a:endParaRPr>
          </a:p>
          <a:p>
            <a:pPr fontAlgn="base">
              <a:lnSpc>
                <a:spcPct val="90000"/>
              </a:lnSpc>
              <a:spcBef>
                <a:spcPct val="0"/>
              </a:spcBef>
              <a:spcAft>
                <a:spcPct val="0"/>
              </a:spcAft>
              <a:buFont typeface="Arial" panose="020B0604020202020204" pitchFamily="34" charset="0"/>
              <a:buNone/>
            </a:pPr>
            <a:r>
              <a:rPr lang="hi-IN" sz="1600" b="1" i="1" dirty="0" smtClean="0"/>
              <a:t>28 </a:t>
            </a:r>
            <a:r>
              <a:rPr lang="hi-IN" sz="1600" dirty="0" smtClean="0"/>
              <a:t>जो अपने धन पर भरोसा रखता है वह गिर जाता है, परन्तु धर्मी लोग नये पत्ते की नाईं लहलहाते हैं।</a:t>
            </a:r>
            <a:br>
              <a:rPr lang="hi-IN" sz="1600" dirty="0" smtClean="0"/>
            </a:br>
            <a:r>
              <a:rPr lang="hi-IN" sz="1600" b="1" i="1" dirty="0" smtClean="0"/>
              <a:t>29 </a:t>
            </a:r>
            <a:r>
              <a:rPr lang="hi-IN" sz="1600" dirty="0" smtClean="0"/>
              <a:t>जो अपने घराने को दु:ख देता, उसका भाग वायु ही होगा, और मूढ़ बुद्धिमान का दास हो जाता है।</a:t>
            </a:r>
            <a:endParaRPr lang="en-US" sz="1600" b="1" dirty="0">
              <a:effectLst>
                <a:outerShdw blurRad="38100" dist="38100" dir="2700000" algn="tl">
                  <a:srgbClr val="C0C0C0"/>
                </a:outerShdw>
              </a:effectLst>
              <a:latin typeface="Copperplate Gothic Bold" panose="020E0705020206020404" pitchFamily="34" charset="0"/>
            </a:endParaRPr>
          </a:p>
        </p:txBody>
      </p:sp>
      <p:pic>
        <p:nvPicPr>
          <p:cNvPr id="4" name="Picture 3"/>
          <p:cNvPicPr>
            <a:picLocks noChangeAspect="1"/>
          </p:cNvPicPr>
          <p:nvPr/>
        </p:nvPicPr>
        <p:blipFill>
          <a:blip r:embed="rId2"/>
          <a:stretch>
            <a:fillRect/>
          </a:stretch>
        </p:blipFill>
        <p:spPr>
          <a:xfrm>
            <a:off x="7218317" y="2551498"/>
            <a:ext cx="4733674" cy="1741828"/>
          </a:xfrm>
          <a:prstGeom prst="rect">
            <a:avLst/>
          </a:prstGeom>
        </p:spPr>
      </p:pic>
      <p:pic>
        <p:nvPicPr>
          <p:cNvPr id="8" name="Picture 7"/>
          <p:cNvPicPr>
            <a:picLocks noChangeAspect="1"/>
          </p:cNvPicPr>
          <p:nvPr/>
        </p:nvPicPr>
        <p:blipFill>
          <a:blip r:embed="rId3"/>
          <a:stretch>
            <a:fillRect/>
          </a:stretch>
        </p:blipFill>
        <p:spPr>
          <a:xfrm>
            <a:off x="7218317" y="4358201"/>
            <a:ext cx="1935480" cy="2362200"/>
          </a:xfrm>
          <a:prstGeom prst="rect">
            <a:avLst/>
          </a:prstGeom>
        </p:spPr>
      </p:pic>
      <p:sp>
        <p:nvSpPr>
          <p:cNvPr id="3" name="Slide Number Placeholder 2"/>
          <p:cNvSpPr>
            <a:spLocks noGrp="1"/>
          </p:cNvSpPr>
          <p:nvPr>
            <p:ph type="sldNum" sz="quarter" idx="12"/>
          </p:nvPr>
        </p:nvSpPr>
        <p:spPr/>
        <p:txBody>
          <a:bodyPr/>
          <a:lstStyle/>
          <a:p>
            <a:fld id="{F821FF9C-FD08-4B11-B43A-65073D9515E4}" type="slidenum">
              <a:rPr lang="en-US" smtClean="0"/>
              <a:pPr/>
              <a:t>11</a:t>
            </a:fld>
            <a:endParaRPr lang="en-US"/>
          </a:p>
        </p:txBody>
      </p:sp>
    </p:spTree>
    <p:extLst>
      <p:ext uri="{BB962C8B-B14F-4D97-AF65-F5344CB8AC3E}">
        <p14:creationId xmlns="" xmlns:p14="http://schemas.microsoft.com/office/powerpoint/2010/main" val="2235027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 y="20978"/>
            <a:ext cx="12208285" cy="973729"/>
          </a:xfrm>
        </p:spPr>
        <p:txBody>
          <a:bodyPr>
            <a:normAutofit/>
          </a:bodyPr>
          <a:lstStyle/>
          <a:p>
            <a:r>
              <a:rPr lang="en-US" dirty="0" smtClean="0"/>
              <a:t>परमेश्वर</a:t>
            </a:r>
            <a:r>
              <a:rPr lang="hi-IN" dirty="0" smtClean="0"/>
              <a:t> हमसे कहता है कि हम उस पर निर्भर रहें</a:t>
            </a:r>
            <a:endParaRPr lang="en-US" b="1" dirty="0">
              <a:latin typeface="Rockwell Extra Bold" panose="02060903040505020403" pitchFamily="18" charset="0"/>
            </a:endParaRPr>
          </a:p>
        </p:txBody>
      </p:sp>
      <p:sp>
        <p:nvSpPr>
          <p:cNvPr id="5" name="Content Placeholder 2"/>
          <p:cNvSpPr txBox="1">
            <a:spLocks/>
          </p:cNvSpPr>
          <p:nvPr/>
        </p:nvSpPr>
        <p:spPr>
          <a:xfrm>
            <a:off x="-1" y="1226328"/>
            <a:ext cx="11797140" cy="1020483"/>
          </a:xfrm>
          <a:prstGeom prst="rect">
            <a:avLst/>
          </a:prstGeom>
          <a:solidFill>
            <a:srgbClr val="6600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342900" indent="-342900" eaLnBrk="0" fontAlgn="base" hangingPunct="0">
              <a:spcBef>
                <a:spcPct val="20000"/>
              </a:spcBef>
              <a:spcAft>
                <a:spcPct val="0"/>
              </a:spcAft>
              <a:buFontTx/>
              <a:buNone/>
              <a:defRPr sz="3200">
                <a:solidFill>
                  <a:schemeClr val="bg1"/>
                </a:solidFill>
              </a:defRPr>
            </a:lvl1pPr>
            <a:lvl2pPr marL="742950" indent="-285750" eaLnBrk="0" fontAlgn="base" hangingPunct="0">
              <a:spcBef>
                <a:spcPct val="20000"/>
              </a:spcBef>
              <a:spcAft>
                <a:spcPct val="0"/>
              </a:spcAft>
              <a:buChar char="–"/>
              <a:defRPr sz="2400"/>
            </a:lvl2pPr>
            <a:lvl3pPr marL="1143000" indent="-228600" eaLnBrk="0" fontAlgn="base" hangingPunct="0">
              <a:spcBef>
                <a:spcPct val="20000"/>
              </a:spcBef>
              <a:spcAft>
                <a:spcPct val="0"/>
              </a:spcAft>
              <a:buChar char="•"/>
              <a:defRPr sz="2000"/>
            </a:lvl3pPr>
            <a:lvl4pPr marL="1600200" indent="-228600" eaLnBrk="0" fontAlgn="base" hangingPunct="0">
              <a:spcBef>
                <a:spcPct val="20000"/>
              </a:spcBef>
              <a:spcAft>
                <a:spcPct val="0"/>
              </a:spcAft>
              <a:buChar char="–"/>
              <a:defRPr/>
            </a:lvl4pPr>
            <a:lvl5pPr marL="2057400" indent="-228600" eaLnBrk="0" fontAlgn="base" hangingPunct="0">
              <a:spcBef>
                <a:spcPct val="20000"/>
              </a:spcBef>
              <a:spcAft>
                <a:spcPct val="0"/>
              </a:spcAft>
              <a:buChar char="»"/>
              <a:defRPr/>
            </a:lvl5pPr>
            <a:lvl6pPr marL="2514600" indent="-228600" fontAlgn="base">
              <a:spcBef>
                <a:spcPct val="20000"/>
              </a:spcBef>
              <a:spcAft>
                <a:spcPct val="0"/>
              </a:spcAft>
              <a:buChar char="»"/>
              <a:defRPr/>
            </a:lvl6pPr>
            <a:lvl7pPr marL="2971800" indent="-228600" fontAlgn="base">
              <a:spcBef>
                <a:spcPct val="20000"/>
              </a:spcBef>
              <a:spcAft>
                <a:spcPct val="0"/>
              </a:spcAft>
              <a:buChar char="»"/>
              <a:defRPr/>
            </a:lvl7pPr>
            <a:lvl8pPr marL="3429000" indent="-228600" fontAlgn="base">
              <a:spcBef>
                <a:spcPct val="20000"/>
              </a:spcBef>
              <a:spcAft>
                <a:spcPct val="0"/>
              </a:spcAft>
              <a:buChar char="»"/>
              <a:defRPr/>
            </a:lvl8pPr>
            <a:lvl9pPr marL="3886200" indent="-228600" fontAlgn="base">
              <a:spcBef>
                <a:spcPct val="20000"/>
              </a:spcBef>
              <a:spcAft>
                <a:spcPct val="0"/>
              </a:spcAft>
              <a:buChar char="»"/>
              <a:defRPr/>
            </a:lvl9pPr>
          </a:lstStyle>
          <a:p>
            <a:pPr marL="457200" indent="-457200">
              <a:buFont typeface="Arial" panose="020B0604020202020204" pitchFamily="34" charset="0"/>
              <a:buChar char="•"/>
            </a:pPr>
            <a:r>
              <a:rPr lang="hi-IN" sz="2800" dirty="0" smtClean="0"/>
              <a:t>सच्चा धन वही है जो प्रभु प्रदान करता है</a:t>
            </a:r>
            <a:endParaRPr lang="en-US" sz="2800" dirty="0" smtClean="0">
              <a:latin typeface="Arial Rounded MT Bold" panose="020F0704030504030204" pitchFamily="34" charset="0"/>
            </a:endParaRPr>
          </a:p>
        </p:txBody>
      </p:sp>
      <p:sp>
        <p:nvSpPr>
          <p:cNvPr id="9" name="Rectangle 8"/>
          <p:cNvSpPr/>
          <p:nvPr/>
        </p:nvSpPr>
        <p:spPr>
          <a:xfrm>
            <a:off x="721" y="2217740"/>
            <a:ext cx="6095279" cy="1763560"/>
          </a:xfrm>
          <a:prstGeom prst="rect">
            <a:avLst/>
          </a:prstGeom>
          <a:noFill/>
          <a:ln>
            <a:noFill/>
            <a:miter lim="800000"/>
            <a:headEnd/>
            <a:tailEnd/>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spAutoFit/>
          </a:bodyPr>
          <a:lstStyle/>
          <a:p>
            <a:pPr fontAlgn="ctr"/>
            <a:r>
              <a:rPr lang="en-US" sz="1400" dirty="0" smtClean="0"/>
              <a:t/>
            </a:r>
            <a:br>
              <a:rPr lang="en-US" sz="1400" dirty="0" smtClean="0"/>
            </a:br>
            <a:endParaRPr lang="en-US" sz="1400" dirty="0" smtClean="0"/>
          </a:p>
          <a:p>
            <a:pPr fontAlgn="ctr"/>
            <a:r>
              <a:rPr lang="hi-IN" sz="1400" dirty="0" smtClean="0"/>
              <a:t>नीतिवचन</a:t>
            </a:r>
            <a:r>
              <a:rPr lang="en-US" sz="1400" b="1" dirty="0" smtClean="0">
                <a:effectLst>
                  <a:outerShdw blurRad="38100" dist="38100" dir="2700000" algn="tl">
                    <a:srgbClr val="C0C0C0"/>
                  </a:outerShdw>
                </a:effectLst>
                <a:latin typeface="Copperplate Gothic Bold" panose="020E0705020206020404" pitchFamily="34" charset="0"/>
              </a:rPr>
              <a:t>23:4</a:t>
            </a:r>
          </a:p>
          <a:p>
            <a:pPr marL="285750" indent="-285750" fontAlgn="base">
              <a:lnSpc>
                <a:spcPct val="90000"/>
              </a:lnSpc>
              <a:spcBef>
                <a:spcPct val="0"/>
              </a:spcBef>
              <a:spcAft>
                <a:spcPct val="0"/>
              </a:spcAft>
              <a:buFont typeface="Arial" panose="020B0604020202020204" pitchFamily="34" charset="0"/>
              <a:buChar char="•"/>
            </a:pPr>
            <a:r>
              <a:rPr lang="hi-IN" sz="1400" b="1" i="1" dirty="0" smtClean="0"/>
              <a:t>4 </a:t>
            </a:r>
            <a:r>
              <a:rPr lang="hi-IN" sz="1400" dirty="0" smtClean="0"/>
              <a:t>धनी होने के लिये परिश्रम न करना; अपनी समझ का भरोसा छोड़ना।</a:t>
            </a:r>
            <a:endParaRPr lang="en-US" sz="1400" b="1" dirty="0">
              <a:effectLst>
                <a:outerShdw blurRad="38100" dist="38100" dir="2700000" algn="tl">
                  <a:srgbClr val="C0C0C0"/>
                </a:outerShdw>
              </a:effectLst>
              <a:latin typeface="Copperplate Gothic Bold" panose="020E0705020206020404" pitchFamily="34" charset="0"/>
            </a:endParaRPr>
          </a:p>
          <a:p>
            <a:pPr fontAlgn="base">
              <a:lnSpc>
                <a:spcPct val="90000"/>
              </a:lnSpc>
              <a:spcBef>
                <a:spcPct val="0"/>
              </a:spcBef>
              <a:spcAft>
                <a:spcPct val="0"/>
              </a:spcAft>
            </a:pPr>
            <a:r>
              <a:rPr lang="hi-IN" sz="1400" dirty="0" smtClean="0"/>
              <a:t>सभोपदेशक</a:t>
            </a:r>
            <a:r>
              <a:rPr lang="en-US" sz="1400" b="1" dirty="0" smtClean="0">
                <a:effectLst>
                  <a:outerShdw blurRad="38100" dist="38100" dir="2700000" algn="tl">
                    <a:srgbClr val="C0C0C0"/>
                  </a:outerShdw>
                </a:effectLst>
                <a:latin typeface="Copperplate Gothic Bold" panose="020E0705020206020404" pitchFamily="34" charset="0"/>
              </a:rPr>
              <a:t>5:19</a:t>
            </a:r>
            <a:endParaRPr lang="en-US" sz="1400" b="1" dirty="0">
              <a:effectLst>
                <a:outerShdw blurRad="38100" dist="38100" dir="2700000" algn="tl">
                  <a:srgbClr val="C0C0C0"/>
                </a:outerShdw>
              </a:effectLst>
              <a:latin typeface="Copperplate Gothic Bold" panose="020E0705020206020404" pitchFamily="34" charset="0"/>
            </a:endParaRPr>
          </a:p>
          <a:p>
            <a:pPr marL="285750" indent="-285750" fontAlgn="base">
              <a:lnSpc>
                <a:spcPct val="90000"/>
              </a:lnSpc>
              <a:spcBef>
                <a:spcPct val="0"/>
              </a:spcBef>
              <a:spcAft>
                <a:spcPct val="0"/>
              </a:spcAft>
              <a:buFont typeface="Arial" panose="020B0604020202020204" pitchFamily="34" charset="0"/>
              <a:buChar char="•"/>
            </a:pPr>
            <a:r>
              <a:rPr lang="hi-IN" sz="1400" b="1" i="1" dirty="0" smtClean="0"/>
              <a:t>19 </a:t>
            </a:r>
            <a:r>
              <a:rPr lang="hi-IN" sz="1400" dirty="0" smtClean="0"/>
              <a:t>वरन हर एक मनुष्य जिसे परमेश्वर ने धन सम्पत्ति दी हो, और उन से आनन्द भोगने और उस में से अपना भाग लेने और परिश्रम करते हुए आनन्द करने को शक्ति भी दी हो- यह परमेश्वर का वरदान है।</a:t>
            </a:r>
            <a:endParaRPr lang="en-US" sz="1400" dirty="0" smtClean="0">
              <a:effectLst>
                <a:outerShdw blurRad="38100" dist="38100" dir="2700000" algn="tl">
                  <a:srgbClr val="C0C0C0"/>
                </a:outerShdw>
              </a:effectLst>
              <a:latin typeface="Copperplate Gothic Bold" panose="020E0705020206020404" pitchFamily="34" charset="0"/>
            </a:endParaRPr>
          </a:p>
        </p:txBody>
      </p:sp>
      <p:sp>
        <p:nvSpPr>
          <p:cNvPr id="6" name="Rectangle 5"/>
          <p:cNvSpPr/>
          <p:nvPr/>
        </p:nvSpPr>
        <p:spPr>
          <a:xfrm>
            <a:off x="6131721" y="2428628"/>
            <a:ext cx="5955171" cy="1865126"/>
          </a:xfrm>
          <a:prstGeom prst="rect">
            <a:avLst/>
          </a:prstGeom>
          <a:noFill/>
          <a:ln>
            <a:noFill/>
            <a:miter lim="800000"/>
            <a:headEnd/>
            <a:tailEnd/>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spAutoFit/>
          </a:bodyPr>
          <a:lstStyle/>
          <a:p>
            <a:pPr fontAlgn="base">
              <a:lnSpc>
                <a:spcPct val="90000"/>
              </a:lnSpc>
              <a:spcBef>
                <a:spcPct val="0"/>
              </a:spcBef>
              <a:spcAft>
                <a:spcPct val="0"/>
              </a:spcAft>
            </a:pPr>
            <a:r>
              <a:rPr lang="hi-IN" sz="1600" dirty="0" smtClean="0"/>
              <a:t>यशायाह</a:t>
            </a:r>
            <a:r>
              <a:rPr lang="en-US" sz="1600" b="1" dirty="0" smtClean="0">
                <a:effectLst>
                  <a:outerShdw blurRad="38100" dist="38100" dir="2700000" algn="tl">
                    <a:srgbClr val="C0C0C0"/>
                  </a:outerShdw>
                </a:effectLst>
                <a:latin typeface="Copperplate Gothic Bold" panose="020E0705020206020404" pitchFamily="34" charset="0"/>
              </a:rPr>
              <a:t>61:8</a:t>
            </a:r>
          </a:p>
          <a:p>
            <a:pPr marL="285750" indent="-285750" fontAlgn="base">
              <a:lnSpc>
                <a:spcPct val="90000"/>
              </a:lnSpc>
              <a:spcBef>
                <a:spcPct val="0"/>
              </a:spcBef>
              <a:spcAft>
                <a:spcPct val="0"/>
              </a:spcAft>
              <a:buFont typeface="Arial" panose="020B0604020202020204" pitchFamily="34" charset="0"/>
              <a:buChar char="•"/>
            </a:pPr>
            <a:r>
              <a:rPr lang="hi-IN" sz="1600" b="1" i="1" dirty="0" smtClean="0"/>
              <a:t>8 </a:t>
            </a:r>
            <a:r>
              <a:rPr lang="hi-IN" sz="1600" dirty="0" smtClean="0"/>
              <a:t>क्योंकि, मैं यहोवा न्याय से प्रीति रखता हूं, मैं अन्याय और डकैती से घृणा करता हूं; इसलिये मैं उन को उनके साथ सदा की वाचा बान्धूंगा।</a:t>
            </a:r>
            <a:endParaRPr lang="en-US" sz="1600" b="1" dirty="0" smtClean="0">
              <a:effectLst>
                <a:outerShdw blurRad="38100" dist="38100" dir="2700000" algn="tl">
                  <a:srgbClr val="C0C0C0"/>
                </a:outerShdw>
              </a:effectLst>
              <a:latin typeface="Copperplate Gothic Bold" panose="020E0705020206020404" pitchFamily="34" charset="0"/>
            </a:endParaRPr>
          </a:p>
          <a:p>
            <a:pPr fontAlgn="base">
              <a:lnSpc>
                <a:spcPct val="90000"/>
              </a:lnSpc>
              <a:spcBef>
                <a:spcPct val="0"/>
              </a:spcBef>
              <a:spcAft>
                <a:spcPct val="0"/>
              </a:spcAft>
            </a:pPr>
            <a:r>
              <a:rPr lang="hi-IN" sz="1600" dirty="0" smtClean="0"/>
              <a:t>यशायाह</a:t>
            </a:r>
            <a:r>
              <a:rPr lang="en-US" sz="1600" b="1" dirty="0" smtClean="0">
                <a:effectLst>
                  <a:outerShdw blurRad="38100" dist="38100" dir="2700000" algn="tl">
                    <a:srgbClr val="C0C0C0"/>
                  </a:outerShdw>
                </a:effectLst>
                <a:latin typeface="Copperplate Gothic Bold" panose="020E0705020206020404" pitchFamily="34" charset="0"/>
              </a:rPr>
              <a:t>65:13</a:t>
            </a:r>
            <a:endParaRPr lang="en-US" sz="1600" b="1" dirty="0">
              <a:effectLst>
                <a:outerShdw blurRad="38100" dist="38100" dir="2700000" algn="tl">
                  <a:srgbClr val="C0C0C0"/>
                </a:outerShdw>
              </a:effectLst>
              <a:latin typeface="Copperplate Gothic Bold" panose="020E0705020206020404" pitchFamily="34" charset="0"/>
            </a:endParaRPr>
          </a:p>
          <a:p>
            <a:pPr marL="285750" indent="-285750" fontAlgn="base">
              <a:lnSpc>
                <a:spcPct val="90000"/>
              </a:lnSpc>
              <a:spcBef>
                <a:spcPct val="0"/>
              </a:spcBef>
              <a:spcAft>
                <a:spcPct val="0"/>
              </a:spcAft>
              <a:buFont typeface="Arial" panose="020B0604020202020204" pitchFamily="34" charset="0"/>
              <a:buChar char="•"/>
            </a:pPr>
            <a:r>
              <a:rPr lang="hi-IN" sz="1600" b="1" i="1" dirty="0" smtClean="0"/>
              <a:t>13 </a:t>
            </a:r>
            <a:r>
              <a:rPr lang="hi-IN" sz="1600" dirty="0" smtClean="0"/>
              <a:t>इस कारण प्रभु यहोवा यों कहता है, देखो, मेरे दास तो खाएंगे, पर तुम भूखे रहोगे; मेरे दास पीएंगे, पर तुम प्यासे रहोगे; मेरे दास आनन्द करेंगे, पर तुम लज्जित होगे;</a:t>
            </a:r>
            <a:endParaRPr lang="en-US" sz="1600" dirty="0">
              <a:effectLst>
                <a:outerShdw blurRad="38100" dist="38100" dir="2700000" algn="tl">
                  <a:srgbClr val="C0C0C0"/>
                </a:outerShdw>
              </a:effectLst>
              <a:latin typeface="Copperplate Gothic Bold" panose="020E0705020206020404" pitchFamily="34" charset="0"/>
            </a:endParaRPr>
          </a:p>
        </p:txBody>
      </p:sp>
      <p:pic>
        <p:nvPicPr>
          <p:cNvPr id="4" name="Picture 3"/>
          <p:cNvPicPr>
            <a:picLocks noChangeAspect="1"/>
          </p:cNvPicPr>
          <p:nvPr/>
        </p:nvPicPr>
        <p:blipFill>
          <a:blip r:embed="rId2"/>
          <a:stretch>
            <a:fillRect/>
          </a:stretch>
        </p:blipFill>
        <p:spPr>
          <a:xfrm>
            <a:off x="397875" y="3840480"/>
            <a:ext cx="5143500" cy="3017520"/>
          </a:xfrm>
          <a:prstGeom prst="rect">
            <a:avLst/>
          </a:prstGeom>
        </p:spPr>
      </p:pic>
      <p:sp>
        <p:nvSpPr>
          <p:cNvPr id="3" name="Slide Number Placeholder 2"/>
          <p:cNvSpPr>
            <a:spLocks noGrp="1"/>
          </p:cNvSpPr>
          <p:nvPr>
            <p:ph type="sldNum" sz="quarter" idx="12"/>
          </p:nvPr>
        </p:nvSpPr>
        <p:spPr/>
        <p:txBody>
          <a:bodyPr/>
          <a:lstStyle/>
          <a:p>
            <a:fld id="{F821FF9C-FD08-4B11-B43A-65073D9515E4}" type="slidenum">
              <a:rPr lang="en-US" smtClean="0"/>
              <a:pPr/>
              <a:t>12</a:t>
            </a:fld>
            <a:endParaRPr lang="en-US"/>
          </a:p>
        </p:txBody>
      </p:sp>
    </p:spTree>
    <p:extLst>
      <p:ext uri="{BB962C8B-B14F-4D97-AF65-F5344CB8AC3E}">
        <p14:creationId xmlns="" xmlns:p14="http://schemas.microsoft.com/office/powerpoint/2010/main" val="7087127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 y="20978"/>
            <a:ext cx="12208285" cy="973729"/>
          </a:xfrm>
        </p:spPr>
        <p:txBody>
          <a:bodyPr>
            <a:normAutofit/>
          </a:bodyPr>
          <a:lstStyle/>
          <a:p>
            <a:r>
              <a:rPr lang="hi-IN" dirty="0" smtClean="0"/>
              <a:t>यीशु अन्यायी भण्डार के दृष्टान्त में क्यों कहता है</a:t>
            </a:r>
            <a:endParaRPr lang="en-US" b="1" dirty="0">
              <a:latin typeface="Rockwell Extra Bold" panose="02060903040505020403" pitchFamily="18" charset="0"/>
            </a:endParaRPr>
          </a:p>
        </p:txBody>
      </p:sp>
      <p:sp>
        <p:nvSpPr>
          <p:cNvPr id="5" name="Content Placeholder 2"/>
          <p:cNvSpPr txBox="1">
            <a:spLocks/>
          </p:cNvSpPr>
          <p:nvPr/>
        </p:nvSpPr>
        <p:spPr>
          <a:xfrm>
            <a:off x="37395" y="1226328"/>
            <a:ext cx="6979225" cy="5631672"/>
          </a:xfrm>
          <a:prstGeom prst="rect">
            <a:avLst/>
          </a:prstGeom>
          <a:solidFill>
            <a:srgbClr val="6600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eaLnBrk="0" fontAlgn="base" hangingPunct="0">
              <a:spcBef>
                <a:spcPct val="20000"/>
              </a:spcBef>
              <a:spcAft>
                <a:spcPct val="0"/>
              </a:spcAft>
              <a:buFontTx/>
              <a:buNone/>
              <a:defRPr sz="3200">
                <a:solidFill>
                  <a:schemeClr val="bg1"/>
                </a:solidFill>
              </a:defRPr>
            </a:lvl1pPr>
            <a:lvl2pPr marL="742950" indent="-285750" eaLnBrk="0" fontAlgn="base" hangingPunct="0">
              <a:spcBef>
                <a:spcPct val="20000"/>
              </a:spcBef>
              <a:spcAft>
                <a:spcPct val="0"/>
              </a:spcAft>
              <a:buChar char="–"/>
              <a:defRPr sz="2400"/>
            </a:lvl2pPr>
            <a:lvl3pPr marL="1143000" indent="-228600" eaLnBrk="0" fontAlgn="base" hangingPunct="0">
              <a:spcBef>
                <a:spcPct val="20000"/>
              </a:spcBef>
              <a:spcAft>
                <a:spcPct val="0"/>
              </a:spcAft>
              <a:buChar char="•"/>
              <a:defRPr sz="2000"/>
            </a:lvl3pPr>
            <a:lvl4pPr marL="1600200" indent="-228600" eaLnBrk="0" fontAlgn="base" hangingPunct="0">
              <a:spcBef>
                <a:spcPct val="20000"/>
              </a:spcBef>
              <a:spcAft>
                <a:spcPct val="0"/>
              </a:spcAft>
              <a:buChar char="–"/>
              <a:defRPr/>
            </a:lvl4pPr>
            <a:lvl5pPr marL="2057400" indent="-228600" eaLnBrk="0" fontAlgn="base" hangingPunct="0">
              <a:spcBef>
                <a:spcPct val="20000"/>
              </a:spcBef>
              <a:spcAft>
                <a:spcPct val="0"/>
              </a:spcAft>
              <a:buChar char="»"/>
              <a:defRPr/>
            </a:lvl5pPr>
            <a:lvl6pPr marL="2514600" indent="-228600" fontAlgn="base">
              <a:spcBef>
                <a:spcPct val="20000"/>
              </a:spcBef>
              <a:spcAft>
                <a:spcPct val="0"/>
              </a:spcAft>
              <a:buChar char="»"/>
              <a:defRPr/>
            </a:lvl6pPr>
            <a:lvl7pPr marL="2971800" indent="-228600" fontAlgn="base">
              <a:spcBef>
                <a:spcPct val="20000"/>
              </a:spcBef>
              <a:spcAft>
                <a:spcPct val="0"/>
              </a:spcAft>
              <a:buChar char="»"/>
              <a:defRPr/>
            </a:lvl7pPr>
            <a:lvl8pPr marL="3429000" indent="-228600" fontAlgn="base">
              <a:spcBef>
                <a:spcPct val="20000"/>
              </a:spcBef>
              <a:spcAft>
                <a:spcPct val="0"/>
              </a:spcAft>
              <a:buChar char="»"/>
              <a:defRPr/>
            </a:lvl8pPr>
            <a:lvl9pPr marL="3886200" indent="-228600" fontAlgn="base">
              <a:spcBef>
                <a:spcPct val="20000"/>
              </a:spcBef>
              <a:spcAft>
                <a:spcPct val="0"/>
              </a:spcAft>
              <a:buChar char="»"/>
              <a:defRPr/>
            </a:lvl9pPr>
          </a:lstStyle>
          <a:p>
            <a:pPr marL="457200" indent="-457200">
              <a:buFont typeface="Arial" panose="020B0604020202020204" pitchFamily="34" charset="0"/>
              <a:buChar char="•"/>
            </a:pPr>
            <a:r>
              <a:rPr lang="hi-IN" sz="2400" dirty="0" smtClean="0"/>
              <a:t>लूका</a:t>
            </a:r>
            <a:r>
              <a:rPr lang="en-US" sz="2400" dirty="0" smtClean="0">
                <a:latin typeface="Arial Rounded MT Bold" panose="020F0704030504030204" pitchFamily="34" charset="0"/>
              </a:rPr>
              <a:t>16:1-13</a:t>
            </a:r>
            <a:endParaRPr lang="en-US" sz="2400" dirty="0">
              <a:latin typeface="Arial Rounded MT Bold" panose="020F0704030504030204" pitchFamily="34" charset="0"/>
            </a:endParaRPr>
          </a:p>
          <a:p>
            <a:pPr marL="457200" indent="-457200">
              <a:buFont typeface="Arial" panose="020B0604020202020204" pitchFamily="34" charset="0"/>
              <a:buChar char="•"/>
            </a:pPr>
            <a:r>
              <a:rPr lang="hi-IN" sz="2400" b="1" i="1" dirty="0" smtClean="0"/>
              <a:t>13 </a:t>
            </a:r>
            <a:r>
              <a:rPr lang="hi-IN" sz="2400" dirty="0" smtClean="0"/>
              <a:t>कोई दास दो स्वामियों की सेवा नहीं कर सकता: क्योंकि वह तो एक से बैर और दूसरे से प्रेम रखेगा; या एक से मिल रहेगा और दूसरे को तुच्छ जानेगा: तुम परमेश्वर और धन दोनों की सेवा नहीं कर सकते॥</a:t>
            </a:r>
            <a:endParaRPr lang="en-US" sz="2400" dirty="0">
              <a:latin typeface="Arial Rounded MT Bold" panose="020F0704030504030204" pitchFamily="34" charset="0"/>
            </a:endParaRPr>
          </a:p>
          <a:p>
            <a:pPr marL="457200" indent="-457200">
              <a:buFont typeface="Arial" panose="020B0604020202020204" pitchFamily="34" charset="0"/>
              <a:buChar char="•"/>
            </a:pPr>
            <a:r>
              <a:rPr lang="hi-IN" sz="2400" dirty="0" smtClean="0"/>
              <a:t>मत्ती</a:t>
            </a:r>
            <a:r>
              <a:rPr lang="en-US" sz="2400" dirty="0" smtClean="0">
                <a:latin typeface="Arial Rounded MT Bold" panose="020F0704030504030204" pitchFamily="34" charset="0"/>
              </a:rPr>
              <a:t> </a:t>
            </a:r>
            <a:r>
              <a:rPr lang="en-US" sz="2400" dirty="0">
                <a:latin typeface="Arial Rounded MT Bold" panose="020F0704030504030204" pitchFamily="34" charset="0"/>
              </a:rPr>
              <a:t>6:24</a:t>
            </a:r>
          </a:p>
          <a:p>
            <a:pPr marL="457200" indent="-457200">
              <a:buFont typeface="Arial" panose="020B0604020202020204" pitchFamily="34" charset="0"/>
              <a:buChar char="•"/>
            </a:pPr>
            <a:r>
              <a:rPr lang="hi-IN" sz="2400" b="1" i="1" dirty="0" smtClean="0"/>
              <a:t>24 </a:t>
            </a:r>
            <a:r>
              <a:rPr lang="hi-IN" sz="2400" dirty="0" smtClean="0"/>
              <a:t>कोई मनुष्य दो स्वामियों की सेवा नहीं कर सकता, क्योंकि वह एक से बैर ओर दूसरे से प्रेम रखेगा, वा एक से मिला रहेगा और दूसरे को तुच्छ जानेगा; “तुम परमेश्वर और धन दोनो की सेवा नहीं कर सकते”।</a:t>
            </a:r>
            <a:endParaRPr lang="en-US" sz="2400" dirty="0">
              <a:latin typeface="Arial Rounded MT Bold" panose="020F0704030504030204" pitchFamily="34" charset="0"/>
            </a:endParaRPr>
          </a:p>
        </p:txBody>
      </p:sp>
      <p:pic>
        <p:nvPicPr>
          <p:cNvPr id="3" name="Picture 2"/>
          <p:cNvPicPr>
            <a:picLocks noChangeAspect="1"/>
          </p:cNvPicPr>
          <p:nvPr/>
        </p:nvPicPr>
        <p:blipFill>
          <a:blip r:embed="rId2"/>
          <a:stretch>
            <a:fillRect/>
          </a:stretch>
        </p:blipFill>
        <p:spPr>
          <a:xfrm>
            <a:off x="7104561" y="1226328"/>
            <a:ext cx="4914900" cy="5585460"/>
          </a:xfrm>
          <a:prstGeom prst="rect">
            <a:avLst/>
          </a:prstGeom>
        </p:spPr>
      </p:pic>
      <p:sp>
        <p:nvSpPr>
          <p:cNvPr id="4" name="Slide Number Placeholder 3"/>
          <p:cNvSpPr>
            <a:spLocks noGrp="1"/>
          </p:cNvSpPr>
          <p:nvPr>
            <p:ph type="sldNum" sz="quarter" idx="12"/>
          </p:nvPr>
        </p:nvSpPr>
        <p:spPr/>
        <p:txBody>
          <a:bodyPr/>
          <a:lstStyle/>
          <a:p>
            <a:fld id="{F821FF9C-FD08-4B11-B43A-65073D9515E4}" type="slidenum">
              <a:rPr lang="en-US" smtClean="0"/>
              <a:pPr/>
              <a:t>13</a:t>
            </a:fld>
            <a:endParaRPr lang="en-US"/>
          </a:p>
        </p:txBody>
      </p:sp>
    </p:spTree>
    <p:extLst>
      <p:ext uri="{BB962C8B-B14F-4D97-AF65-F5344CB8AC3E}">
        <p14:creationId xmlns="" xmlns:p14="http://schemas.microsoft.com/office/powerpoint/2010/main" val="8358593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 y="20978"/>
            <a:ext cx="12208285" cy="973729"/>
          </a:xfrm>
        </p:spPr>
        <p:txBody>
          <a:bodyPr>
            <a:normAutofit/>
          </a:bodyPr>
          <a:lstStyle/>
          <a:p>
            <a:r>
              <a:rPr lang="hi-IN" dirty="0" smtClean="0"/>
              <a:t>मैमोन क्या है: क्या यह पैसा है</a:t>
            </a:r>
            <a:endParaRPr lang="en-US" b="1" dirty="0">
              <a:latin typeface="Rockwell Extra Bold" panose="02060903040505020403" pitchFamily="18" charset="0"/>
            </a:endParaRPr>
          </a:p>
        </p:txBody>
      </p:sp>
      <p:sp>
        <p:nvSpPr>
          <p:cNvPr id="5" name="Content Placeholder 2"/>
          <p:cNvSpPr txBox="1">
            <a:spLocks/>
          </p:cNvSpPr>
          <p:nvPr/>
        </p:nvSpPr>
        <p:spPr>
          <a:xfrm>
            <a:off x="0" y="1184203"/>
            <a:ext cx="7048500" cy="3151651"/>
          </a:xfrm>
          <a:prstGeom prst="rect">
            <a:avLst/>
          </a:prstGeom>
          <a:solidFill>
            <a:srgbClr val="6600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eaLnBrk="0" fontAlgn="base" hangingPunct="0">
              <a:spcBef>
                <a:spcPct val="20000"/>
              </a:spcBef>
              <a:spcAft>
                <a:spcPct val="0"/>
              </a:spcAft>
              <a:buFontTx/>
              <a:buNone/>
              <a:defRPr sz="3200">
                <a:solidFill>
                  <a:schemeClr val="bg1"/>
                </a:solidFill>
              </a:defRPr>
            </a:lvl1pPr>
            <a:lvl2pPr marL="742950" indent="-285750" eaLnBrk="0" fontAlgn="base" hangingPunct="0">
              <a:spcBef>
                <a:spcPct val="20000"/>
              </a:spcBef>
              <a:spcAft>
                <a:spcPct val="0"/>
              </a:spcAft>
              <a:buChar char="–"/>
              <a:defRPr sz="2400"/>
            </a:lvl2pPr>
            <a:lvl3pPr marL="1143000" indent="-228600" eaLnBrk="0" fontAlgn="base" hangingPunct="0">
              <a:spcBef>
                <a:spcPct val="20000"/>
              </a:spcBef>
              <a:spcAft>
                <a:spcPct val="0"/>
              </a:spcAft>
              <a:buChar char="•"/>
              <a:defRPr sz="2000"/>
            </a:lvl3pPr>
            <a:lvl4pPr marL="1600200" indent="-228600" eaLnBrk="0" fontAlgn="base" hangingPunct="0">
              <a:spcBef>
                <a:spcPct val="20000"/>
              </a:spcBef>
              <a:spcAft>
                <a:spcPct val="0"/>
              </a:spcAft>
              <a:buChar char="–"/>
              <a:defRPr/>
            </a:lvl4pPr>
            <a:lvl5pPr marL="2057400" indent="-228600" eaLnBrk="0" fontAlgn="base" hangingPunct="0">
              <a:spcBef>
                <a:spcPct val="20000"/>
              </a:spcBef>
              <a:spcAft>
                <a:spcPct val="0"/>
              </a:spcAft>
              <a:buChar char="»"/>
              <a:defRPr/>
            </a:lvl5pPr>
            <a:lvl6pPr marL="2514600" indent="-228600" fontAlgn="base">
              <a:spcBef>
                <a:spcPct val="20000"/>
              </a:spcBef>
              <a:spcAft>
                <a:spcPct val="0"/>
              </a:spcAft>
              <a:buChar char="»"/>
              <a:defRPr/>
            </a:lvl6pPr>
            <a:lvl7pPr marL="2971800" indent="-228600" fontAlgn="base">
              <a:spcBef>
                <a:spcPct val="20000"/>
              </a:spcBef>
              <a:spcAft>
                <a:spcPct val="0"/>
              </a:spcAft>
              <a:buChar char="»"/>
              <a:defRPr/>
            </a:lvl7pPr>
            <a:lvl8pPr marL="3429000" indent="-228600" fontAlgn="base">
              <a:spcBef>
                <a:spcPct val="20000"/>
              </a:spcBef>
              <a:spcAft>
                <a:spcPct val="0"/>
              </a:spcAft>
              <a:buChar char="»"/>
              <a:defRPr/>
            </a:lvl8pPr>
            <a:lvl9pPr marL="3886200" indent="-228600" fontAlgn="base">
              <a:spcBef>
                <a:spcPct val="20000"/>
              </a:spcBef>
              <a:spcAft>
                <a:spcPct val="0"/>
              </a:spcAft>
              <a:buChar char="»"/>
              <a:defRPr/>
            </a:lvl9pPr>
          </a:lstStyle>
          <a:p>
            <a:pPr marL="457200" indent="-457200">
              <a:buFont typeface="Arial" panose="020B0604020202020204" pitchFamily="34" charset="0"/>
              <a:buChar char="•"/>
            </a:pPr>
            <a:r>
              <a:rPr lang="hi-IN" sz="2800" dirty="0" smtClean="0"/>
              <a:t>बाइबल के नए नियम में मैमन का अर्थ आमतौर पर धन, भौतिक धन या किसी भी इकाई से माना जाता है जो धन का वादा करता है, और लाभ की लालची खोज के साथ जुड़ा हुआ है।</a:t>
            </a:r>
            <a:endParaRPr lang="en-US" sz="2800" dirty="0">
              <a:latin typeface="Arial Rounded MT Bold" panose="020F0704030504030204" pitchFamily="34" charset="0"/>
            </a:endParaRPr>
          </a:p>
        </p:txBody>
      </p:sp>
      <p:sp>
        <p:nvSpPr>
          <p:cNvPr id="7" name="Rectangle 6"/>
          <p:cNvSpPr/>
          <p:nvPr/>
        </p:nvSpPr>
        <p:spPr>
          <a:xfrm>
            <a:off x="4808" y="4426032"/>
            <a:ext cx="7048500" cy="2267017"/>
          </a:xfrm>
          <a:prstGeom prst="rect">
            <a:avLst/>
          </a:prstGeom>
          <a:blipFill>
            <a:blip r:embed="rId2"/>
            <a:tile tx="0" ty="0" sx="100000" sy="100000" flip="none" algn="tl"/>
          </a:blipFill>
          <a:ln>
            <a:noFill/>
          </a:ln>
        </p:spPr>
        <p:txBody>
          <a:bodyPr vert="horz" wrap="square" lIns="91440" tIns="45720" rIns="91440" bIns="45720" numCol="1" anchor="t" anchorCtr="0" compatLnSpc="1">
            <a:prstTxWarp prst="textNoShape">
              <a:avLst/>
            </a:prstTxWarp>
          </a:bodyPr>
          <a:lstStyle/>
          <a:p>
            <a:pPr marL="457200" indent="-457200" eaLnBrk="0" fontAlgn="base" hangingPunct="0">
              <a:spcBef>
                <a:spcPct val="20000"/>
              </a:spcBef>
              <a:spcAft>
                <a:spcPct val="0"/>
              </a:spcAft>
              <a:buFont typeface="Arial" panose="020B0604020202020204" pitchFamily="34" charset="0"/>
              <a:buChar char="•"/>
            </a:pPr>
            <a:r>
              <a:rPr lang="hi-IN" sz="2800" dirty="0" smtClean="0">
                <a:solidFill>
                  <a:schemeClr val="bg1"/>
                </a:solidFill>
              </a:rPr>
              <a:t>मम्मोन पैसा नहीं है, लेकिन पैसे से बहुत अधिक है। मैमोन को भौतिकवाद, और सांसारिक लाभ के रूप में परिभाषित किया गया है।</a:t>
            </a:r>
            <a:endParaRPr lang="en-US" sz="2800" dirty="0">
              <a:solidFill>
                <a:schemeClr val="bg1"/>
              </a:solidFill>
              <a:latin typeface="Arial Rounded MT Bold" panose="020F0704030504030204" pitchFamily="34" charset="0"/>
            </a:endParaRPr>
          </a:p>
        </p:txBody>
      </p:sp>
      <p:sp>
        <p:nvSpPr>
          <p:cNvPr id="10" name="Rectangle 9"/>
          <p:cNvSpPr/>
          <p:nvPr/>
        </p:nvSpPr>
        <p:spPr>
          <a:xfrm>
            <a:off x="7826222" y="5469767"/>
            <a:ext cx="3111807" cy="370272"/>
          </a:xfrm>
          <a:prstGeom prst="rect">
            <a:avLst/>
          </a:prstGeom>
        </p:spPr>
        <p:txBody>
          <a:bodyPr>
            <a:spAutoFit/>
          </a:bodyPr>
          <a:lstStyle/>
          <a:p>
            <a:r>
              <a:rPr lang="en-US" sz="1600" dirty="0" smtClean="0">
                <a:effectLst>
                  <a:outerShdw blurRad="38100" dist="38100" dir="2700000" algn="tl">
                    <a:srgbClr val="C0C0C0"/>
                  </a:outerShdw>
                </a:effectLst>
                <a:latin typeface="Copperplate Gothic Bold" panose="020E0705020206020404" pitchFamily="34" charset="0"/>
              </a:rPr>
              <a:t>The Shackles of Mammon</a:t>
            </a:r>
            <a:endParaRPr lang="en-US" sz="1600" dirty="0">
              <a:effectLst>
                <a:outerShdw blurRad="38100" dist="38100" dir="2700000" algn="tl">
                  <a:srgbClr val="C0C0C0"/>
                </a:outerShdw>
              </a:effectLst>
              <a:latin typeface="Copperplate Gothic Bold" panose="020E0705020206020404" pitchFamily="34" charset="0"/>
            </a:endParaRPr>
          </a:p>
        </p:txBody>
      </p:sp>
      <p:pic>
        <p:nvPicPr>
          <p:cNvPr id="4" name="Picture 3"/>
          <p:cNvPicPr>
            <a:picLocks noChangeAspect="1"/>
          </p:cNvPicPr>
          <p:nvPr/>
        </p:nvPicPr>
        <p:blipFill>
          <a:blip r:embed="rId3"/>
          <a:stretch>
            <a:fillRect/>
          </a:stretch>
        </p:blipFill>
        <p:spPr>
          <a:xfrm>
            <a:off x="7194913" y="1184203"/>
            <a:ext cx="4229100" cy="4221480"/>
          </a:xfrm>
          <a:prstGeom prst="rect">
            <a:avLst/>
          </a:prstGeom>
        </p:spPr>
      </p:pic>
      <p:sp>
        <p:nvSpPr>
          <p:cNvPr id="3" name="Slide Number Placeholder 2"/>
          <p:cNvSpPr>
            <a:spLocks noGrp="1"/>
          </p:cNvSpPr>
          <p:nvPr>
            <p:ph type="sldNum" sz="quarter" idx="12"/>
          </p:nvPr>
        </p:nvSpPr>
        <p:spPr/>
        <p:txBody>
          <a:bodyPr/>
          <a:lstStyle/>
          <a:p>
            <a:fld id="{F821FF9C-FD08-4B11-B43A-65073D9515E4}" type="slidenum">
              <a:rPr lang="en-US" smtClean="0"/>
              <a:pPr/>
              <a:t>14</a:t>
            </a:fld>
            <a:endParaRPr lang="en-US"/>
          </a:p>
        </p:txBody>
      </p:sp>
    </p:spTree>
    <p:extLst>
      <p:ext uri="{BB962C8B-B14F-4D97-AF65-F5344CB8AC3E}">
        <p14:creationId xmlns="" xmlns:p14="http://schemas.microsoft.com/office/powerpoint/2010/main" val="6872102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 y="20978"/>
            <a:ext cx="12208285" cy="973729"/>
          </a:xfrm>
        </p:spPr>
        <p:txBody>
          <a:bodyPr>
            <a:normAutofit/>
          </a:bodyPr>
          <a:lstStyle/>
          <a:p>
            <a:r>
              <a:rPr lang="hi-IN" dirty="0" smtClean="0"/>
              <a:t>मैमोन क्या है: यह एक दानव है</a:t>
            </a:r>
            <a:endParaRPr lang="en-US" b="1" dirty="0">
              <a:latin typeface="Rockwell Extra Bold" panose="02060903040505020403" pitchFamily="18" charset="0"/>
            </a:endParaRPr>
          </a:p>
        </p:txBody>
      </p:sp>
      <p:sp>
        <p:nvSpPr>
          <p:cNvPr id="5" name="Content Placeholder 2"/>
          <p:cNvSpPr txBox="1">
            <a:spLocks/>
          </p:cNvSpPr>
          <p:nvPr/>
        </p:nvSpPr>
        <p:spPr>
          <a:xfrm>
            <a:off x="0" y="1184204"/>
            <a:ext cx="9002010" cy="1873322"/>
          </a:xfrm>
          <a:prstGeom prst="rect">
            <a:avLst/>
          </a:prstGeom>
          <a:solidFill>
            <a:srgbClr val="6600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eaLnBrk="0" fontAlgn="base" hangingPunct="0">
              <a:spcBef>
                <a:spcPct val="20000"/>
              </a:spcBef>
              <a:spcAft>
                <a:spcPct val="0"/>
              </a:spcAft>
              <a:buFontTx/>
              <a:buNone/>
              <a:defRPr sz="3200">
                <a:solidFill>
                  <a:schemeClr val="bg1"/>
                </a:solidFill>
              </a:defRPr>
            </a:lvl1pPr>
            <a:lvl2pPr marL="742950" indent="-285750" eaLnBrk="0" fontAlgn="base" hangingPunct="0">
              <a:spcBef>
                <a:spcPct val="20000"/>
              </a:spcBef>
              <a:spcAft>
                <a:spcPct val="0"/>
              </a:spcAft>
              <a:buChar char="–"/>
              <a:defRPr sz="2400"/>
            </a:lvl2pPr>
            <a:lvl3pPr marL="1143000" indent="-228600" eaLnBrk="0" fontAlgn="base" hangingPunct="0">
              <a:spcBef>
                <a:spcPct val="20000"/>
              </a:spcBef>
              <a:spcAft>
                <a:spcPct val="0"/>
              </a:spcAft>
              <a:buChar char="•"/>
              <a:defRPr sz="2000"/>
            </a:lvl3pPr>
            <a:lvl4pPr marL="1600200" indent="-228600" eaLnBrk="0" fontAlgn="base" hangingPunct="0">
              <a:spcBef>
                <a:spcPct val="20000"/>
              </a:spcBef>
              <a:spcAft>
                <a:spcPct val="0"/>
              </a:spcAft>
              <a:buChar char="–"/>
              <a:defRPr/>
            </a:lvl4pPr>
            <a:lvl5pPr marL="2057400" indent="-228600" eaLnBrk="0" fontAlgn="base" hangingPunct="0">
              <a:spcBef>
                <a:spcPct val="20000"/>
              </a:spcBef>
              <a:spcAft>
                <a:spcPct val="0"/>
              </a:spcAft>
              <a:buChar char="»"/>
              <a:defRPr/>
            </a:lvl5pPr>
            <a:lvl6pPr marL="2514600" indent="-228600" fontAlgn="base">
              <a:spcBef>
                <a:spcPct val="20000"/>
              </a:spcBef>
              <a:spcAft>
                <a:spcPct val="0"/>
              </a:spcAft>
              <a:buChar char="»"/>
              <a:defRPr/>
            </a:lvl6pPr>
            <a:lvl7pPr marL="2971800" indent="-228600" fontAlgn="base">
              <a:spcBef>
                <a:spcPct val="20000"/>
              </a:spcBef>
              <a:spcAft>
                <a:spcPct val="0"/>
              </a:spcAft>
              <a:buChar char="»"/>
              <a:defRPr/>
            </a:lvl7pPr>
            <a:lvl8pPr marL="3429000" indent="-228600" fontAlgn="base">
              <a:spcBef>
                <a:spcPct val="20000"/>
              </a:spcBef>
              <a:spcAft>
                <a:spcPct val="0"/>
              </a:spcAft>
              <a:buChar char="»"/>
              <a:defRPr/>
            </a:lvl8pPr>
            <a:lvl9pPr marL="3886200" indent="-228600" fontAlgn="base">
              <a:spcBef>
                <a:spcPct val="20000"/>
              </a:spcBef>
              <a:spcAft>
                <a:spcPct val="0"/>
              </a:spcAft>
              <a:buChar char="»"/>
              <a:defRPr/>
            </a:lvl9pPr>
          </a:lstStyle>
          <a:p>
            <a:pPr marL="457200" indent="-457200">
              <a:buFont typeface="Arial" panose="020B0604020202020204" pitchFamily="34" charset="0"/>
              <a:buChar char="•"/>
            </a:pPr>
            <a:r>
              <a:rPr lang="hi-IN" sz="2800" dirty="0" smtClean="0"/>
              <a:t>4 वीं शताब्दी में साइप्रियन और जेरोम मैमोन को लालच और लालच से एक बुरे गुरु के रूप में संबंधित करते हैं, जो दास है, और जॉन क्रिसस्टॉम भी लालच के रूप में स्तनधारी व्यक्ति की पहचान करता है</a:t>
            </a:r>
            <a:endParaRPr lang="en-US" sz="2800" dirty="0">
              <a:latin typeface="Arial Rounded MT Bold" panose="020F0704030504030204" pitchFamily="34" charset="0"/>
            </a:endParaRPr>
          </a:p>
        </p:txBody>
      </p:sp>
      <p:sp>
        <p:nvSpPr>
          <p:cNvPr id="7" name="Rectangle 6"/>
          <p:cNvSpPr/>
          <p:nvPr/>
        </p:nvSpPr>
        <p:spPr>
          <a:xfrm>
            <a:off x="14189" y="3123242"/>
            <a:ext cx="9002011" cy="3691497"/>
          </a:xfrm>
          <a:prstGeom prst="rect">
            <a:avLst/>
          </a:prstGeom>
          <a:blipFill>
            <a:blip r:embed="rId2"/>
            <a:tile tx="0" ty="0" sx="100000" sy="100000" flip="none" algn="tl"/>
          </a:blipFill>
          <a:ln>
            <a:noFill/>
          </a:ln>
        </p:spPr>
        <p:txBody>
          <a:bodyPr vert="horz" wrap="square" lIns="91440" tIns="45720" rIns="91440" bIns="45720" numCol="1" anchor="t" anchorCtr="0" compatLnSpc="1">
            <a:prstTxWarp prst="textNoShape">
              <a:avLst/>
            </a:prstTxWarp>
          </a:bodyPr>
          <a:lstStyle/>
          <a:p>
            <a:pPr marL="457200" indent="-457200" eaLnBrk="0" fontAlgn="base" hangingPunct="0">
              <a:spcBef>
                <a:spcPct val="20000"/>
              </a:spcBef>
              <a:spcAft>
                <a:spcPct val="0"/>
              </a:spcAft>
              <a:buFont typeface="Arial" panose="020B0604020202020204" pitchFamily="34" charset="0"/>
              <a:buChar char="•"/>
            </a:pPr>
            <a:r>
              <a:rPr lang="hi-IN" sz="2800" dirty="0" smtClean="0">
                <a:solidFill>
                  <a:schemeClr val="bg1"/>
                </a:solidFill>
              </a:rPr>
              <a:t>मध्य युग के दौरान, मैमन को आमतौर पर धन और लालच के दानव के रूप में व्यक्त किया जाता था। "धन को शैतान के नाम से पुकारा जाता है, जिसका नाम मम्मोन है, के लिए मम्मोन एक शैतान का नाम है, जिसके नाम पर सीरियाई जीभ के अनुसार धन कहा जाता है।" मैमोन एक दानव का नाम है</a:t>
            </a:r>
            <a:endParaRPr lang="en-US" sz="2800" dirty="0">
              <a:solidFill>
                <a:schemeClr val="bg1"/>
              </a:solidFill>
              <a:latin typeface="Arial Rounded MT Bold" panose="020F0704030504030204" pitchFamily="34" charset="0"/>
            </a:endParaRPr>
          </a:p>
        </p:txBody>
      </p:sp>
      <p:sp>
        <p:nvSpPr>
          <p:cNvPr id="10" name="Rectangle 9"/>
          <p:cNvSpPr/>
          <p:nvPr/>
        </p:nvSpPr>
        <p:spPr>
          <a:xfrm>
            <a:off x="9045422" y="5485626"/>
            <a:ext cx="3111807" cy="923330"/>
          </a:xfrm>
          <a:prstGeom prst="rect">
            <a:avLst/>
          </a:prstGeom>
        </p:spPr>
        <p:txBody>
          <a:bodyPr>
            <a:spAutoFit/>
          </a:bodyPr>
          <a:lstStyle/>
          <a:p>
            <a:r>
              <a:rPr lang="hi-IN" b="1" dirty="0" smtClean="0">
                <a:effectLst>
                  <a:outerShdw blurRad="38100" dist="38100" dir="2700000" algn="tl">
                    <a:srgbClr val="C0C0C0"/>
                  </a:outerShdw>
                </a:effectLst>
                <a:latin typeface="Copperplate Gothic Bold" panose="020E0705020206020404" pitchFamily="34" charset="0"/>
              </a:rPr>
              <a:t>1909 में एवलिन डी मॉर्गन द्वारा मैमोन की </a:t>
            </a:r>
            <a:r>
              <a:rPr lang="en-US" b="1" dirty="0" smtClean="0">
                <a:effectLst>
                  <a:outerShdw blurRad="38100" dist="38100" dir="2700000" algn="tl">
                    <a:srgbClr val="C0C0C0"/>
                  </a:outerShdw>
                </a:effectLst>
                <a:latin typeface="Copperplate Gothic Bold" panose="020E0705020206020404" pitchFamily="34" charset="0"/>
              </a:rPr>
              <a:t>आराधना का चित्र</a:t>
            </a:r>
            <a:r>
              <a:rPr lang="hi-IN" b="1" dirty="0" smtClean="0">
                <a:effectLst>
                  <a:outerShdw blurRad="38100" dist="38100" dir="2700000" algn="tl">
                    <a:srgbClr val="C0C0C0"/>
                  </a:outerShdw>
                </a:effectLst>
                <a:latin typeface="Copperplate Gothic Bold" panose="020E0705020206020404" pitchFamily="34" charset="0"/>
              </a:rPr>
              <a:t>।</a:t>
            </a:r>
            <a:endParaRPr lang="en-US" b="1" dirty="0">
              <a:effectLst>
                <a:outerShdw blurRad="38100" dist="38100" dir="2700000" algn="tl">
                  <a:srgbClr val="C0C0C0"/>
                </a:outerShdw>
              </a:effectLst>
              <a:latin typeface="Copperplate Gothic Bold" panose="020E0705020206020404" pitchFamily="34" charset="0"/>
            </a:endParaRPr>
          </a:p>
        </p:txBody>
      </p:sp>
      <p:pic>
        <p:nvPicPr>
          <p:cNvPr id="3" name="Picture 2"/>
          <p:cNvPicPr>
            <a:picLocks noChangeAspect="1"/>
          </p:cNvPicPr>
          <p:nvPr/>
        </p:nvPicPr>
        <p:blipFill>
          <a:blip r:embed="rId3"/>
          <a:stretch>
            <a:fillRect/>
          </a:stretch>
        </p:blipFill>
        <p:spPr>
          <a:xfrm>
            <a:off x="9071129" y="1184204"/>
            <a:ext cx="3086100" cy="4274820"/>
          </a:xfrm>
          <a:prstGeom prst="rect">
            <a:avLst/>
          </a:prstGeom>
        </p:spPr>
      </p:pic>
      <p:sp>
        <p:nvSpPr>
          <p:cNvPr id="4" name="Slide Number Placeholder 3"/>
          <p:cNvSpPr>
            <a:spLocks noGrp="1"/>
          </p:cNvSpPr>
          <p:nvPr>
            <p:ph type="sldNum" sz="quarter" idx="12"/>
          </p:nvPr>
        </p:nvSpPr>
        <p:spPr/>
        <p:txBody>
          <a:bodyPr/>
          <a:lstStyle/>
          <a:p>
            <a:fld id="{F821FF9C-FD08-4B11-B43A-65073D9515E4}" type="slidenum">
              <a:rPr lang="en-US" smtClean="0"/>
              <a:pPr/>
              <a:t>15</a:t>
            </a:fld>
            <a:endParaRPr lang="en-US" dirty="0"/>
          </a:p>
        </p:txBody>
      </p:sp>
    </p:spTree>
    <p:extLst>
      <p:ext uri="{BB962C8B-B14F-4D97-AF65-F5344CB8AC3E}">
        <p14:creationId xmlns="" xmlns:p14="http://schemas.microsoft.com/office/powerpoint/2010/main" val="39845684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 y="20978"/>
            <a:ext cx="12208285" cy="973729"/>
          </a:xfrm>
        </p:spPr>
        <p:txBody>
          <a:bodyPr>
            <a:normAutofit/>
          </a:bodyPr>
          <a:lstStyle/>
          <a:p>
            <a:r>
              <a:rPr lang="hi-IN" dirty="0" smtClean="0"/>
              <a:t>मैमोन एक बुरी आत्मा है</a:t>
            </a:r>
            <a:endParaRPr lang="en-US" b="1" dirty="0">
              <a:latin typeface="Rockwell Extra Bold" panose="02060903040505020403" pitchFamily="18" charset="0"/>
            </a:endParaRPr>
          </a:p>
        </p:txBody>
      </p:sp>
      <p:sp>
        <p:nvSpPr>
          <p:cNvPr id="5" name="Content Placeholder 2"/>
          <p:cNvSpPr txBox="1">
            <a:spLocks/>
          </p:cNvSpPr>
          <p:nvPr/>
        </p:nvSpPr>
        <p:spPr>
          <a:xfrm>
            <a:off x="-1" y="1184203"/>
            <a:ext cx="9216187" cy="1901897"/>
          </a:xfrm>
          <a:prstGeom prst="rect">
            <a:avLst/>
          </a:prstGeom>
          <a:solidFill>
            <a:srgbClr val="6600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eaLnBrk="0" fontAlgn="base" hangingPunct="0">
              <a:spcBef>
                <a:spcPct val="20000"/>
              </a:spcBef>
              <a:spcAft>
                <a:spcPct val="0"/>
              </a:spcAft>
              <a:buFontTx/>
              <a:buNone/>
              <a:defRPr sz="3200">
                <a:solidFill>
                  <a:schemeClr val="bg1"/>
                </a:solidFill>
              </a:defRPr>
            </a:lvl1pPr>
            <a:lvl2pPr marL="742950" indent="-285750" eaLnBrk="0" fontAlgn="base" hangingPunct="0">
              <a:spcBef>
                <a:spcPct val="20000"/>
              </a:spcBef>
              <a:spcAft>
                <a:spcPct val="0"/>
              </a:spcAft>
              <a:buChar char="–"/>
              <a:defRPr sz="2400"/>
            </a:lvl2pPr>
            <a:lvl3pPr marL="1143000" indent="-228600" eaLnBrk="0" fontAlgn="base" hangingPunct="0">
              <a:spcBef>
                <a:spcPct val="20000"/>
              </a:spcBef>
              <a:spcAft>
                <a:spcPct val="0"/>
              </a:spcAft>
              <a:buChar char="•"/>
              <a:defRPr sz="2000"/>
            </a:lvl3pPr>
            <a:lvl4pPr marL="1600200" indent="-228600" eaLnBrk="0" fontAlgn="base" hangingPunct="0">
              <a:spcBef>
                <a:spcPct val="20000"/>
              </a:spcBef>
              <a:spcAft>
                <a:spcPct val="0"/>
              </a:spcAft>
              <a:buChar char="–"/>
              <a:defRPr/>
            </a:lvl4pPr>
            <a:lvl5pPr marL="2057400" indent="-228600" eaLnBrk="0" fontAlgn="base" hangingPunct="0">
              <a:spcBef>
                <a:spcPct val="20000"/>
              </a:spcBef>
              <a:spcAft>
                <a:spcPct val="0"/>
              </a:spcAft>
              <a:buChar char="»"/>
              <a:defRPr/>
            </a:lvl5pPr>
            <a:lvl6pPr marL="2514600" indent="-228600" fontAlgn="base">
              <a:spcBef>
                <a:spcPct val="20000"/>
              </a:spcBef>
              <a:spcAft>
                <a:spcPct val="0"/>
              </a:spcAft>
              <a:buChar char="»"/>
              <a:defRPr/>
            </a:lvl6pPr>
            <a:lvl7pPr marL="2971800" indent="-228600" fontAlgn="base">
              <a:spcBef>
                <a:spcPct val="20000"/>
              </a:spcBef>
              <a:spcAft>
                <a:spcPct val="0"/>
              </a:spcAft>
              <a:buChar char="»"/>
              <a:defRPr/>
            </a:lvl7pPr>
            <a:lvl8pPr marL="3429000" indent="-228600" fontAlgn="base">
              <a:spcBef>
                <a:spcPct val="20000"/>
              </a:spcBef>
              <a:spcAft>
                <a:spcPct val="0"/>
              </a:spcAft>
              <a:buChar char="»"/>
              <a:defRPr/>
            </a:lvl8pPr>
            <a:lvl9pPr marL="3886200" indent="-228600" fontAlgn="base">
              <a:spcBef>
                <a:spcPct val="20000"/>
              </a:spcBef>
              <a:spcAft>
                <a:spcPct val="0"/>
              </a:spcAft>
              <a:buChar char="»"/>
              <a:defRPr/>
            </a:lvl9pPr>
          </a:lstStyle>
          <a:p>
            <a:pPr marL="457200" indent="-457200">
              <a:buFont typeface="Arial" panose="020B0604020202020204" pitchFamily="34" charset="0"/>
              <a:buChar char="•"/>
            </a:pPr>
            <a:r>
              <a:rPr lang="hi-IN" sz="2800" dirty="0" smtClean="0"/>
              <a:t>मैमोन वह आत्मा है जो आपको लालच, स्वार्थ, दुष्टता, लोभ इत्यादि… के लिए अगाध प्रेम, इस लालच में बढ़ते हुए इस संसार के धन की ओर काम करने के लिए गुलाम बनाती है।</a:t>
            </a:r>
            <a:endParaRPr lang="en-US" sz="2800" dirty="0">
              <a:latin typeface="Arial Rounded MT Bold" panose="020F0704030504030204" pitchFamily="34" charset="0"/>
            </a:endParaRPr>
          </a:p>
        </p:txBody>
      </p:sp>
      <p:sp>
        <p:nvSpPr>
          <p:cNvPr id="7" name="Rectangle 6"/>
          <p:cNvSpPr/>
          <p:nvPr/>
        </p:nvSpPr>
        <p:spPr>
          <a:xfrm>
            <a:off x="39703" y="3275596"/>
            <a:ext cx="9124938" cy="3417453"/>
          </a:xfrm>
          <a:prstGeom prst="rect">
            <a:avLst/>
          </a:prstGeom>
          <a:blipFill>
            <a:blip r:embed="rId2"/>
            <a:tile tx="0" ty="0" sx="100000" sy="100000" flip="none" algn="tl"/>
          </a:blipFill>
          <a:ln>
            <a:noFill/>
          </a:ln>
        </p:spPr>
        <p:txBody>
          <a:bodyPr vert="horz" wrap="square" lIns="91440" tIns="45720" rIns="91440" bIns="45720" numCol="1" anchor="t" anchorCtr="0" compatLnSpc="1">
            <a:prstTxWarp prst="textNoShape">
              <a:avLst/>
            </a:prstTxWarp>
          </a:bodyPr>
          <a:lstStyle/>
          <a:p>
            <a:pPr marL="457200" indent="-457200" eaLnBrk="0" fontAlgn="base" hangingPunct="0">
              <a:spcBef>
                <a:spcPct val="20000"/>
              </a:spcBef>
              <a:spcAft>
                <a:spcPct val="0"/>
              </a:spcAft>
              <a:buFont typeface="Arial" panose="020B0604020202020204" pitchFamily="34" charset="0"/>
              <a:buChar char="•"/>
            </a:pPr>
            <a:r>
              <a:rPr lang="hi-IN" sz="2800" dirty="0" smtClean="0">
                <a:solidFill>
                  <a:schemeClr val="bg1"/>
                </a:solidFill>
              </a:rPr>
              <a:t>मैमोन एक सीरियक शब्द था जिसे मूर्तियों के रूप में पूजा की जाती थी, जो यूनानियों के बीच प्लूटस के समान धन के देवता के रूप में पूजता था लोभ का देवता एक गिरा हुआ स्वर्गदूत जो अन्य सभी चीजों पर सांसारिक खजाने को महत्व देता है नर्क का राजदूत</a:t>
            </a:r>
            <a:endParaRPr lang="en-US" sz="2800" dirty="0">
              <a:solidFill>
                <a:schemeClr val="bg1"/>
              </a:solidFill>
              <a:latin typeface="Arial Rounded MT Bold" panose="020F0704030504030204" pitchFamily="34" charset="0"/>
            </a:endParaRPr>
          </a:p>
        </p:txBody>
      </p:sp>
      <p:sp>
        <p:nvSpPr>
          <p:cNvPr id="11" name="Rectangle 10"/>
          <p:cNvSpPr/>
          <p:nvPr/>
        </p:nvSpPr>
        <p:spPr>
          <a:xfrm>
            <a:off x="9216187" y="5476101"/>
            <a:ext cx="2960777" cy="584775"/>
          </a:xfrm>
          <a:prstGeom prst="rect">
            <a:avLst/>
          </a:prstGeom>
        </p:spPr>
        <p:txBody>
          <a:bodyPr>
            <a:spAutoFit/>
          </a:bodyPr>
          <a:lstStyle/>
          <a:p>
            <a:r>
              <a:rPr lang="hi-IN" sz="1600" dirty="0" smtClean="0">
                <a:effectLst>
                  <a:outerShdw blurRad="38100" dist="38100" dir="2700000" algn="tl">
                    <a:srgbClr val="C0C0C0"/>
                  </a:outerShdw>
                </a:effectLst>
                <a:latin typeface="Copperplate Gothic Bold" panose="020E0705020206020404" pitchFamily="34" charset="0"/>
              </a:rPr>
              <a:t>कॉलिन डे प्लेंसी के अवर शब्दकोश से मैमन</a:t>
            </a:r>
            <a:endParaRPr lang="en-US" sz="1600" dirty="0">
              <a:effectLst>
                <a:outerShdw blurRad="38100" dist="38100" dir="2700000" algn="tl">
                  <a:srgbClr val="C0C0C0"/>
                </a:outerShdw>
              </a:effectLst>
              <a:latin typeface="Copperplate Gothic Bold" panose="020E0705020206020404" pitchFamily="34" charset="0"/>
            </a:endParaRPr>
          </a:p>
        </p:txBody>
      </p:sp>
      <p:pic>
        <p:nvPicPr>
          <p:cNvPr id="3" name="Picture 2"/>
          <p:cNvPicPr>
            <a:picLocks noChangeAspect="1"/>
          </p:cNvPicPr>
          <p:nvPr/>
        </p:nvPicPr>
        <p:blipFill>
          <a:blip r:embed="rId3"/>
          <a:stretch>
            <a:fillRect/>
          </a:stretch>
        </p:blipFill>
        <p:spPr>
          <a:xfrm>
            <a:off x="9256395" y="1145891"/>
            <a:ext cx="2880360" cy="4290060"/>
          </a:xfrm>
          <a:prstGeom prst="rect">
            <a:avLst/>
          </a:prstGeom>
        </p:spPr>
      </p:pic>
      <p:sp>
        <p:nvSpPr>
          <p:cNvPr id="4" name="Slide Number Placeholder 3"/>
          <p:cNvSpPr>
            <a:spLocks noGrp="1"/>
          </p:cNvSpPr>
          <p:nvPr>
            <p:ph type="sldNum" sz="quarter" idx="12"/>
          </p:nvPr>
        </p:nvSpPr>
        <p:spPr/>
        <p:txBody>
          <a:bodyPr/>
          <a:lstStyle/>
          <a:p>
            <a:fld id="{F821FF9C-FD08-4B11-B43A-65073D9515E4}" type="slidenum">
              <a:rPr lang="en-US" smtClean="0"/>
              <a:pPr/>
              <a:t>16</a:t>
            </a:fld>
            <a:endParaRPr lang="en-US"/>
          </a:p>
        </p:txBody>
      </p:sp>
    </p:spTree>
    <p:extLst>
      <p:ext uri="{BB962C8B-B14F-4D97-AF65-F5344CB8AC3E}">
        <p14:creationId xmlns="" xmlns:p14="http://schemas.microsoft.com/office/powerpoint/2010/main" val="33779392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 y="20978"/>
            <a:ext cx="12208285" cy="973729"/>
          </a:xfrm>
        </p:spPr>
        <p:txBody>
          <a:bodyPr>
            <a:normAutofit/>
          </a:bodyPr>
          <a:lstStyle/>
          <a:p>
            <a:r>
              <a:rPr lang="hi-IN" dirty="0" smtClean="0"/>
              <a:t>मैमन द्वारा धन धन्य नहीं है</a:t>
            </a:r>
            <a:endParaRPr lang="en-US" b="1" dirty="0">
              <a:latin typeface="Rockwell Extra Bold" panose="02060903040505020403" pitchFamily="18" charset="0"/>
            </a:endParaRPr>
          </a:p>
        </p:txBody>
      </p:sp>
      <p:sp>
        <p:nvSpPr>
          <p:cNvPr id="5" name="Content Placeholder 2"/>
          <p:cNvSpPr txBox="1">
            <a:spLocks/>
          </p:cNvSpPr>
          <p:nvPr/>
        </p:nvSpPr>
        <p:spPr>
          <a:xfrm>
            <a:off x="-1" y="1226328"/>
            <a:ext cx="7359057" cy="1512847"/>
          </a:xfrm>
          <a:prstGeom prst="rect">
            <a:avLst/>
          </a:prstGeom>
          <a:solidFill>
            <a:srgbClr val="6600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342900" indent="-342900" eaLnBrk="0" fontAlgn="base" hangingPunct="0">
              <a:spcBef>
                <a:spcPct val="20000"/>
              </a:spcBef>
              <a:spcAft>
                <a:spcPct val="0"/>
              </a:spcAft>
              <a:buFontTx/>
              <a:buNone/>
              <a:defRPr sz="3200">
                <a:solidFill>
                  <a:schemeClr val="bg1"/>
                </a:solidFill>
              </a:defRPr>
            </a:lvl1pPr>
            <a:lvl2pPr marL="742950" indent="-285750" eaLnBrk="0" fontAlgn="base" hangingPunct="0">
              <a:spcBef>
                <a:spcPct val="20000"/>
              </a:spcBef>
              <a:spcAft>
                <a:spcPct val="0"/>
              </a:spcAft>
              <a:buChar char="–"/>
              <a:defRPr sz="2400"/>
            </a:lvl2pPr>
            <a:lvl3pPr marL="1143000" indent="-228600" eaLnBrk="0" fontAlgn="base" hangingPunct="0">
              <a:spcBef>
                <a:spcPct val="20000"/>
              </a:spcBef>
              <a:spcAft>
                <a:spcPct val="0"/>
              </a:spcAft>
              <a:buChar char="•"/>
              <a:defRPr sz="2000"/>
            </a:lvl3pPr>
            <a:lvl4pPr marL="1600200" indent="-228600" eaLnBrk="0" fontAlgn="base" hangingPunct="0">
              <a:spcBef>
                <a:spcPct val="20000"/>
              </a:spcBef>
              <a:spcAft>
                <a:spcPct val="0"/>
              </a:spcAft>
              <a:buChar char="–"/>
              <a:defRPr/>
            </a:lvl4pPr>
            <a:lvl5pPr marL="2057400" indent="-228600" eaLnBrk="0" fontAlgn="base" hangingPunct="0">
              <a:spcBef>
                <a:spcPct val="20000"/>
              </a:spcBef>
              <a:spcAft>
                <a:spcPct val="0"/>
              </a:spcAft>
              <a:buChar char="»"/>
              <a:defRPr/>
            </a:lvl5pPr>
            <a:lvl6pPr marL="2514600" indent="-228600" fontAlgn="base">
              <a:spcBef>
                <a:spcPct val="20000"/>
              </a:spcBef>
              <a:spcAft>
                <a:spcPct val="0"/>
              </a:spcAft>
              <a:buChar char="»"/>
              <a:defRPr/>
            </a:lvl6pPr>
            <a:lvl7pPr marL="2971800" indent="-228600" fontAlgn="base">
              <a:spcBef>
                <a:spcPct val="20000"/>
              </a:spcBef>
              <a:spcAft>
                <a:spcPct val="0"/>
              </a:spcAft>
              <a:buChar char="»"/>
              <a:defRPr/>
            </a:lvl7pPr>
            <a:lvl8pPr marL="3429000" indent="-228600" fontAlgn="base">
              <a:spcBef>
                <a:spcPct val="20000"/>
              </a:spcBef>
              <a:spcAft>
                <a:spcPct val="0"/>
              </a:spcAft>
              <a:buChar char="»"/>
              <a:defRPr/>
            </a:lvl8pPr>
            <a:lvl9pPr marL="3886200" indent="-228600" fontAlgn="base">
              <a:spcBef>
                <a:spcPct val="20000"/>
              </a:spcBef>
              <a:spcAft>
                <a:spcPct val="0"/>
              </a:spcAft>
              <a:buChar char="»"/>
              <a:defRPr/>
            </a:lvl9pPr>
          </a:lstStyle>
          <a:p>
            <a:pPr marL="457200" indent="-457200">
              <a:buFont typeface="Arial" panose="020B0604020202020204" pitchFamily="34" charset="0"/>
              <a:buChar char="•"/>
            </a:pPr>
            <a:r>
              <a:rPr lang="hi-IN" sz="2800" dirty="0" smtClean="0"/>
              <a:t>परमेस्वर के आशीर्वाद से जो धन नहीं बनता।</a:t>
            </a:r>
            <a:endParaRPr lang="en-US" sz="2800" dirty="0">
              <a:latin typeface="Arial Rounded MT Bold" panose="020F0704030504030204" pitchFamily="34" charset="0"/>
            </a:endParaRPr>
          </a:p>
        </p:txBody>
      </p:sp>
      <p:sp>
        <p:nvSpPr>
          <p:cNvPr id="9" name="Rectangle 8"/>
          <p:cNvSpPr/>
          <p:nvPr/>
        </p:nvSpPr>
        <p:spPr>
          <a:xfrm>
            <a:off x="166330" y="2743445"/>
            <a:ext cx="5955171" cy="2557623"/>
          </a:xfrm>
          <a:prstGeom prst="rect">
            <a:avLst/>
          </a:prstGeom>
          <a:noFill/>
          <a:ln>
            <a:noFill/>
            <a:miter lim="800000"/>
            <a:headEnd/>
            <a:tailEnd/>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spAutoFit/>
          </a:bodyPr>
          <a:lstStyle/>
          <a:p>
            <a:pPr fontAlgn="base">
              <a:lnSpc>
                <a:spcPct val="90000"/>
              </a:lnSpc>
              <a:spcBef>
                <a:spcPct val="0"/>
              </a:spcBef>
              <a:spcAft>
                <a:spcPct val="0"/>
              </a:spcAft>
              <a:buFont typeface="Arial" panose="020B0604020202020204" pitchFamily="34" charset="0"/>
              <a:buNone/>
            </a:pPr>
            <a:r>
              <a:rPr lang="hi-IN" sz="1600" dirty="0" smtClean="0"/>
              <a:t>नीतिवचन</a:t>
            </a:r>
            <a:r>
              <a:rPr lang="en-US" sz="1600" b="1" dirty="0" smtClean="0">
                <a:effectLst>
                  <a:outerShdw blurRad="38100" dist="38100" dir="2700000" algn="tl">
                    <a:srgbClr val="C0C0C0"/>
                  </a:outerShdw>
                </a:effectLst>
                <a:latin typeface="Copperplate Gothic Bold" panose="020E0705020206020404" pitchFamily="34" charset="0"/>
              </a:rPr>
              <a:t> </a:t>
            </a:r>
            <a:r>
              <a:rPr lang="en-US" sz="1600" b="1" dirty="0">
                <a:effectLst>
                  <a:outerShdw blurRad="38100" dist="38100" dir="2700000" algn="tl">
                    <a:srgbClr val="C0C0C0"/>
                  </a:outerShdw>
                </a:effectLst>
                <a:latin typeface="Copperplate Gothic Bold" panose="020E0705020206020404" pitchFamily="34" charset="0"/>
              </a:rPr>
              <a:t>28:8</a:t>
            </a:r>
          </a:p>
          <a:p>
            <a:pPr fontAlgn="base">
              <a:lnSpc>
                <a:spcPct val="90000"/>
              </a:lnSpc>
              <a:spcBef>
                <a:spcPct val="0"/>
              </a:spcBef>
              <a:spcAft>
                <a:spcPct val="0"/>
              </a:spcAft>
              <a:buFont typeface="Arial" panose="020B0604020202020204" pitchFamily="34" charset="0"/>
              <a:buNone/>
            </a:pPr>
            <a:r>
              <a:rPr lang="hi-IN" sz="1600" b="1" i="1" dirty="0" smtClean="0"/>
              <a:t>8 </a:t>
            </a:r>
            <a:r>
              <a:rPr lang="hi-IN" sz="1600" dirty="0" smtClean="0"/>
              <a:t>जो अपना धन ब्याज आदि बढ़ती से बढ़ाता है, वह उसके लिये बटोरता है जो कंगालों पर अनुग्रह करता है।</a:t>
            </a:r>
            <a:endParaRPr lang="en-US" sz="1600" b="1" dirty="0">
              <a:effectLst>
                <a:outerShdw blurRad="38100" dist="38100" dir="2700000" algn="tl">
                  <a:srgbClr val="C0C0C0"/>
                </a:outerShdw>
              </a:effectLst>
              <a:latin typeface="Copperplate Gothic Bold" panose="020E0705020206020404" pitchFamily="34" charset="0"/>
            </a:endParaRPr>
          </a:p>
          <a:p>
            <a:pPr fontAlgn="base">
              <a:lnSpc>
                <a:spcPct val="90000"/>
              </a:lnSpc>
              <a:spcBef>
                <a:spcPct val="0"/>
              </a:spcBef>
              <a:spcAft>
                <a:spcPct val="0"/>
              </a:spcAft>
              <a:buFont typeface="Arial" panose="020B0604020202020204" pitchFamily="34" charset="0"/>
              <a:buNone/>
            </a:pPr>
            <a:r>
              <a:rPr lang="hi-IN" sz="1600" dirty="0" smtClean="0"/>
              <a:t>सभोपदेशक</a:t>
            </a:r>
            <a:r>
              <a:rPr lang="en-US" sz="1600" b="1" dirty="0" smtClean="0">
                <a:effectLst>
                  <a:outerShdw blurRad="38100" dist="38100" dir="2700000" algn="tl">
                    <a:srgbClr val="C0C0C0"/>
                  </a:outerShdw>
                </a:effectLst>
                <a:latin typeface="Copperplate Gothic Bold" panose="020E0705020206020404" pitchFamily="34" charset="0"/>
              </a:rPr>
              <a:t> </a:t>
            </a:r>
            <a:r>
              <a:rPr lang="en-US" sz="1600" b="1" dirty="0">
                <a:effectLst>
                  <a:outerShdw blurRad="38100" dist="38100" dir="2700000" algn="tl">
                    <a:srgbClr val="C0C0C0"/>
                  </a:outerShdw>
                </a:effectLst>
                <a:latin typeface="Copperplate Gothic Bold" panose="020E0705020206020404" pitchFamily="34" charset="0"/>
              </a:rPr>
              <a:t>5:10</a:t>
            </a:r>
          </a:p>
          <a:p>
            <a:pPr fontAlgn="base">
              <a:lnSpc>
                <a:spcPct val="90000"/>
              </a:lnSpc>
              <a:spcBef>
                <a:spcPct val="0"/>
              </a:spcBef>
              <a:spcAft>
                <a:spcPct val="0"/>
              </a:spcAft>
              <a:buFont typeface="Arial" panose="020B0604020202020204" pitchFamily="34" charset="0"/>
              <a:buNone/>
            </a:pPr>
            <a:r>
              <a:rPr lang="hi-IN" sz="1600" b="1" i="1" dirty="0" smtClean="0"/>
              <a:t>10 </a:t>
            </a:r>
            <a:r>
              <a:rPr lang="hi-IN" sz="1600" dirty="0" smtClean="0"/>
              <a:t>जो रूपये से प्रीति रखता है वह रूपये से तृप्त न होगा; और न जो बहुत धन से प्रीति रखता है, लाभ से: यह भी व्यर्थ है।</a:t>
            </a:r>
            <a:endParaRPr lang="en-US" sz="1600" b="1" dirty="0" smtClean="0">
              <a:effectLst>
                <a:outerShdw blurRad="38100" dist="38100" dir="2700000" algn="tl">
                  <a:srgbClr val="C0C0C0"/>
                </a:outerShdw>
              </a:effectLst>
              <a:latin typeface="Copperplate Gothic Bold" panose="020E0705020206020404" pitchFamily="34" charset="0"/>
            </a:endParaRPr>
          </a:p>
          <a:p>
            <a:pPr fontAlgn="base">
              <a:lnSpc>
                <a:spcPct val="90000"/>
              </a:lnSpc>
              <a:spcBef>
                <a:spcPct val="0"/>
              </a:spcBef>
              <a:spcAft>
                <a:spcPct val="0"/>
              </a:spcAft>
              <a:buFont typeface="Arial" panose="020B0604020202020204" pitchFamily="34" charset="0"/>
              <a:buNone/>
            </a:pPr>
            <a:r>
              <a:rPr lang="hi-IN" sz="1600" dirty="0" smtClean="0"/>
              <a:t>यिर्मयाह</a:t>
            </a:r>
            <a:r>
              <a:rPr lang="en-US" sz="1600" b="1" dirty="0" smtClean="0">
                <a:effectLst>
                  <a:outerShdw blurRad="38100" dist="38100" dir="2700000" algn="tl">
                    <a:srgbClr val="C0C0C0"/>
                  </a:outerShdw>
                </a:effectLst>
                <a:latin typeface="Copperplate Gothic Bold" panose="020E0705020206020404" pitchFamily="34" charset="0"/>
              </a:rPr>
              <a:t> 17:11</a:t>
            </a:r>
            <a:endParaRPr lang="en-US" sz="1600" b="1" dirty="0">
              <a:effectLst>
                <a:outerShdw blurRad="38100" dist="38100" dir="2700000" algn="tl">
                  <a:srgbClr val="C0C0C0"/>
                </a:outerShdw>
              </a:effectLst>
              <a:latin typeface="Copperplate Gothic Bold" panose="020E0705020206020404" pitchFamily="34" charset="0"/>
            </a:endParaRPr>
          </a:p>
          <a:p>
            <a:pPr fontAlgn="base">
              <a:lnSpc>
                <a:spcPct val="90000"/>
              </a:lnSpc>
              <a:spcBef>
                <a:spcPct val="0"/>
              </a:spcBef>
              <a:spcAft>
                <a:spcPct val="0"/>
              </a:spcAft>
              <a:buFont typeface="Arial" panose="020B0604020202020204" pitchFamily="34" charset="0"/>
              <a:buNone/>
            </a:pPr>
            <a:r>
              <a:rPr lang="hi-IN" sz="1600" b="1" i="1" dirty="0" smtClean="0"/>
              <a:t>11 </a:t>
            </a:r>
            <a:r>
              <a:rPr lang="hi-IN" sz="1600" dirty="0" smtClean="0"/>
              <a:t>जो अन्याय से धन बटोरता है वह उस तीतर के समान होता है जो दूसरी चिडिय़ा के दिए हुए अंडों को सेती है, उसकी आधी आयु में ही वह उस धन को छोड़ जाता है, और अन्त में वह मूढ़ ही ठहरता है।</a:t>
            </a:r>
            <a:endParaRPr lang="en-US" sz="1600" b="1" dirty="0">
              <a:effectLst>
                <a:outerShdw blurRad="38100" dist="38100" dir="2700000" algn="tl">
                  <a:srgbClr val="C0C0C0"/>
                </a:outerShdw>
              </a:effectLst>
              <a:latin typeface="Copperplate Gothic Bold" panose="020E0705020206020404" pitchFamily="34" charset="0"/>
            </a:endParaRPr>
          </a:p>
        </p:txBody>
      </p:sp>
      <p:pic>
        <p:nvPicPr>
          <p:cNvPr id="4" name="Picture 3"/>
          <p:cNvPicPr>
            <a:picLocks noChangeAspect="1"/>
          </p:cNvPicPr>
          <p:nvPr/>
        </p:nvPicPr>
        <p:blipFill>
          <a:blip r:embed="rId2"/>
          <a:stretch>
            <a:fillRect/>
          </a:stretch>
        </p:blipFill>
        <p:spPr>
          <a:xfrm>
            <a:off x="7525387" y="1217229"/>
            <a:ext cx="3954780" cy="5532120"/>
          </a:xfrm>
          <a:prstGeom prst="rect">
            <a:avLst/>
          </a:prstGeom>
        </p:spPr>
      </p:pic>
      <p:sp>
        <p:nvSpPr>
          <p:cNvPr id="3" name="Slide Number Placeholder 2"/>
          <p:cNvSpPr>
            <a:spLocks noGrp="1"/>
          </p:cNvSpPr>
          <p:nvPr>
            <p:ph type="sldNum" sz="quarter" idx="12"/>
          </p:nvPr>
        </p:nvSpPr>
        <p:spPr/>
        <p:txBody>
          <a:bodyPr/>
          <a:lstStyle/>
          <a:p>
            <a:fld id="{F821FF9C-FD08-4B11-B43A-65073D9515E4}" type="slidenum">
              <a:rPr lang="en-US" smtClean="0"/>
              <a:pPr/>
              <a:t>17</a:t>
            </a:fld>
            <a:endParaRPr lang="en-US"/>
          </a:p>
        </p:txBody>
      </p:sp>
    </p:spTree>
    <p:extLst>
      <p:ext uri="{BB962C8B-B14F-4D97-AF65-F5344CB8AC3E}">
        <p14:creationId xmlns="" xmlns:p14="http://schemas.microsoft.com/office/powerpoint/2010/main" val="39833016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544" y="0"/>
            <a:ext cx="12208285" cy="973729"/>
          </a:xfrm>
        </p:spPr>
        <p:txBody>
          <a:bodyPr>
            <a:normAutofit/>
          </a:bodyPr>
          <a:lstStyle/>
          <a:p>
            <a:r>
              <a:rPr lang="hi-IN" dirty="0" smtClean="0"/>
              <a:t>कौन बुद्धिमान है और कौन मूर्ख है?</a:t>
            </a:r>
            <a:endParaRPr lang="en-US" b="1" dirty="0">
              <a:latin typeface="Rockwell Extra Bold" panose="02060903040505020403" pitchFamily="18" charset="0"/>
            </a:endParaRPr>
          </a:p>
        </p:txBody>
      </p:sp>
      <p:sp>
        <p:nvSpPr>
          <p:cNvPr id="5" name="Content Placeholder 2"/>
          <p:cNvSpPr txBox="1">
            <a:spLocks/>
          </p:cNvSpPr>
          <p:nvPr/>
        </p:nvSpPr>
        <p:spPr>
          <a:xfrm>
            <a:off x="-4559" y="881932"/>
            <a:ext cx="12154605" cy="1761526"/>
          </a:xfrm>
          <a:prstGeom prst="rect">
            <a:avLst/>
          </a:prstGeom>
          <a:solidFill>
            <a:srgbClr val="6600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342900" indent="-342900" eaLnBrk="0" fontAlgn="base" hangingPunct="0">
              <a:spcBef>
                <a:spcPct val="20000"/>
              </a:spcBef>
              <a:spcAft>
                <a:spcPct val="0"/>
              </a:spcAft>
              <a:buFontTx/>
              <a:buNone/>
              <a:defRPr sz="3200">
                <a:solidFill>
                  <a:schemeClr val="bg1"/>
                </a:solidFill>
              </a:defRPr>
            </a:lvl1pPr>
            <a:lvl2pPr marL="742950" indent="-285750" eaLnBrk="0" fontAlgn="base" hangingPunct="0">
              <a:spcBef>
                <a:spcPct val="20000"/>
              </a:spcBef>
              <a:spcAft>
                <a:spcPct val="0"/>
              </a:spcAft>
              <a:buChar char="–"/>
              <a:defRPr sz="2400"/>
            </a:lvl2pPr>
            <a:lvl3pPr marL="1143000" indent="-228600" eaLnBrk="0" fontAlgn="base" hangingPunct="0">
              <a:spcBef>
                <a:spcPct val="20000"/>
              </a:spcBef>
              <a:spcAft>
                <a:spcPct val="0"/>
              </a:spcAft>
              <a:buChar char="•"/>
              <a:defRPr sz="2000"/>
            </a:lvl3pPr>
            <a:lvl4pPr marL="1600200" indent="-228600" eaLnBrk="0" fontAlgn="base" hangingPunct="0">
              <a:spcBef>
                <a:spcPct val="20000"/>
              </a:spcBef>
              <a:spcAft>
                <a:spcPct val="0"/>
              </a:spcAft>
              <a:buChar char="–"/>
              <a:defRPr/>
            </a:lvl4pPr>
            <a:lvl5pPr marL="2057400" indent="-228600" eaLnBrk="0" fontAlgn="base" hangingPunct="0">
              <a:spcBef>
                <a:spcPct val="20000"/>
              </a:spcBef>
              <a:spcAft>
                <a:spcPct val="0"/>
              </a:spcAft>
              <a:buChar char="»"/>
              <a:defRPr/>
            </a:lvl5pPr>
            <a:lvl6pPr marL="2514600" indent="-228600" fontAlgn="base">
              <a:spcBef>
                <a:spcPct val="20000"/>
              </a:spcBef>
              <a:spcAft>
                <a:spcPct val="0"/>
              </a:spcAft>
              <a:buChar char="»"/>
              <a:defRPr/>
            </a:lvl6pPr>
            <a:lvl7pPr marL="2971800" indent="-228600" fontAlgn="base">
              <a:spcBef>
                <a:spcPct val="20000"/>
              </a:spcBef>
              <a:spcAft>
                <a:spcPct val="0"/>
              </a:spcAft>
              <a:buChar char="»"/>
              <a:defRPr/>
            </a:lvl7pPr>
            <a:lvl8pPr marL="3429000" indent="-228600" fontAlgn="base">
              <a:spcBef>
                <a:spcPct val="20000"/>
              </a:spcBef>
              <a:spcAft>
                <a:spcPct val="0"/>
              </a:spcAft>
              <a:buChar char="»"/>
              <a:defRPr/>
            </a:lvl8pPr>
            <a:lvl9pPr marL="3886200" indent="-228600" fontAlgn="base">
              <a:spcBef>
                <a:spcPct val="20000"/>
              </a:spcBef>
              <a:spcAft>
                <a:spcPct val="0"/>
              </a:spcAft>
              <a:buChar char="»"/>
              <a:defRPr/>
            </a:lvl9pPr>
          </a:lstStyle>
          <a:p>
            <a:pPr marL="457200" indent="-457200">
              <a:buFont typeface="Arial" panose="020B0604020202020204" pitchFamily="34" charset="0"/>
              <a:buChar char="•"/>
            </a:pPr>
            <a:r>
              <a:rPr lang="en-US" sz="2800" dirty="0" smtClean="0"/>
              <a:t>प्रभु</a:t>
            </a:r>
            <a:r>
              <a:rPr lang="hi-IN" sz="2800" dirty="0" smtClean="0"/>
              <a:t> कहते हैं - "ध्यान रखना और लोभ से सावधान रहना, क्योंकि एक व्यक्ति के जीवन में उसके पास मौजूद चीजों की बहुतायत नहीं होती है।" जो व्यक्ति अपने धन पर भरोसा करता है वह एक मूर्ख है</a:t>
            </a:r>
            <a:endParaRPr lang="en-US" sz="2800" dirty="0">
              <a:latin typeface="Arial Rounded MT Bold" panose="020F0704030504030204" pitchFamily="34" charset="0"/>
            </a:endParaRPr>
          </a:p>
        </p:txBody>
      </p:sp>
      <p:sp>
        <p:nvSpPr>
          <p:cNvPr id="9" name="Rectangle 8"/>
          <p:cNvSpPr/>
          <p:nvPr/>
        </p:nvSpPr>
        <p:spPr>
          <a:xfrm>
            <a:off x="20579" y="2807924"/>
            <a:ext cx="5669239" cy="3194721"/>
          </a:xfrm>
          <a:prstGeom prst="rect">
            <a:avLst/>
          </a:prstGeom>
          <a:noFill/>
          <a:ln>
            <a:noFill/>
            <a:miter lim="800000"/>
            <a:headEnd/>
            <a:tailEnd/>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spAutoFit/>
          </a:bodyPr>
          <a:lstStyle/>
          <a:p>
            <a:pPr fontAlgn="base">
              <a:lnSpc>
                <a:spcPct val="90000"/>
              </a:lnSpc>
              <a:spcBef>
                <a:spcPct val="0"/>
              </a:spcBef>
              <a:spcAft>
                <a:spcPct val="0"/>
              </a:spcAft>
            </a:pPr>
            <a:r>
              <a:rPr lang="hi-IN" sz="1600" dirty="0" smtClean="0"/>
              <a:t>लूका</a:t>
            </a:r>
            <a:r>
              <a:rPr lang="en-US" sz="1600" b="1" dirty="0" smtClean="0">
                <a:effectLst>
                  <a:outerShdw blurRad="38100" dist="38100" dir="2700000" algn="tl">
                    <a:srgbClr val="C0C0C0"/>
                  </a:outerShdw>
                </a:effectLst>
                <a:latin typeface="Copperplate Gothic Bold" panose="020E0705020206020404" pitchFamily="34" charset="0"/>
              </a:rPr>
              <a:t>12:17-21</a:t>
            </a:r>
            <a:endParaRPr lang="en-US" sz="1600" b="1" dirty="0">
              <a:effectLst>
                <a:outerShdw blurRad="38100" dist="38100" dir="2700000" algn="tl">
                  <a:srgbClr val="C0C0C0"/>
                </a:outerShdw>
              </a:effectLst>
              <a:latin typeface="Copperplate Gothic Bold" panose="020E0705020206020404" pitchFamily="34" charset="0"/>
            </a:endParaRPr>
          </a:p>
          <a:p>
            <a:pPr marL="285750" indent="-285750" fontAlgn="base">
              <a:lnSpc>
                <a:spcPct val="90000"/>
              </a:lnSpc>
              <a:spcBef>
                <a:spcPct val="0"/>
              </a:spcBef>
              <a:spcAft>
                <a:spcPct val="0"/>
              </a:spcAft>
              <a:buFont typeface="Arial" panose="020B0604020202020204" pitchFamily="34" charset="0"/>
              <a:buChar char="•"/>
            </a:pPr>
            <a:endParaRPr lang="en-US" sz="1600" dirty="0" smtClean="0">
              <a:effectLst>
                <a:outerShdw blurRad="38100" dist="38100" dir="2700000" algn="tl">
                  <a:srgbClr val="C0C0C0"/>
                </a:outerShdw>
              </a:effectLst>
              <a:latin typeface="Copperplate Gothic Bold" panose="020E0705020206020404" pitchFamily="34" charset="0"/>
            </a:endParaRPr>
          </a:p>
          <a:p>
            <a:pPr marL="285750" indent="-285750" fontAlgn="base">
              <a:lnSpc>
                <a:spcPct val="90000"/>
              </a:lnSpc>
              <a:spcBef>
                <a:spcPct val="0"/>
              </a:spcBef>
              <a:spcAft>
                <a:spcPct val="0"/>
              </a:spcAft>
              <a:buFont typeface="Arial" panose="020B0604020202020204" pitchFamily="34" charset="0"/>
              <a:buChar char="•"/>
            </a:pPr>
            <a:r>
              <a:rPr lang="hi-IN" sz="1600" b="1" i="1" dirty="0" smtClean="0"/>
              <a:t>17 </a:t>
            </a:r>
            <a:r>
              <a:rPr lang="hi-IN" sz="1600" dirty="0" smtClean="0"/>
              <a:t>तब वह अपने मन में विचार करने लगा, कि मैं क्या करूं, क्योंकि मेरे यहां जगह नहीं, जहां अपनी उपज इत्यादि रखूं।</a:t>
            </a:r>
            <a:br>
              <a:rPr lang="hi-IN" sz="1600" dirty="0" smtClean="0"/>
            </a:br>
            <a:r>
              <a:rPr lang="hi-IN" sz="1600" b="1" i="1" dirty="0" smtClean="0"/>
              <a:t>18 </a:t>
            </a:r>
            <a:r>
              <a:rPr lang="hi-IN" sz="1600" dirty="0" smtClean="0"/>
              <a:t>और उस ने कहा; मैं यह करूंगा: मैं अपनी बखारियां तोड़ कर उन से बड़ी बनाऊंगा;</a:t>
            </a:r>
            <a:br>
              <a:rPr lang="hi-IN" sz="1600" dirty="0" smtClean="0"/>
            </a:br>
            <a:r>
              <a:rPr lang="hi-IN" sz="1600" b="1" i="1" dirty="0" smtClean="0"/>
              <a:t>19 </a:t>
            </a:r>
            <a:r>
              <a:rPr lang="hi-IN" sz="1600" dirty="0" smtClean="0"/>
              <a:t>और वहां अपना सब अन्न और संपत्ति रखूंगा: और अपने प्राण से कहूंगा, कि प्राण, तेरे पास बहुत वर्षों के लिये बहुत संपत्ति रखी है; चैन कर, खा, पी, सुख से रह।</a:t>
            </a:r>
            <a:br>
              <a:rPr lang="hi-IN" sz="1600" dirty="0" smtClean="0"/>
            </a:br>
            <a:r>
              <a:rPr lang="hi-IN" sz="1600" b="1" i="1" dirty="0" smtClean="0"/>
              <a:t>20 </a:t>
            </a:r>
            <a:r>
              <a:rPr lang="hi-IN" sz="1600" dirty="0" smtClean="0"/>
              <a:t>परन्तु परमेश्वर ने उस से कहा; हे मूर्ख, इसी रात तेरा प्राण तुझ से ले लिया जाएगा: तब जो कुछ तू ने इकट्ठा किया है, वह किस का होगा?</a:t>
            </a:r>
            <a:br>
              <a:rPr lang="hi-IN" sz="1600" dirty="0" smtClean="0"/>
            </a:br>
            <a:r>
              <a:rPr lang="hi-IN" sz="1600" b="1" i="1" dirty="0" smtClean="0"/>
              <a:t>21 </a:t>
            </a:r>
            <a:r>
              <a:rPr lang="hi-IN" sz="1600" dirty="0" smtClean="0"/>
              <a:t>ऐसा ही वह मनुष्य भी है जो अपने लिये धन बटोरता है, परन्तु परमेश्वर की दृष्टि में धनी नहीं॥</a:t>
            </a:r>
            <a:endParaRPr lang="en-US" sz="1600" dirty="0">
              <a:effectLst>
                <a:outerShdw blurRad="38100" dist="38100" dir="2700000" algn="tl">
                  <a:srgbClr val="C0C0C0"/>
                </a:outerShdw>
              </a:effectLst>
              <a:latin typeface="Copperplate Gothic Bold" panose="020E0705020206020404" pitchFamily="34" charset="0"/>
            </a:endParaRPr>
          </a:p>
        </p:txBody>
      </p:sp>
      <p:pic>
        <p:nvPicPr>
          <p:cNvPr id="4" name="Picture 3"/>
          <p:cNvPicPr>
            <a:picLocks noChangeAspect="1"/>
          </p:cNvPicPr>
          <p:nvPr/>
        </p:nvPicPr>
        <p:blipFill>
          <a:blip r:embed="rId2"/>
          <a:stretch>
            <a:fillRect/>
          </a:stretch>
        </p:blipFill>
        <p:spPr>
          <a:xfrm>
            <a:off x="5665426" y="2826962"/>
            <a:ext cx="6484620" cy="3840480"/>
          </a:xfrm>
          <a:prstGeom prst="rect">
            <a:avLst/>
          </a:prstGeom>
        </p:spPr>
      </p:pic>
      <p:sp>
        <p:nvSpPr>
          <p:cNvPr id="3" name="Slide Number Placeholder 2"/>
          <p:cNvSpPr>
            <a:spLocks noGrp="1"/>
          </p:cNvSpPr>
          <p:nvPr>
            <p:ph type="sldNum" sz="quarter" idx="12"/>
          </p:nvPr>
        </p:nvSpPr>
        <p:spPr/>
        <p:txBody>
          <a:bodyPr/>
          <a:lstStyle/>
          <a:p>
            <a:fld id="{F821FF9C-FD08-4B11-B43A-65073D9515E4}" type="slidenum">
              <a:rPr lang="en-US" smtClean="0"/>
              <a:pPr/>
              <a:t>18</a:t>
            </a:fld>
            <a:endParaRPr lang="en-US"/>
          </a:p>
        </p:txBody>
      </p:sp>
    </p:spTree>
    <p:extLst>
      <p:ext uri="{BB962C8B-B14F-4D97-AF65-F5344CB8AC3E}">
        <p14:creationId xmlns="" xmlns:p14="http://schemas.microsoft.com/office/powerpoint/2010/main" val="42292710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 y="20978"/>
            <a:ext cx="12208285" cy="973729"/>
          </a:xfrm>
        </p:spPr>
        <p:txBody>
          <a:bodyPr>
            <a:normAutofit/>
          </a:bodyPr>
          <a:lstStyle/>
          <a:p>
            <a:r>
              <a:rPr lang="hi-IN" dirty="0" smtClean="0"/>
              <a:t>हम प्रभु के प्रति जवाबदेह हैं</a:t>
            </a:r>
            <a:endParaRPr lang="en-US" b="1" dirty="0">
              <a:latin typeface="Rockwell Extra Bold" panose="02060903040505020403" pitchFamily="18" charset="0"/>
            </a:endParaRPr>
          </a:p>
        </p:txBody>
      </p:sp>
      <p:sp>
        <p:nvSpPr>
          <p:cNvPr id="5" name="Content Placeholder 2"/>
          <p:cNvSpPr txBox="1">
            <a:spLocks/>
          </p:cNvSpPr>
          <p:nvPr/>
        </p:nvSpPr>
        <p:spPr>
          <a:xfrm>
            <a:off x="-4558" y="1072629"/>
            <a:ext cx="12154605" cy="966791"/>
          </a:xfrm>
          <a:prstGeom prst="rect">
            <a:avLst/>
          </a:prstGeom>
          <a:solidFill>
            <a:srgbClr val="6600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342900" indent="-342900" eaLnBrk="0" fontAlgn="base" hangingPunct="0">
              <a:spcBef>
                <a:spcPct val="20000"/>
              </a:spcBef>
              <a:spcAft>
                <a:spcPct val="0"/>
              </a:spcAft>
              <a:buFontTx/>
              <a:buNone/>
              <a:defRPr sz="3200">
                <a:solidFill>
                  <a:schemeClr val="bg1"/>
                </a:solidFill>
              </a:defRPr>
            </a:lvl1pPr>
            <a:lvl2pPr marL="742950" indent="-285750" eaLnBrk="0" fontAlgn="base" hangingPunct="0">
              <a:spcBef>
                <a:spcPct val="20000"/>
              </a:spcBef>
              <a:spcAft>
                <a:spcPct val="0"/>
              </a:spcAft>
              <a:buChar char="–"/>
              <a:defRPr sz="2400"/>
            </a:lvl2pPr>
            <a:lvl3pPr marL="1143000" indent="-228600" eaLnBrk="0" fontAlgn="base" hangingPunct="0">
              <a:spcBef>
                <a:spcPct val="20000"/>
              </a:spcBef>
              <a:spcAft>
                <a:spcPct val="0"/>
              </a:spcAft>
              <a:buChar char="•"/>
              <a:defRPr sz="2000"/>
            </a:lvl3pPr>
            <a:lvl4pPr marL="1600200" indent="-228600" eaLnBrk="0" fontAlgn="base" hangingPunct="0">
              <a:spcBef>
                <a:spcPct val="20000"/>
              </a:spcBef>
              <a:spcAft>
                <a:spcPct val="0"/>
              </a:spcAft>
              <a:buChar char="–"/>
              <a:defRPr/>
            </a:lvl4pPr>
            <a:lvl5pPr marL="2057400" indent="-228600" eaLnBrk="0" fontAlgn="base" hangingPunct="0">
              <a:spcBef>
                <a:spcPct val="20000"/>
              </a:spcBef>
              <a:spcAft>
                <a:spcPct val="0"/>
              </a:spcAft>
              <a:buChar char="»"/>
              <a:defRPr/>
            </a:lvl5pPr>
            <a:lvl6pPr marL="2514600" indent="-228600" fontAlgn="base">
              <a:spcBef>
                <a:spcPct val="20000"/>
              </a:spcBef>
              <a:spcAft>
                <a:spcPct val="0"/>
              </a:spcAft>
              <a:buChar char="»"/>
              <a:defRPr/>
            </a:lvl6pPr>
            <a:lvl7pPr marL="2971800" indent="-228600" fontAlgn="base">
              <a:spcBef>
                <a:spcPct val="20000"/>
              </a:spcBef>
              <a:spcAft>
                <a:spcPct val="0"/>
              </a:spcAft>
              <a:buChar char="»"/>
              <a:defRPr/>
            </a:lvl7pPr>
            <a:lvl8pPr marL="3429000" indent="-228600" fontAlgn="base">
              <a:spcBef>
                <a:spcPct val="20000"/>
              </a:spcBef>
              <a:spcAft>
                <a:spcPct val="0"/>
              </a:spcAft>
              <a:buChar char="»"/>
              <a:defRPr/>
            </a:lvl8pPr>
            <a:lvl9pPr marL="3886200" indent="-228600" fontAlgn="base">
              <a:spcBef>
                <a:spcPct val="20000"/>
              </a:spcBef>
              <a:spcAft>
                <a:spcPct val="0"/>
              </a:spcAft>
              <a:buChar char="»"/>
              <a:defRPr/>
            </a:lvl9pPr>
          </a:lstStyle>
          <a:p>
            <a:pPr marL="457200" indent="-457200">
              <a:buFont typeface="Arial" panose="020B0604020202020204" pitchFamily="34" charset="0"/>
              <a:buChar char="•"/>
            </a:pPr>
            <a:r>
              <a:rPr lang="hi-IN" sz="2800" dirty="0" smtClean="0"/>
              <a:t>हम </a:t>
            </a:r>
            <a:r>
              <a:rPr lang="en-US" sz="2800" dirty="0" smtClean="0"/>
              <a:t>परमेश्वर</a:t>
            </a:r>
            <a:r>
              <a:rPr lang="hi-IN" sz="2800" dirty="0" smtClean="0"/>
              <a:t> द्वारा उसके उद्देश्य के लिए सांसारिक धन देते हैं </a:t>
            </a:r>
            <a:endParaRPr lang="en-US" sz="2800" dirty="0" smtClean="0"/>
          </a:p>
          <a:p>
            <a:pPr marL="457200" indent="-457200">
              <a:buFont typeface="Arial" panose="020B0604020202020204" pitchFamily="34" charset="0"/>
              <a:buChar char="•"/>
            </a:pPr>
            <a:r>
              <a:rPr lang="en-US" sz="2800" dirty="0" smtClean="0"/>
              <a:t>परमेश्वर</a:t>
            </a:r>
            <a:r>
              <a:rPr lang="hi-IN" sz="2800" dirty="0" smtClean="0"/>
              <a:t> धन के अच्छे उपयोग की सराहना करते हैं</a:t>
            </a:r>
            <a:endParaRPr lang="en-US" sz="2800" dirty="0">
              <a:latin typeface="Arial Rounded MT Bold" panose="020F0704030504030204" pitchFamily="34" charset="0"/>
            </a:endParaRPr>
          </a:p>
        </p:txBody>
      </p:sp>
      <p:sp>
        <p:nvSpPr>
          <p:cNvPr id="9" name="Rectangle 8"/>
          <p:cNvSpPr/>
          <p:nvPr/>
        </p:nvSpPr>
        <p:spPr>
          <a:xfrm>
            <a:off x="721" y="2094754"/>
            <a:ext cx="12190825" cy="2336024"/>
          </a:xfrm>
          <a:prstGeom prst="rect">
            <a:avLst/>
          </a:prstGeom>
          <a:noFill/>
          <a:ln>
            <a:noFill/>
            <a:miter lim="800000"/>
            <a:headEnd/>
            <a:tailEnd/>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spAutoFit/>
          </a:bodyPr>
          <a:lstStyle/>
          <a:p>
            <a:pPr fontAlgn="base">
              <a:lnSpc>
                <a:spcPct val="90000"/>
              </a:lnSpc>
              <a:spcBef>
                <a:spcPct val="0"/>
              </a:spcBef>
              <a:spcAft>
                <a:spcPct val="0"/>
              </a:spcAft>
            </a:pPr>
            <a:r>
              <a:rPr lang="hi-IN" sz="1600" dirty="0" smtClean="0"/>
              <a:t>लूका </a:t>
            </a:r>
            <a:r>
              <a:rPr lang="en-US" sz="1600" b="1" dirty="0" smtClean="0">
                <a:effectLst>
                  <a:outerShdw blurRad="38100" dist="38100" dir="2700000" algn="tl">
                    <a:srgbClr val="C0C0C0"/>
                  </a:outerShdw>
                </a:effectLst>
                <a:latin typeface="Copperplate Gothic Bold" panose="020E0705020206020404" pitchFamily="34" charset="0"/>
              </a:rPr>
              <a:t>19:12-17</a:t>
            </a:r>
            <a:endParaRPr lang="en-US" sz="1600" b="1" dirty="0">
              <a:effectLst>
                <a:outerShdw blurRad="38100" dist="38100" dir="2700000" algn="tl">
                  <a:srgbClr val="C0C0C0"/>
                </a:outerShdw>
              </a:effectLst>
              <a:latin typeface="Copperplate Gothic Bold" panose="020E0705020206020404" pitchFamily="34" charset="0"/>
            </a:endParaRPr>
          </a:p>
          <a:p>
            <a:pPr fontAlgn="base">
              <a:lnSpc>
                <a:spcPct val="90000"/>
              </a:lnSpc>
              <a:spcBef>
                <a:spcPct val="0"/>
              </a:spcBef>
              <a:spcAft>
                <a:spcPct val="0"/>
              </a:spcAft>
            </a:pPr>
            <a:r>
              <a:rPr lang="hi-IN" sz="1600" dirty="0" smtClean="0"/>
              <a:t>मिनस का दृष्टान्त</a:t>
            </a:r>
            <a:endParaRPr lang="en-US" sz="1600" dirty="0" smtClean="0">
              <a:effectLst>
                <a:outerShdw blurRad="38100" dist="38100" dir="2700000" algn="tl">
                  <a:srgbClr val="C0C0C0"/>
                </a:outerShdw>
              </a:effectLst>
              <a:latin typeface="Copperplate Gothic Bold" panose="020E0705020206020404" pitchFamily="34" charset="0"/>
            </a:endParaRPr>
          </a:p>
          <a:p>
            <a:pPr marL="285750" indent="-285750" fontAlgn="base">
              <a:lnSpc>
                <a:spcPct val="90000"/>
              </a:lnSpc>
              <a:spcBef>
                <a:spcPct val="0"/>
              </a:spcBef>
              <a:spcAft>
                <a:spcPct val="0"/>
              </a:spcAft>
              <a:buFont typeface="Arial" panose="020B0604020202020204" pitchFamily="34" charset="0"/>
              <a:buChar char="•"/>
            </a:pPr>
            <a:r>
              <a:rPr lang="hi-IN" sz="1600" b="1" i="1" dirty="0" smtClean="0"/>
              <a:t>12 </a:t>
            </a:r>
            <a:r>
              <a:rPr lang="hi-IN" sz="1600" dirty="0" smtClean="0"/>
              <a:t>सो उस ने कहा, एक धनी मनुष्य दूर देश को चला ताकि राजपद पाकर फिर आए।</a:t>
            </a:r>
            <a:br>
              <a:rPr lang="hi-IN" sz="1600" dirty="0" smtClean="0"/>
            </a:br>
            <a:r>
              <a:rPr lang="hi-IN" sz="1600" b="1" i="1" dirty="0" smtClean="0"/>
              <a:t>13 </a:t>
            </a:r>
            <a:r>
              <a:rPr lang="hi-IN" sz="1600" dirty="0" smtClean="0"/>
              <a:t>और उस ने अपने दासों में से दस को बुलाकर उन्हें दस मुहरें दीं, और उन से कहा, मेरे लौट आने तक लेन-देन करना।</a:t>
            </a:r>
            <a:br>
              <a:rPr lang="hi-IN" sz="1600" dirty="0" smtClean="0"/>
            </a:br>
            <a:r>
              <a:rPr lang="hi-IN" sz="1600" b="1" i="1" dirty="0" smtClean="0"/>
              <a:t>14 </a:t>
            </a:r>
            <a:r>
              <a:rPr lang="hi-IN" sz="1600" dirty="0" smtClean="0"/>
              <a:t>परन्तु उसके नगर के रहने वाले उस से बैर रखते थे, और उसके पीछे दूतों के द्वारा कहला भेजा, कि हम नहीं चाहते, कि यह हम पर राज्य करे।</a:t>
            </a:r>
            <a:br>
              <a:rPr lang="hi-IN" sz="1600" dirty="0" smtClean="0"/>
            </a:br>
            <a:r>
              <a:rPr lang="hi-IN" sz="1600" b="1" i="1" dirty="0" smtClean="0"/>
              <a:t>15 </a:t>
            </a:r>
            <a:r>
              <a:rPr lang="hi-IN" sz="1600" dirty="0" smtClean="0"/>
              <a:t>जब वह राजपद पाकर लौट आया, तो ऐसा हुआ कि उस ने अपने दासों को जिन्हें रोकड़ दी थी, अपने पास बुलवाया ताकि मालूम करे कि उन्होंने लेन-देन से क्या क्या कमाया।</a:t>
            </a:r>
            <a:br>
              <a:rPr lang="hi-IN" sz="1600" dirty="0" smtClean="0"/>
            </a:br>
            <a:r>
              <a:rPr lang="hi-IN" sz="1600" b="1" i="1" dirty="0" smtClean="0"/>
              <a:t>16 </a:t>
            </a:r>
            <a:r>
              <a:rPr lang="hi-IN" sz="1600" dirty="0" smtClean="0"/>
              <a:t>तब पहिले ने आकर कहा, हे स्वामी तेरे मोहर से दस और मोहरें कमाई हैं।</a:t>
            </a:r>
            <a:br>
              <a:rPr lang="hi-IN" sz="1600" dirty="0" smtClean="0"/>
            </a:br>
            <a:r>
              <a:rPr lang="hi-IN" sz="1600" b="1" i="1" dirty="0" smtClean="0"/>
              <a:t>17 </a:t>
            </a:r>
            <a:r>
              <a:rPr lang="hi-IN" sz="1600" dirty="0" smtClean="0"/>
              <a:t>उस ने उस से कहा; धन्य हे उत्तम दास, तुझे धन्य है, तू बहुत ही थोड़े में विश्वासी निकला अब दस नगरों पर अधिकार रख।</a:t>
            </a:r>
            <a:endParaRPr lang="en-US" sz="1600" b="1" dirty="0">
              <a:effectLst>
                <a:outerShdw blurRad="38100" dist="38100" dir="2700000" algn="tl">
                  <a:srgbClr val="C0C0C0"/>
                </a:outerShdw>
              </a:effectLst>
              <a:latin typeface="Copperplate Gothic Bold" panose="020E0705020206020404" pitchFamily="34" charset="0"/>
            </a:endParaRPr>
          </a:p>
        </p:txBody>
      </p:sp>
      <p:sp>
        <p:nvSpPr>
          <p:cNvPr id="3" name="Slide Number Placeholder 2"/>
          <p:cNvSpPr>
            <a:spLocks noGrp="1"/>
          </p:cNvSpPr>
          <p:nvPr>
            <p:ph type="sldNum" sz="quarter" idx="12"/>
          </p:nvPr>
        </p:nvSpPr>
        <p:spPr/>
        <p:txBody>
          <a:bodyPr/>
          <a:lstStyle/>
          <a:p>
            <a:fld id="{F821FF9C-FD08-4B11-B43A-65073D9515E4}" type="slidenum">
              <a:rPr lang="en-US" smtClean="0"/>
              <a:pPr/>
              <a:t>19</a:t>
            </a:fld>
            <a:endParaRPr lang="en-US"/>
          </a:p>
        </p:txBody>
      </p:sp>
    </p:spTree>
    <p:extLst>
      <p:ext uri="{BB962C8B-B14F-4D97-AF65-F5344CB8AC3E}">
        <p14:creationId xmlns="" xmlns:p14="http://schemas.microsoft.com/office/powerpoint/2010/main" val="34957259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 y="20978"/>
            <a:ext cx="12208285" cy="973729"/>
          </a:xfrm>
        </p:spPr>
        <p:txBody>
          <a:bodyPr>
            <a:normAutofit/>
          </a:bodyPr>
          <a:lstStyle/>
          <a:p>
            <a:r>
              <a:rPr lang="hi-IN" dirty="0" smtClean="0"/>
              <a:t>अन्यायी भण्डारी का दृष्टान्त</a:t>
            </a:r>
            <a:endParaRPr lang="en-US" b="1" dirty="0">
              <a:latin typeface="Rockwell Extra Bold" panose="02060903040505020403" pitchFamily="18" charset="0"/>
            </a:endParaRPr>
          </a:p>
        </p:txBody>
      </p:sp>
      <p:sp>
        <p:nvSpPr>
          <p:cNvPr id="5" name="Content Placeholder 2"/>
          <p:cNvSpPr txBox="1">
            <a:spLocks/>
          </p:cNvSpPr>
          <p:nvPr/>
        </p:nvSpPr>
        <p:spPr>
          <a:xfrm>
            <a:off x="30283" y="1217621"/>
            <a:ext cx="12154605" cy="5631672"/>
          </a:xfrm>
          <a:prstGeom prst="rect">
            <a:avLst/>
          </a:prstGeom>
          <a:solidFill>
            <a:srgbClr val="6600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eaLnBrk="0" fontAlgn="base" hangingPunct="0">
              <a:spcBef>
                <a:spcPct val="20000"/>
              </a:spcBef>
              <a:spcAft>
                <a:spcPct val="0"/>
              </a:spcAft>
              <a:buFontTx/>
              <a:buNone/>
              <a:defRPr sz="3200">
                <a:solidFill>
                  <a:schemeClr val="bg1"/>
                </a:solidFill>
              </a:defRPr>
            </a:lvl1pPr>
            <a:lvl2pPr marL="742950" indent="-285750" eaLnBrk="0" fontAlgn="base" hangingPunct="0">
              <a:spcBef>
                <a:spcPct val="20000"/>
              </a:spcBef>
              <a:spcAft>
                <a:spcPct val="0"/>
              </a:spcAft>
              <a:buChar char="–"/>
              <a:defRPr sz="2400"/>
            </a:lvl2pPr>
            <a:lvl3pPr marL="1143000" indent="-228600" eaLnBrk="0" fontAlgn="base" hangingPunct="0">
              <a:spcBef>
                <a:spcPct val="20000"/>
              </a:spcBef>
              <a:spcAft>
                <a:spcPct val="0"/>
              </a:spcAft>
              <a:buChar char="•"/>
              <a:defRPr sz="2000"/>
            </a:lvl3pPr>
            <a:lvl4pPr marL="1600200" indent="-228600" eaLnBrk="0" fontAlgn="base" hangingPunct="0">
              <a:spcBef>
                <a:spcPct val="20000"/>
              </a:spcBef>
              <a:spcAft>
                <a:spcPct val="0"/>
              </a:spcAft>
              <a:buChar char="–"/>
              <a:defRPr/>
            </a:lvl4pPr>
            <a:lvl5pPr marL="2057400" indent="-228600" eaLnBrk="0" fontAlgn="base" hangingPunct="0">
              <a:spcBef>
                <a:spcPct val="20000"/>
              </a:spcBef>
              <a:spcAft>
                <a:spcPct val="0"/>
              </a:spcAft>
              <a:buChar char="»"/>
              <a:defRPr/>
            </a:lvl5pPr>
            <a:lvl6pPr marL="2514600" indent="-228600" fontAlgn="base">
              <a:spcBef>
                <a:spcPct val="20000"/>
              </a:spcBef>
              <a:spcAft>
                <a:spcPct val="0"/>
              </a:spcAft>
              <a:buChar char="»"/>
              <a:defRPr/>
            </a:lvl6pPr>
            <a:lvl7pPr marL="2971800" indent="-228600" fontAlgn="base">
              <a:spcBef>
                <a:spcPct val="20000"/>
              </a:spcBef>
              <a:spcAft>
                <a:spcPct val="0"/>
              </a:spcAft>
              <a:buChar char="»"/>
              <a:defRPr/>
            </a:lvl7pPr>
            <a:lvl8pPr marL="3429000" indent="-228600" fontAlgn="base">
              <a:spcBef>
                <a:spcPct val="20000"/>
              </a:spcBef>
              <a:spcAft>
                <a:spcPct val="0"/>
              </a:spcAft>
              <a:buChar char="»"/>
              <a:defRPr/>
            </a:lvl8pPr>
            <a:lvl9pPr marL="3886200" indent="-228600" fontAlgn="base">
              <a:spcBef>
                <a:spcPct val="20000"/>
              </a:spcBef>
              <a:spcAft>
                <a:spcPct val="0"/>
              </a:spcAft>
              <a:buChar char="»"/>
              <a:defRPr/>
            </a:lvl9pPr>
          </a:lstStyle>
          <a:p>
            <a:pPr marL="457200" indent="-457200">
              <a:buFont typeface="Arial" panose="020B0604020202020204" pitchFamily="34" charset="0"/>
              <a:buChar char="•"/>
            </a:pPr>
            <a:r>
              <a:rPr lang="hi-IN" sz="2800" dirty="0" smtClean="0"/>
              <a:t>लूका </a:t>
            </a:r>
            <a:r>
              <a:rPr lang="en-US" sz="2800" dirty="0" smtClean="0">
                <a:latin typeface="Arial Rounded MT Bold" panose="020F0704030504030204" pitchFamily="34" charset="0"/>
              </a:rPr>
              <a:t> </a:t>
            </a:r>
            <a:r>
              <a:rPr lang="en-US" sz="2800" dirty="0">
                <a:latin typeface="Arial Rounded MT Bold" panose="020F0704030504030204" pitchFamily="34" charset="0"/>
              </a:rPr>
              <a:t>16:1-13</a:t>
            </a:r>
          </a:p>
          <a:p>
            <a:pPr marL="457200" indent="-457200">
              <a:buFont typeface="Arial" panose="020B0604020202020204" pitchFamily="34" charset="0"/>
              <a:buChar char="•"/>
            </a:pPr>
            <a:r>
              <a:rPr lang="hi-IN" sz="2800" b="1" i="1" dirty="0" smtClean="0"/>
              <a:t>1 </a:t>
            </a:r>
            <a:r>
              <a:rPr lang="hi-IN" sz="2800" dirty="0" smtClean="0"/>
              <a:t>फिर उस ने चेलों से भी कहा; किसी धनवान का एक भण्डारी था, और लोगों ने उसके साम्हने उस पर यह दोष लगाया कि यह तेरी सब संपत्ति उड़ाए देता है।</a:t>
            </a:r>
            <a:br>
              <a:rPr lang="hi-IN" sz="2800" dirty="0" smtClean="0"/>
            </a:br>
            <a:r>
              <a:rPr lang="hi-IN" sz="2800" b="1" i="1" dirty="0" smtClean="0"/>
              <a:t>2 </a:t>
            </a:r>
            <a:r>
              <a:rPr lang="hi-IN" sz="2800" dirty="0" smtClean="0"/>
              <a:t>सो उस ने उसे बुलाकर कहा, यह क्या है जो मै तेरे विषय में सुन रहा हूं? </a:t>
            </a:r>
            <a:r>
              <a:rPr lang="hi-IN" sz="2800" dirty="0" smtClean="0">
                <a:solidFill>
                  <a:srgbClr val="FFFF00"/>
                </a:solidFill>
              </a:rPr>
              <a:t>अपने भण्डारीपन का लेखा दे; </a:t>
            </a:r>
            <a:r>
              <a:rPr lang="hi-IN" sz="2800" dirty="0" smtClean="0"/>
              <a:t>क्योंकि तू आगे को भण्डारी नहीं रह सकता।</a:t>
            </a:r>
            <a:br>
              <a:rPr lang="hi-IN" sz="2800" dirty="0" smtClean="0"/>
            </a:br>
            <a:r>
              <a:rPr lang="hi-IN" sz="2800" b="1" i="1" dirty="0" smtClean="0"/>
              <a:t>3 </a:t>
            </a:r>
            <a:r>
              <a:rPr lang="hi-IN" sz="2800" dirty="0" smtClean="0"/>
              <a:t>तब भण्डारी सोचने लगा, कि अब मैं क्या करूं क्योंकि मेरा स्वामी अब भण्डारी का काम मुझ से छीन ले रहा है: </a:t>
            </a:r>
            <a:r>
              <a:rPr lang="hi-IN" sz="2800" dirty="0" smtClean="0">
                <a:solidFill>
                  <a:srgbClr val="FFFF00"/>
                </a:solidFill>
              </a:rPr>
              <a:t>मिट्टी तो मुझ से खोदी नहीं जाती: और भीख मांगने से मुझे लज्ज़ा आती है।</a:t>
            </a:r>
            <a:r>
              <a:rPr lang="hi-IN" sz="2800" dirty="0" smtClean="0"/>
              <a:t/>
            </a:r>
            <a:br>
              <a:rPr lang="hi-IN" sz="2800" dirty="0" smtClean="0"/>
            </a:br>
            <a:r>
              <a:rPr lang="hi-IN" sz="2800" b="1" i="1" dirty="0" smtClean="0"/>
              <a:t>4 </a:t>
            </a:r>
            <a:r>
              <a:rPr lang="hi-IN" sz="2800" dirty="0" smtClean="0"/>
              <a:t>मैं समझ गया, कि क्या करूंगा: ताकि </a:t>
            </a:r>
            <a:r>
              <a:rPr lang="hi-IN" sz="2800" dirty="0" smtClean="0">
                <a:solidFill>
                  <a:srgbClr val="FFFF00"/>
                </a:solidFill>
              </a:rPr>
              <a:t>जब मैं भण्डारी के काम से छुड़ाया जाऊं तो लोग मुझे अपने घरों में ले लें।</a:t>
            </a:r>
            <a:r>
              <a:rPr lang="hi-IN" sz="2800" dirty="0" smtClean="0"/>
              <a:t/>
            </a:r>
            <a:br>
              <a:rPr lang="hi-IN" sz="2800" dirty="0" smtClean="0"/>
            </a:br>
            <a:r>
              <a:rPr lang="hi-IN" sz="2800" dirty="0" smtClean="0"/>
              <a:t/>
            </a:r>
            <a:br>
              <a:rPr lang="hi-IN" sz="2800" dirty="0" smtClean="0"/>
            </a:br>
            <a:endParaRPr lang="en-US" sz="2800" dirty="0">
              <a:latin typeface="Arial Rounded MT Bold" panose="020F0704030504030204" pitchFamily="34" charset="0"/>
            </a:endParaRPr>
          </a:p>
        </p:txBody>
      </p:sp>
      <p:sp>
        <p:nvSpPr>
          <p:cNvPr id="3" name="Slide Number Placeholder 2"/>
          <p:cNvSpPr>
            <a:spLocks noGrp="1"/>
          </p:cNvSpPr>
          <p:nvPr>
            <p:ph type="sldNum" sz="quarter" idx="12"/>
          </p:nvPr>
        </p:nvSpPr>
        <p:spPr/>
        <p:txBody>
          <a:bodyPr/>
          <a:lstStyle/>
          <a:p>
            <a:fld id="{F821FF9C-FD08-4B11-B43A-65073D9515E4}" type="slidenum">
              <a:rPr lang="en-US" smtClean="0"/>
              <a:pPr/>
              <a:t>2</a:t>
            </a:fld>
            <a:endParaRPr lang="en-US"/>
          </a:p>
        </p:txBody>
      </p:sp>
    </p:spTree>
    <p:extLst>
      <p:ext uri="{BB962C8B-B14F-4D97-AF65-F5344CB8AC3E}">
        <p14:creationId xmlns="" xmlns:p14="http://schemas.microsoft.com/office/powerpoint/2010/main" val="25490800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 y="20978"/>
            <a:ext cx="12208285" cy="973729"/>
          </a:xfrm>
        </p:spPr>
        <p:txBody>
          <a:bodyPr>
            <a:normAutofit/>
          </a:bodyPr>
          <a:lstStyle/>
          <a:p>
            <a:r>
              <a:rPr lang="hi-IN" dirty="0" smtClean="0"/>
              <a:t>हम प्रभु के प्रति जवाबदेह हैं</a:t>
            </a:r>
            <a:endParaRPr lang="en-US" b="1" dirty="0">
              <a:latin typeface="Rockwell Extra Bold" panose="02060903040505020403" pitchFamily="18" charset="0"/>
            </a:endParaRPr>
          </a:p>
        </p:txBody>
      </p:sp>
      <p:sp>
        <p:nvSpPr>
          <p:cNvPr id="5" name="Content Placeholder 2"/>
          <p:cNvSpPr txBox="1">
            <a:spLocks/>
          </p:cNvSpPr>
          <p:nvPr/>
        </p:nvSpPr>
        <p:spPr>
          <a:xfrm>
            <a:off x="-4558" y="967367"/>
            <a:ext cx="12154605" cy="776715"/>
          </a:xfrm>
          <a:prstGeom prst="rect">
            <a:avLst/>
          </a:prstGeom>
          <a:solidFill>
            <a:srgbClr val="6600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342900" indent="-342900" eaLnBrk="0" fontAlgn="base" hangingPunct="0">
              <a:spcBef>
                <a:spcPct val="20000"/>
              </a:spcBef>
              <a:spcAft>
                <a:spcPct val="0"/>
              </a:spcAft>
              <a:buFontTx/>
              <a:buNone/>
              <a:defRPr sz="3200">
                <a:solidFill>
                  <a:schemeClr val="bg1"/>
                </a:solidFill>
              </a:defRPr>
            </a:lvl1pPr>
            <a:lvl2pPr marL="742950" indent="-285750" eaLnBrk="0" fontAlgn="base" hangingPunct="0">
              <a:spcBef>
                <a:spcPct val="20000"/>
              </a:spcBef>
              <a:spcAft>
                <a:spcPct val="0"/>
              </a:spcAft>
              <a:buChar char="–"/>
              <a:defRPr sz="2400"/>
            </a:lvl2pPr>
            <a:lvl3pPr marL="1143000" indent="-228600" eaLnBrk="0" fontAlgn="base" hangingPunct="0">
              <a:spcBef>
                <a:spcPct val="20000"/>
              </a:spcBef>
              <a:spcAft>
                <a:spcPct val="0"/>
              </a:spcAft>
              <a:buChar char="•"/>
              <a:defRPr sz="2000"/>
            </a:lvl3pPr>
            <a:lvl4pPr marL="1600200" indent="-228600" eaLnBrk="0" fontAlgn="base" hangingPunct="0">
              <a:spcBef>
                <a:spcPct val="20000"/>
              </a:spcBef>
              <a:spcAft>
                <a:spcPct val="0"/>
              </a:spcAft>
              <a:buChar char="–"/>
              <a:defRPr/>
            </a:lvl4pPr>
            <a:lvl5pPr marL="2057400" indent="-228600" eaLnBrk="0" fontAlgn="base" hangingPunct="0">
              <a:spcBef>
                <a:spcPct val="20000"/>
              </a:spcBef>
              <a:spcAft>
                <a:spcPct val="0"/>
              </a:spcAft>
              <a:buChar char="»"/>
              <a:defRPr/>
            </a:lvl5pPr>
            <a:lvl6pPr marL="2514600" indent="-228600" fontAlgn="base">
              <a:spcBef>
                <a:spcPct val="20000"/>
              </a:spcBef>
              <a:spcAft>
                <a:spcPct val="0"/>
              </a:spcAft>
              <a:buChar char="»"/>
              <a:defRPr/>
            </a:lvl6pPr>
            <a:lvl7pPr marL="2971800" indent="-228600" fontAlgn="base">
              <a:spcBef>
                <a:spcPct val="20000"/>
              </a:spcBef>
              <a:spcAft>
                <a:spcPct val="0"/>
              </a:spcAft>
              <a:buChar char="»"/>
              <a:defRPr/>
            </a:lvl7pPr>
            <a:lvl8pPr marL="3429000" indent="-228600" fontAlgn="base">
              <a:spcBef>
                <a:spcPct val="20000"/>
              </a:spcBef>
              <a:spcAft>
                <a:spcPct val="0"/>
              </a:spcAft>
              <a:buChar char="»"/>
              <a:defRPr/>
            </a:lvl8pPr>
            <a:lvl9pPr marL="3886200" indent="-228600" fontAlgn="base">
              <a:spcBef>
                <a:spcPct val="20000"/>
              </a:spcBef>
              <a:spcAft>
                <a:spcPct val="0"/>
              </a:spcAft>
              <a:buChar char="»"/>
              <a:defRPr/>
            </a:lvl9pPr>
          </a:lstStyle>
          <a:p>
            <a:pPr marL="457200" indent="-457200">
              <a:buFont typeface="Arial" panose="020B0604020202020204" pitchFamily="34" charset="0"/>
              <a:buChar char="•"/>
            </a:pPr>
            <a:r>
              <a:rPr lang="hi-IN" sz="2800" dirty="0" smtClean="0"/>
              <a:t>परमेस्वर धन का अच्छा उपयोग करता है</a:t>
            </a:r>
            <a:endParaRPr lang="en-US" sz="2800" dirty="0">
              <a:latin typeface="Arial Rounded MT Bold" panose="020F0704030504030204" pitchFamily="34" charset="0"/>
            </a:endParaRPr>
          </a:p>
        </p:txBody>
      </p:sp>
      <p:sp>
        <p:nvSpPr>
          <p:cNvPr id="9" name="Rectangle 8"/>
          <p:cNvSpPr/>
          <p:nvPr/>
        </p:nvSpPr>
        <p:spPr>
          <a:xfrm>
            <a:off x="721" y="1929299"/>
            <a:ext cx="12190825" cy="2751522"/>
          </a:xfrm>
          <a:prstGeom prst="rect">
            <a:avLst/>
          </a:prstGeom>
          <a:noFill/>
          <a:ln>
            <a:noFill/>
            <a:miter lim="800000"/>
            <a:headEnd/>
            <a:tailEnd/>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spAutoFit/>
          </a:bodyPr>
          <a:lstStyle/>
          <a:p>
            <a:pPr fontAlgn="base">
              <a:lnSpc>
                <a:spcPct val="90000"/>
              </a:lnSpc>
              <a:spcBef>
                <a:spcPct val="0"/>
              </a:spcBef>
              <a:spcAft>
                <a:spcPct val="0"/>
              </a:spcAft>
            </a:pPr>
            <a:r>
              <a:rPr lang="hi-IN" sz="2400" dirty="0" smtClean="0"/>
              <a:t>लूका</a:t>
            </a:r>
            <a:r>
              <a:rPr lang="en-US" sz="2400" b="1" dirty="0" smtClean="0">
                <a:effectLst>
                  <a:outerShdw blurRad="38100" dist="38100" dir="2700000" algn="tl">
                    <a:srgbClr val="C0C0C0"/>
                  </a:outerShdw>
                </a:effectLst>
                <a:latin typeface="Copperplate Gothic Bold" panose="020E0705020206020404" pitchFamily="34" charset="0"/>
              </a:rPr>
              <a:t> 19:20-26</a:t>
            </a:r>
          </a:p>
          <a:p>
            <a:pPr fontAlgn="base">
              <a:lnSpc>
                <a:spcPct val="90000"/>
              </a:lnSpc>
              <a:spcBef>
                <a:spcPct val="0"/>
              </a:spcBef>
              <a:spcAft>
                <a:spcPct val="0"/>
              </a:spcAft>
            </a:pPr>
            <a:r>
              <a:rPr lang="hi-IN" sz="2400" dirty="0" smtClean="0"/>
              <a:t>मिनस का दृष्टान्त</a:t>
            </a:r>
            <a:endParaRPr lang="en-US" sz="2400" dirty="0" smtClean="0">
              <a:effectLst>
                <a:outerShdw blurRad="38100" dist="38100" dir="2700000" algn="tl">
                  <a:srgbClr val="C0C0C0"/>
                </a:outerShdw>
              </a:effectLst>
              <a:latin typeface="Copperplate Gothic Bold" panose="020E0705020206020404" pitchFamily="34" charset="0"/>
            </a:endParaRPr>
          </a:p>
          <a:p>
            <a:pPr marL="285750" indent="-285750" fontAlgn="base">
              <a:lnSpc>
                <a:spcPct val="90000"/>
              </a:lnSpc>
              <a:spcBef>
                <a:spcPct val="0"/>
              </a:spcBef>
              <a:spcAft>
                <a:spcPct val="0"/>
              </a:spcAft>
              <a:buFont typeface="Arial" panose="020B0604020202020204" pitchFamily="34" charset="0"/>
              <a:buChar char="•"/>
            </a:pPr>
            <a:r>
              <a:rPr lang="hi-IN" sz="1600" b="1" i="1" dirty="0" smtClean="0"/>
              <a:t>20 </a:t>
            </a:r>
            <a:r>
              <a:rPr lang="hi-IN" sz="1600" dirty="0" smtClean="0"/>
              <a:t>तीसरे ने आकर कहा; हे स्वामी देख, तेरी मोहर यह है, जिसे मैं ने अंगोछे में बान्ध रखी।</a:t>
            </a:r>
            <a:br>
              <a:rPr lang="hi-IN" sz="1600" dirty="0" smtClean="0"/>
            </a:br>
            <a:r>
              <a:rPr lang="hi-IN" sz="1600" b="1" i="1" dirty="0" smtClean="0"/>
              <a:t>21 </a:t>
            </a:r>
            <a:r>
              <a:rPr lang="hi-IN" sz="1600" dirty="0" smtClean="0"/>
              <a:t>क्योंकि मैं तुझ से डरता था, इसलिये कि तू कठोर मनुष्य है: जो तू ने नहीं रखा उसे उठा लेता है, और जो तू ने नहीं बोया, उसे काटता है।</a:t>
            </a:r>
            <a:br>
              <a:rPr lang="hi-IN" sz="1600" dirty="0" smtClean="0"/>
            </a:br>
            <a:r>
              <a:rPr lang="hi-IN" sz="1600" b="1" i="1" dirty="0" smtClean="0"/>
              <a:t>22 </a:t>
            </a:r>
            <a:r>
              <a:rPr lang="hi-IN" sz="1600" dirty="0" smtClean="0"/>
              <a:t>उस ने उस से कहा; हे दुष्ट दास, मैं तेरे ही मुंह से तुझे दोषी ठहराता हूं: तू मुझे जानता था कि कठोर मनुष्य हूं, जो मैं ने नहीं रखा उसे उठा लेता, और जो मैं ने नहीं बोया, उसे काटता हूं।</a:t>
            </a:r>
            <a:br>
              <a:rPr lang="hi-IN" sz="1600" dirty="0" smtClean="0"/>
            </a:br>
            <a:r>
              <a:rPr lang="hi-IN" sz="1600" b="1" i="1" dirty="0" smtClean="0"/>
              <a:t>23 </a:t>
            </a:r>
            <a:r>
              <a:rPr lang="hi-IN" sz="1600" dirty="0" smtClean="0"/>
              <a:t>तो तू ने मेरे रूपये कोठी में क्यों नहीं रख दिए, कि मैं आकर ब्याज समेत ले लेता?</a:t>
            </a:r>
            <a:br>
              <a:rPr lang="hi-IN" sz="1600" dirty="0" smtClean="0"/>
            </a:br>
            <a:r>
              <a:rPr lang="hi-IN" sz="1600" b="1" i="1" dirty="0" smtClean="0"/>
              <a:t>24 </a:t>
            </a:r>
            <a:r>
              <a:rPr lang="hi-IN" sz="1600" dirty="0" smtClean="0"/>
              <a:t>और जो लोग निकट खड़े थे, उस ने उन से कहा, वह मोहर उस से ले लो, और जिस के पास दस मोहरें हैं उसे दे दो।</a:t>
            </a:r>
            <a:br>
              <a:rPr lang="hi-IN" sz="1600" dirty="0" smtClean="0"/>
            </a:br>
            <a:r>
              <a:rPr lang="hi-IN" sz="1600" b="1" i="1" dirty="0" smtClean="0"/>
              <a:t>25 </a:t>
            </a:r>
            <a:r>
              <a:rPr lang="hi-IN" sz="1600" dirty="0" smtClean="0"/>
              <a:t>(उन्होंने उस से कहा; हे स्वामी, उसके पास दस मोहरें तो हैं)।</a:t>
            </a:r>
            <a:br>
              <a:rPr lang="hi-IN" sz="1600" dirty="0" smtClean="0"/>
            </a:br>
            <a:r>
              <a:rPr lang="hi-IN" sz="1600" b="1" i="1" dirty="0" smtClean="0"/>
              <a:t>26 </a:t>
            </a:r>
            <a:r>
              <a:rPr lang="hi-IN" sz="1600" dirty="0" smtClean="0"/>
              <a:t>मैं तुम से कहता हूं, कि जिस के पास है, उसे दिया जाएगा; और जिस के पास नहीं, उस से वह भी जो उसके पास है ले लिया जाएगा।</a:t>
            </a:r>
            <a:endParaRPr lang="en-US" sz="1600" dirty="0">
              <a:effectLst>
                <a:outerShdw blurRad="38100" dist="38100" dir="2700000" algn="tl">
                  <a:srgbClr val="C0C0C0"/>
                </a:outerShdw>
              </a:effectLst>
              <a:latin typeface="Copperplate Gothic Bold" panose="020E0705020206020404" pitchFamily="34" charset="0"/>
            </a:endParaRPr>
          </a:p>
        </p:txBody>
      </p:sp>
      <p:sp>
        <p:nvSpPr>
          <p:cNvPr id="3" name="Slide Number Placeholder 2"/>
          <p:cNvSpPr>
            <a:spLocks noGrp="1"/>
          </p:cNvSpPr>
          <p:nvPr>
            <p:ph type="sldNum" sz="quarter" idx="12"/>
          </p:nvPr>
        </p:nvSpPr>
        <p:spPr/>
        <p:txBody>
          <a:bodyPr/>
          <a:lstStyle/>
          <a:p>
            <a:fld id="{F821FF9C-FD08-4B11-B43A-65073D9515E4}" type="slidenum">
              <a:rPr lang="en-US" smtClean="0"/>
              <a:pPr/>
              <a:t>20</a:t>
            </a:fld>
            <a:endParaRPr lang="en-US"/>
          </a:p>
        </p:txBody>
      </p:sp>
    </p:spTree>
    <p:extLst>
      <p:ext uri="{BB962C8B-B14F-4D97-AF65-F5344CB8AC3E}">
        <p14:creationId xmlns="" xmlns:p14="http://schemas.microsoft.com/office/powerpoint/2010/main" val="12472959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 y="20978"/>
            <a:ext cx="12208285" cy="973729"/>
          </a:xfrm>
        </p:spPr>
        <p:txBody>
          <a:bodyPr>
            <a:normAutofit fontScale="90000"/>
          </a:bodyPr>
          <a:lstStyle/>
          <a:p>
            <a:r>
              <a:rPr lang="hi-IN" dirty="0" smtClean="0"/>
              <a:t>बाइबल हमें निर्देश देती है कि हम अपने पैसे का उपयोग कैसे करें</a:t>
            </a:r>
            <a:endParaRPr lang="en-US" b="1" dirty="0">
              <a:latin typeface="Rockwell Extra Bold" panose="02060903040505020403" pitchFamily="18" charset="0"/>
            </a:endParaRPr>
          </a:p>
        </p:txBody>
      </p:sp>
      <p:sp>
        <p:nvSpPr>
          <p:cNvPr id="9" name="Rectangle 8"/>
          <p:cNvSpPr/>
          <p:nvPr/>
        </p:nvSpPr>
        <p:spPr>
          <a:xfrm>
            <a:off x="721" y="2033793"/>
            <a:ext cx="12190825" cy="3637919"/>
          </a:xfrm>
          <a:prstGeom prst="rect">
            <a:avLst/>
          </a:prstGeom>
          <a:noFill/>
          <a:ln>
            <a:noFill/>
            <a:miter lim="800000"/>
            <a:headEnd/>
            <a:tailEnd/>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spAutoFit/>
          </a:bodyPr>
          <a:lstStyle/>
          <a:p>
            <a:pPr fontAlgn="base">
              <a:lnSpc>
                <a:spcPct val="90000"/>
              </a:lnSpc>
              <a:spcBef>
                <a:spcPct val="0"/>
              </a:spcBef>
              <a:spcAft>
                <a:spcPct val="0"/>
              </a:spcAft>
            </a:pPr>
            <a:r>
              <a:rPr lang="hi-IN" sz="2000" dirty="0" smtClean="0"/>
              <a:t>1 कुरिन्थियों </a:t>
            </a:r>
            <a:r>
              <a:rPr lang="en-US" sz="2000" b="1" dirty="0" smtClean="0">
                <a:effectLst>
                  <a:outerShdw blurRad="38100" dist="38100" dir="2700000" algn="tl">
                    <a:srgbClr val="C0C0C0"/>
                  </a:outerShdw>
                </a:effectLst>
                <a:latin typeface="Copperplate Gothic Bold" panose="020E0705020206020404" pitchFamily="34" charset="0"/>
              </a:rPr>
              <a:t>16:1-3</a:t>
            </a:r>
          </a:p>
          <a:p>
            <a:pPr fontAlgn="base">
              <a:lnSpc>
                <a:spcPct val="90000"/>
              </a:lnSpc>
              <a:spcBef>
                <a:spcPct val="0"/>
              </a:spcBef>
              <a:spcAft>
                <a:spcPct val="0"/>
              </a:spcAft>
            </a:pPr>
            <a:endParaRPr lang="en-US" sz="2000" b="1" dirty="0">
              <a:effectLst>
                <a:outerShdw blurRad="38100" dist="38100" dir="2700000" algn="tl">
                  <a:srgbClr val="C0C0C0"/>
                </a:outerShdw>
              </a:effectLst>
              <a:latin typeface="Copperplate Gothic Bold" panose="020E0705020206020404" pitchFamily="34" charset="0"/>
            </a:endParaRPr>
          </a:p>
          <a:p>
            <a:pPr marL="285750" indent="-285750" fontAlgn="base">
              <a:lnSpc>
                <a:spcPct val="90000"/>
              </a:lnSpc>
              <a:spcBef>
                <a:spcPct val="0"/>
              </a:spcBef>
              <a:spcAft>
                <a:spcPct val="0"/>
              </a:spcAft>
              <a:buFont typeface="Arial" panose="020B0604020202020204" pitchFamily="34" charset="0"/>
              <a:buChar char="•"/>
            </a:pPr>
            <a:r>
              <a:rPr lang="hi-IN" sz="1600" b="1" i="1" dirty="0" smtClean="0"/>
              <a:t>1 </a:t>
            </a:r>
            <a:r>
              <a:rPr lang="hi-IN" sz="1600" dirty="0" smtClean="0"/>
              <a:t>अब उस चन्दे के विषय में जो पवित्र लोगों के लिये किया जाता है, जैसी आज्ञा मैं ने गलतिया की कलीसियाओं को दी, वैसा ही तुम भी करो।</a:t>
            </a:r>
            <a:br>
              <a:rPr lang="hi-IN" sz="1600" dirty="0" smtClean="0"/>
            </a:br>
            <a:r>
              <a:rPr lang="hi-IN" sz="1600" b="1" i="1" dirty="0" smtClean="0"/>
              <a:t>2 </a:t>
            </a:r>
            <a:r>
              <a:rPr lang="hi-IN" sz="1600" dirty="0" smtClean="0"/>
              <a:t>सप्ताह के पहिले दिन तुम में से हर एक अपनी आमदनी के अनुसार कुछ अपने पास रख छोड़ा करे, कि मेरे आने पर चन्दा न करना पड़े।</a:t>
            </a:r>
            <a:br>
              <a:rPr lang="hi-IN" sz="1600" dirty="0" smtClean="0"/>
            </a:br>
            <a:r>
              <a:rPr lang="hi-IN" sz="1600" b="1" i="1" dirty="0" smtClean="0"/>
              <a:t>3 </a:t>
            </a:r>
            <a:r>
              <a:rPr lang="hi-IN" sz="1600" dirty="0" smtClean="0"/>
              <a:t>और जब मैं आऊंगा, तो जिन्हें तुम चाहोगे उन्हें मैं चिट्ठियां देकर भेज दूंगा, कि तुम्हारा दान यरूशलेम पहुंचा दें।</a:t>
            </a:r>
            <a:endParaRPr lang="en-US" sz="1600" dirty="0" smtClean="0"/>
          </a:p>
          <a:p>
            <a:pPr marL="285750" indent="-285750" fontAlgn="base">
              <a:lnSpc>
                <a:spcPct val="90000"/>
              </a:lnSpc>
              <a:spcBef>
                <a:spcPct val="0"/>
              </a:spcBef>
              <a:spcAft>
                <a:spcPct val="0"/>
              </a:spcAft>
              <a:buFont typeface="Arial" panose="020B0604020202020204" pitchFamily="34" charset="0"/>
              <a:buChar char="•"/>
            </a:pPr>
            <a:endParaRPr lang="en-US" sz="1600" dirty="0">
              <a:effectLst>
                <a:outerShdw blurRad="38100" dist="38100" dir="2700000" algn="tl">
                  <a:srgbClr val="C0C0C0"/>
                </a:outerShdw>
              </a:effectLst>
              <a:latin typeface="Copperplate Gothic Bold" panose="020E0705020206020404" pitchFamily="34" charset="0"/>
            </a:endParaRPr>
          </a:p>
          <a:p>
            <a:pPr fontAlgn="base">
              <a:lnSpc>
                <a:spcPct val="90000"/>
              </a:lnSpc>
              <a:spcBef>
                <a:spcPct val="0"/>
              </a:spcBef>
              <a:spcAft>
                <a:spcPct val="0"/>
              </a:spcAft>
            </a:pPr>
            <a:r>
              <a:rPr lang="hi-IN" sz="2400" dirty="0" smtClean="0"/>
              <a:t>1 तीमुथियुस</a:t>
            </a:r>
            <a:r>
              <a:rPr lang="en-US" sz="2400" b="1" dirty="0" smtClean="0">
                <a:effectLst>
                  <a:outerShdw blurRad="38100" dist="38100" dir="2700000" algn="tl">
                    <a:srgbClr val="C0C0C0"/>
                  </a:outerShdw>
                </a:effectLst>
                <a:latin typeface="Copperplate Gothic Bold" panose="020E0705020206020404" pitchFamily="34" charset="0"/>
              </a:rPr>
              <a:t>6:6-10</a:t>
            </a:r>
            <a:endParaRPr lang="en-US" sz="2400" b="1" dirty="0">
              <a:effectLst>
                <a:outerShdw blurRad="38100" dist="38100" dir="2700000" algn="tl">
                  <a:srgbClr val="C0C0C0"/>
                </a:outerShdw>
              </a:effectLst>
              <a:latin typeface="Copperplate Gothic Bold" panose="020E0705020206020404" pitchFamily="34" charset="0"/>
            </a:endParaRPr>
          </a:p>
          <a:p>
            <a:pPr marL="285750" indent="-285750" fontAlgn="base">
              <a:lnSpc>
                <a:spcPct val="90000"/>
              </a:lnSpc>
              <a:spcBef>
                <a:spcPct val="0"/>
              </a:spcBef>
              <a:spcAft>
                <a:spcPct val="0"/>
              </a:spcAft>
              <a:buFont typeface="Arial" panose="020B0604020202020204" pitchFamily="34" charset="0"/>
              <a:buChar char="•"/>
            </a:pPr>
            <a:r>
              <a:rPr lang="hi-IN" sz="1600" b="1" i="1" dirty="0" smtClean="0"/>
              <a:t>6 </a:t>
            </a:r>
            <a:r>
              <a:rPr lang="hi-IN" sz="1600" dirty="0" smtClean="0"/>
              <a:t>पर सन्तोष सहित भक्ति बड़ी कमाई है।</a:t>
            </a:r>
            <a:br>
              <a:rPr lang="hi-IN" sz="1600" dirty="0" smtClean="0"/>
            </a:br>
            <a:r>
              <a:rPr lang="hi-IN" sz="1600" b="1" i="1" dirty="0" smtClean="0"/>
              <a:t>7 </a:t>
            </a:r>
            <a:r>
              <a:rPr lang="hi-IN" sz="1600" dirty="0" smtClean="0"/>
              <a:t>क्योंकि न हम जगत में कुछ लाए हैं और न कुछ ले जा सकते हैं।</a:t>
            </a:r>
            <a:br>
              <a:rPr lang="hi-IN" sz="1600" dirty="0" smtClean="0"/>
            </a:br>
            <a:r>
              <a:rPr lang="hi-IN" sz="1600" b="1" i="1" dirty="0" smtClean="0"/>
              <a:t>8 </a:t>
            </a:r>
            <a:r>
              <a:rPr lang="hi-IN" sz="1600" dirty="0" smtClean="0"/>
              <a:t>और यदि हमारे पास खाने और पहिनने को हो, तो इन्हीं पर सन्तोष करना चाहिए।</a:t>
            </a:r>
            <a:br>
              <a:rPr lang="hi-IN" sz="1600" dirty="0" smtClean="0"/>
            </a:br>
            <a:r>
              <a:rPr lang="hi-IN" sz="1600" b="1" i="1" dirty="0" smtClean="0"/>
              <a:t>9 </a:t>
            </a:r>
            <a:r>
              <a:rPr lang="hi-IN" sz="1600" dirty="0" smtClean="0"/>
              <a:t>पर जो धनी होना चाहते हैं, वे ऐसी परीक्षा, और फंदे और बहुतेरे व्यर्थ और हानिकारक लालसाओं में फंसते हैं, जो मनुष्यों को बिगाड़ देती हैं और विनाश के समुद्र में डूबा देती हैं।</a:t>
            </a:r>
            <a:br>
              <a:rPr lang="hi-IN" sz="1600" dirty="0" smtClean="0"/>
            </a:br>
            <a:r>
              <a:rPr lang="hi-IN" sz="1600" b="1" i="1" dirty="0" smtClean="0"/>
              <a:t>10 </a:t>
            </a:r>
            <a:r>
              <a:rPr lang="hi-IN" sz="1600" dirty="0" smtClean="0"/>
              <a:t>क्योंकि रूपये का लोभ सब प्रकार की बुराइयों की जड़ है, जिसे प्राप्त करने का प्रयत्न करते हुए कितनों ने विश्वास से भटक कर अपने आप को नाना प्रकार के दुखों से छलनी बना लिया है॥</a:t>
            </a:r>
            <a:endParaRPr lang="en-US" sz="1600" dirty="0" smtClean="0">
              <a:effectLst>
                <a:outerShdw blurRad="38100" dist="38100" dir="2700000" algn="tl">
                  <a:srgbClr val="C0C0C0"/>
                </a:outerShdw>
              </a:effectLst>
              <a:latin typeface="Copperplate Gothic Bold" panose="020E0705020206020404" pitchFamily="34" charset="0"/>
            </a:endParaRPr>
          </a:p>
        </p:txBody>
      </p:sp>
      <p:sp>
        <p:nvSpPr>
          <p:cNvPr id="6" name="Content Placeholder 2"/>
          <p:cNvSpPr txBox="1">
            <a:spLocks/>
          </p:cNvSpPr>
          <p:nvPr/>
        </p:nvSpPr>
        <p:spPr>
          <a:xfrm>
            <a:off x="-4558" y="1237334"/>
            <a:ext cx="12154605" cy="776715"/>
          </a:xfrm>
          <a:prstGeom prst="rect">
            <a:avLst/>
          </a:prstGeom>
          <a:solidFill>
            <a:srgbClr val="6600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342900" indent="-342900" eaLnBrk="0" fontAlgn="base" hangingPunct="0">
              <a:spcBef>
                <a:spcPct val="20000"/>
              </a:spcBef>
              <a:spcAft>
                <a:spcPct val="0"/>
              </a:spcAft>
              <a:buFontTx/>
              <a:buNone/>
              <a:defRPr sz="3200">
                <a:solidFill>
                  <a:schemeClr val="bg1"/>
                </a:solidFill>
              </a:defRPr>
            </a:lvl1pPr>
            <a:lvl2pPr marL="742950" indent="-285750" eaLnBrk="0" fontAlgn="base" hangingPunct="0">
              <a:spcBef>
                <a:spcPct val="20000"/>
              </a:spcBef>
              <a:spcAft>
                <a:spcPct val="0"/>
              </a:spcAft>
              <a:buChar char="–"/>
              <a:defRPr sz="2400"/>
            </a:lvl2pPr>
            <a:lvl3pPr marL="1143000" indent="-228600" eaLnBrk="0" fontAlgn="base" hangingPunct="0">
              <a:spcBef>
                <a:spcPct val="20000"/>
              </a:spcBef>
              <a:spcAft>
                <a:spcPct val="0"/>
              </a:spcAft>
              <a:buChar char="•"/>
              <a:defRPr sz="2000"/>
            </a:lvl3pPr>
            <a:lvl4pPr marL="1600200" indent="-228600" eaLnBrk="0" fontAlgn="base" hangingPunct="0">
              <a:spcBef>
                <a:spcPct val="20000"/>
              </a:spcBef>
              <a:spcAft>
                <a:spcPct val="0"/>
              </a:spcAft>
              <a:buChar char="–"/>
              <a:defRPr/>
            </a:lvl4pPr>
            <a:lvl5pPr marL="2057400" indent="-228600" eaLnBrk="0" fontAlgn="base" hangingPunct="0">
              <a:spcBef>
                <a:spcPct val="20000"/>
              </a:spcBef>
              <a:spcAft>
                <a:spcPct val="0"/>
              </a:spcAft>
              <a:buChar char="»"/>
              <a:defRPr/>
            </a:lvl5pPr>
            <a:lvl6pPr marL="2514600" indent="-228600" fontAlgn="base">
              <a:spcBef>
                <a:spcPct val="20000"/>
              </a:spcBef>
              <a:spcAft>
                <a:spcPct val="0"/>
              </a:spcAft>
              <a:buChar char="»"/>
              <a:defRPr/>
            </a:lvl6pPr>
            <a:lvl7pPr marL="2971800" indent="-228600" fontAlgn="base">
              <a:spcBef>
                <a:spcPct val="20000"/>
              </a:spcBef>
              <a:spcAft>
                <a:spcPct val="0"/>
              </a:spcAft>
              <a:buChar char="»"/>
              <a:defRPr/>
            </a:lvl7pPr>
            <a:lvl8pPr marL="3429000" indent="-228600" fontAlgn="base">
              <a:spcBef>
                <a:spcPct val="20000"/>
              </a:spcBef>
              <a:spcAft>
                <a:spcPct val="0"/>
              </a:spcAft>
              <a:buChar char="»"/>
              <a:defRPr/>
            </a:lvl8pPr>
            <a:lvl9pPr marL="3886200" indent="-228600" fontAlgn="base">
              <a:spcBef>
                <a:spcPct val="20000"/>
              </a:spcBef>
              <a:spcAft>
                <a:spcPct val="0"/>
              </a:spcAft>
              <a:buChar char="»"/>
              <a:defRPr/>
            </a:lvl9pPr>
          </a:lstStyle>
          <a:p>
            <a:pPr marL="457200" indent="-457200">
              <a:buFont typeface="Arial" panose="020B0604020202020204" pitchFamily="34" charset="0"/>
              <a:buChar char="•"/>
            </a:pPr>
            <a:r>
              <a:rPr lang="hi-IN" sz="2800" dirty="0" smtClean="0"/>
              <a:t>केवल </a:t>
            </a:r>
            <a:r>
              <a:rPr lang="en-US" sz="2800" dirty="0" smtClean="0"/>
              <a:t>परमेश्वर</a:t>
            </a:r>
            <a:r>
              <a:rPr lang="hi-IN" sz="2800" dirty="0" smtClean="0"/>
              <a:t> </a:t>
            </a:r>
            <a:r>
              <a:rPr lang="hi-IN" sz="2800" dirty="0" smtClean="0"/>
              <a:t>ही आपको आपके धन का सही उपयोग बता सकते हैं</a:t>
            </a:r>
            <a:endParaRPr lang="en-US" sz="2800" dirty="0">
              <a:latin typeface="Arial Rounded MT Bold" panose="020F0704030504030204" pitchFamily="34" charset="0"/>
            </a:endParaRPr>
          </a:p>
        </p:txBody>
      </p:sp>
      <p:sp>
        <p:nvSpPr>
          <p:cNvPr id="3" name="Slide Number Placeholder 2"/>
          <p:cNvSpPr>
            <a:spLocks noGrp="1"/>
          </p:cNvSpPr>
          <p:nvPr>
            <p:ph type="sldNum" sz="quarter" idx="12"/>
          </p:nvPr>
        </p:nvSpPr>
        <p:spPr/>
        <p:txBody>
          <a:bodyPr/>
          <a:lstStyle/>
          <a:p>
            <a:fld id="{F821FF9C-FD08-4B11-B43A-65073D9515E4}" type="slidenum">
              <a:rPr lang="en-US" smtClean="0"/>
              <a:pPr/>
              <a:t>21</a:t>
            </a:fld>
            <a:endParaRPr lang="en-US"/>
          </a:p>
        </p:txBody>
      </p:sp>
    </p:spTree>
    <p:extLst>
      <p:ext uri="{BB962C8B-B14F-4D97-AF65-F5344CB8AC3E}">
        <p14:creationId xmlns="" xmlns:p14="http://schemas.microsoft.com/office/powerpoint/2010/main" val="34292435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 y="20978"/>
            <a:ext cx="12208285" cy="973729"/>
          </a:xfrm>
        </p:spPr>
        <p:txBody>
          <a:bodyPr>
            <a:normAutofit fontScale="90000"/>
          </a:bodyPr>
          <a:lstStyle/>
          <a:p>
            <a:r>
              <a:rPr lang="hi-IN" dirty="0" smtClean="0"/>
              <a:t>बाइबल हमें निर्देश देती है कि हम अपने पैसे का उपयोग कैसे करें</a:t>
            </a:r>
            <a:endParaRPr lang="en-US" b="1" dirty="0">
              <a:latin typeface="Rockwell Extra Bold" panose="02060903040505020403" pitchFamily="18" charset="0"/>
            </a:endParaRPr>
          </a:p>
        </p:txBody>
      </p:sp>
      <p:sp>
        <p:nvSpPr>
          <p:cNvPr id="9" name="Rectangle 8"/>
          <p:cNvSpPr/>
          <p:nvPr/>
        </p:nvSpPr>
        <p:spPr>
          <a:xfrm>
            <a:off x="721" y="2407322"/>
            <a:ext cx="12190825" cy="2917722"/>
          </a:xfrm>
          <a:prstGeom prst="rect">
            <a:avLst/>
          </a:prstGeom>
          <a:noFill/>
          <a:ln>
            <a:noFill/>
            <a:miter lim="800000"/>
            <a:headEnd/>
            <a:tailEnd/>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spAutoFit/>
          </a:bodyPr>
          <a:lstStyle/>
          <a:p>
            <a:pPr fontAlgn="base">
              <a:lnSpc>
                <a:spcPct val="90000"/>
              </a:lnSpc>
              <a:spcBef>
                <a:spcPct val="0"/>
              </a:spcBef>
              <a:spcAft>
                <a:spcPct val="0"/>
              </a:spcAft>
            </a:pPr>
            <a:endParaRPr lang="en-US" sz="1600" b="1" dirty="0" smtClean="0">
              <a:effectLst>
                <a:outerShdw blurRad="38100" dist="38100" dir="2700000" algn="tl">
                  <a:srgbClr val="C0C0C0"/>
                </a:outerShdw>
              </a:effectLst>
              <a:latin typeface="Copperplate Gothic Bold" panose="020E0705020206020404" pitchFamily="34" charset="0"/>
            </a:endParaRPr>
          </a:p>
          <a:p>
            <a:pPr fontAlgn="base">
              <a:lnSpc>
                <a:spcPct val="90000"/>
              </a:lnSpc>
              <a:spcBef>
                <a:spcPct val="0"/>
              </a:spcBef>
              <a:spcAft>
                <a:spcPct val="0"/>
              </a:spcAft>
            </a:pPr>
            <a:r>
              <a:rPr lang="hi-IN" sz="2400" dirty="0" smtClean="0"/>
              <a:t>1 तीमुथियुस</a:t>
            </a:r>
            <a:r>
              <a:rPr lang="en-US" sz="2400" b="1" dirty="0" smtClean="0">
                <a:effectLst>
                  <a:outerShdw blurRad="38100" dist="38100" dir="2700000" algn="tl">
                    <a:srgbClr val="C0C0C0"/>
                  </a:outerShdw>
                </a:effectLst>
                <a:latin typeface="Copperplate Gothic Bold" panose="020E0705020206020404" pitchFamily="34" charset="0"/>
              </a:rPr>
              <a:t> </a:t>
            </a:r>
            <a:r>
              <a:rPr lang="en-US" sz="1600" b="1" dirty="0">
                <a:effectLst>
                  <a:outerShdw blurRad="38100" dist="38100" dir="2700000" algn="tl">
                    <a:srgbClr val="C0C0C0"/>
                  </a:outerShdw>
                </a:effectLst>
                <a:latin typeface="Copperplate Gothic Bold" panose="020E0705020206020404" pitchFamily="34" charset="0"/>
              </a:rPr>
              <a:t>6:17-18</a:t>
            </a:r>
          </a:p>
          <a:p>
            <a:pPr fontAlgn="base">
              <a:lnSpc>
                <a:spcPct val="90000"/>
              </a:lnSpc>
              <a:spcBef>
                <a:spcPct val="0"/>
              </a:spcBef>
              <a:spcAft>
                <a:spcPct val="0"/>
              </a:spcAft>
            </a:pPr>
            <a:r>
              <a:rPr lang="hi-IN" sz="1600" dirty="0" smtClean="0"/>
              <a:t>अमीरों को निर्देश</a:t>
            </a:r>
            <a:endParaRPr lang="en-US" sz="1600" dirty="0">
              <a:effectLst>
                <a:outerShdw blurRad="38100" dist="38100" dir="2700000" algn="tl">
                  <a:srgbClr val="C0C0C0"/>
                </a:outerShdw>
              </a:effectLst>
              <a:latin typeface="Copperplate Gothic Bold" panose="020E0705020206020404" pitchFamily="34" charset="0"/>
            </a:endParaRPr>
          </a:p>
          <a:p>
            <a:pPr marL="285750" indent="-285750" fontAlgn="base">
              <a:lnSpc>
                <a:spcPct val="90000"/>
              </a:lnSpc>
              <a:spcBef>
                <a:spcPct val="0"/>
              </a:spcBef>
              <a:spcAft>
                <a:spcPct val="0"/>
              </a:spcAft>
              <a:buFont typeface="Arial" panose="020B0604020202020204" pitchFamily="34" charset="0"/>
              <a:buChar char="•"/>
            </a:pPr>
            <a:r>
              <a:rPr lang="hi-IN" sz="1600" b="1" i="1" dirty="0" smtClean="0"/>
              <a:t>17 </a:t>
            </a:r>
            <a:r>
              <a:rPr lang="hi-IN" sz="1600" dirty="0" smtClean="0"/>
              <a:t>इस संसार के धनवानों को आज्ञा दे, कि वे अभिमानी न हों और चंचल धन पर आशा न रखें, परन्तु परमेश्वर पर जो हमारे सुख के लिये सब कुछ बहुतायत से देता है।</a:t>
            </a:r>
            <a:br>
              <a:rPr lang="hi-IN" sz="1600" dirty="0" smtClean="0"/>
            </a:br>
            <a:r>
              <a:rPr lang="hi-IN" sz="1600" b="1" i="1" dirty="0" smtClean="0"/>
              <a:t>18 </a:t>
            </a:r>
            <a:r>
              <a:rPr lang="hi-IN" sz="1600" dirty="0" smtClean="0"/>
              <a:t>और भलाई करें, और भले कामों में धनी बनें, और उदार और सहायता देने में तत्पर हों।</a:t>
            </a:r>
            <a:endParaRPr lang="en-US" sz="1600" dirty="0" smtClean="0">
              <a:effectLst>
                <a:outerShdw blurRad="38100" dist="38100" dir="2700000" algn="tl">
                  <a:srgbClr val="C0C0C0"/>
                </a:outerShdw>
              </a:effectLst>
              <a:latin typeface="Copperplate Gothic Bold" panose="020E0705020206020404" pitchFamily="34" charset="0"/>
            </a:endParaRPr>
          </a:p>
          <a:p>
            <a:pPr marL="285750" indent="-285750" fontAlgn="base">
              <a:lnSpc>
                <a:spcPct val="90000"/>
              </a:lnSpc>
              <a:spcBef>
                <a:spcPct val="0"/>
              </a:spcBef>
              <a:spcAft>
                <a:spcPct val="0"/>
              </a:spcAft>
              <a:buFont typeface="Arial" panose="020B0604020202020204" pitchFamily="34" charset="0"/>
              <a:buChar char="•"/>
            </a:pPr>
            <a:endParaRPr lang="en-US" sz="1600" dirty="0">
              <a:effectLst>
                <a:outerShdw blurRad="38100" dist="38100" dir="2700000" algn="tl">
                  <a:srgbClr val="C0C0C0"/>
                </a:outerShdw>
              </a:effectLst>
              <a:latin typeface="Copperplate Gothic Bold" panose="020E0705020206020404" pitchFamily="34" charset="0"/>
            </a:endParaRPr>
          </a:p>
          <a:p>
            <a:pPr fontAlgn="base">
              <a:lnSpc>
                <a:spcPct val="90000"/>
              </a:lnSpc>
              <a:spcBef>
                <a:spcPct val="0"/>
              </a:spcBef>
              <a:spcAft>
                <a:spcPct val="0"/>
              </a:spcAft>
              <a:buFont typeface="Arial" panose="020B0604020202020204" pitchFamily="34" charset="0"/>
              <a:buNone/>
            </a:pPr>
            <a:r>
              <a:rPr lang="hi-IN" sz="2000" dirty="0" smtClean="0"/>
              <a:t>याकूब</a:t>
            </a:r>
            <a:r>
              <a:rPr lang="en-US" sz="1600" b="1" dirty="0" smtClean="0">
                <a:effectLst>
                  <a:outerShdw blurRad="38100" dist="38100" dir="2700000" algn="tl">
                    <a:srgbClr val="C0C0C0"/>
                  </a:outerShdw>
                </a:effectLst>
                <a:latin typeface="Copperplate Gothic Bold" panose="020E0705020206020404" pitchFamily="34" charset="0"/>
              </a:rPr>
              <a:t>1:9-11</a:t>
            </a:r>
            <a:endParaRPr lang="en-US" sz="1600" b="1" dirty="0">
              <a:effectLst>
                <a:outerShdw blurRad="38100" dist="38100" dir="2700000" algn="tl">
                  <a:srgbClr val="C0C0C0"/>
                </a:outerShdw>
              </a:effectLst>
              <a:latin typeface="Copperplate Gothic Bold" panose="020E0705020206020404" pitchFamily="34" charset="0"/>
            </a:endParaRPr>
          </a:p>
          <a:p>
            <a:pPr fontAlgn="base">
              <a:lnSpc>
                <a:spcPct val="90000"/>
              </a:lnSpc>
              <a:spcBef>
                <a:spcPct val="0"/>
              </a:spcBef>
              <a:spcAft>
                <a:spcPct val="0"/>
              </a:spcAft>
              <a:buFont typeface="Arial" panose="020B0604020202020204" pitchFamily="34" charset="0"/>
              <a:buNone/>
            </a:pPr>
            <a:r>
              <a:rPr lang="hi-IN" sz="1600" dirty="0" smtClean="0"/>
              <a:t>अमीर और गरीब के परिप्रेक्ष्य</a:t>
            </a:r>
            <a:r>
              <a:rPr lang="hi-IN" sz="1600" b="1" i="1" dirty="0" smtClean="0"/>
              <a:t>9 </a:t>
            </a:r>
            <a:r>
              <a:rPr lang="hi-IN" sz="1600" dirty="0" smtClean="0"/>
              <a:t>दीन भाई अपने ऊंचे पद पर घमण्ड करे।</a:t>
            </a:r>
            <a:br>
              <a:rPr lang="hi-IN" sz="1600" dirty="0" smtClean="0"/>
            </a:br>
            <a:r>
              <a:rPr lang="hi-IN" sz="1600" b="1" i="1" dirty="0" smtClean="0"/>
              <a:t>10 </a:t>
            </a:r>
            <a:r>
              <a:rPr lang="hi-IN" sz="1600" dirty="0" smtClean="0"/>
              <a:t>और धनवान अपनी नीच दशा पर: क्योंकि वह घास के फूल की नाईं जाता रहेगा।</a:t>
            </a:r>
            <a:br>
              <a:rPr lang="hi-IN" sz="1600" dirty="0" smtClean="0"/>
            </a:br>
            <a:r>
              <a:rPr lang="hi-IN" sz="1600" b="1" i="1" dirty="0" smtClean="0"/>
              <a:t>11 </a:t>
            </a:r>
            <a:r>
              <a:rPr lang="hi-IN" sz="1600" dirty="0" smtClean="0"/>
              <a:t>क्योंकि सूर्य उदय होते ही कड़ी धूप पड़ती है और घास को सुखा देती है, और उसका फूल झड़ जाता है, और उस की शोभा जाती रहती है; उसी प्रकार धनवान भी अपने मार्ग पर चलते चलते धूल में मिल जाएगा।</a:t>
            </a:r>
            <a:endParaRPr lang="en-US" sz="1600" dirty="0">
              <a:effectLst>
                <a:outerShdw blurRad="38100" dist="38100" dir="2700000" algn="tl">
                  <a:srgbClr val="C0C0C0"/>
                </a:outerShdw>
              </a:effectLst>
              <a:latin typeface="Copperplate Gothic Bold" panose="020E0705020206020404" pitchFamily="34" charset="0"/>
            </a:endParaRPr>
          </a:p>
        </p:txBody>
      </p:sp>
      <p:sp>
        <p:nvSpPr>
          <p:cNvPr id="4" name="Content Placeholder 2"/>
          <p:cNvSpPr txBox="1">
            <a:spLocks/>
          </p:cNvSpPr>
          <p:nvPr/>
        </p:nvSpPr>
        <p:spPr>
          <a:xfrm>
            <a:off x="-4558" y="1237334"/>
            <a:ext cx="12154605" cy="776715"/>
          </a:xfrm>
          <a:prstGeom prst="rect">
            <a:avLst/>
          </a:prstGeom>
          <a:solidFill>
            <a:srgbClr val="6600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342900" indent="-342900" eaLnBrk="0" fontAlgn="base" hangingPunct="0">
              <a:spcBef>
                <a:spcPct val="20000"/>
              </a:spcBef>
              <a:spcAft>
                <a:spcPct val="0"/>
              </a:spcAft>
              <a:buFontTx/>
              <a:buNone/>
              <a:defRPr sz="3200">
                <a:solidFill>
                  <a:schemeClr val="bg1"/>
                </a:solidFill>
              </a:defRPr>
            </a:lvl1pPr>
            <a:lvl2pPr marL="742950" indent="-285750" eaLnBrk="0" fontAlgn="base" hangingPunct="0">
              <a:spcBef>
                <a:spcPct val="20000"/>
              </a:spcBef>
              <a:spcAft>
                <a:spcPct val="0"/>
              </a:spcAft>
              <a:buChar char="–"/>
              <a:defRPr sz="2400"/>
            </a:lvl2pPr>
            <a:lvl3pPr marL="1143000" indent="-228600" eaLnBrk="0" fontAlgn="base" hangingPunct="0">
              <a:spcBef>
                <a:spcPct val="20000"/>
              </a:spcBef>
              <a:spcAft>
                <a:spcPct val="0"/>
              </a:spcAft>
              <a:buChar char="•"/>
              <a:defRPr sz="2000"/>
            </a:lvl3pPr>
            <a:lvl4pPr marL="1600200" indent="-228600" eaLnBrk="0" fontAlgn="base" hangingPunct="0">
              <a:spcBef>
                <a:spcPct val="20000"/>
              </a:spcBef>
              <a:spcAft>
                <a:spcPct val="0"/>
              </a:spcAft>
              <a:buChar char="–"/>
              <a:defRPr/>
            </a:lvl4pPr>
            <a:lvl5pPr marL="2057400" indent="-228600" eaLnBrk="0" fontAlgn="base" hangingPunct="0">
              <a:spcBef>
                <a:spcPct val="20000"/>
              </a:spcBef>
              <a:spcAft>
                <a:spcPct val="0"/>
              </a:spcAft>
              <a:buChar char="»"/>
              <a:defRPr/>
            </a:lvl5pPr>
            <a:lvl6pPr marL="2514600" indent="-228600" fontAlgn="base">
              <a:spcBef>
                <a:spcPct val="20000"/>
              </a:spcBef>
              <a:spcAft>
                <a:spcPct val="0"/>
              </a:spcAft>
              <a:buChar char="»"/>
              <a:defRPr/>
            </a:lvl6pPr>
            <a:lvl7pPr marL="2971800" indent="-228600" fontAlgn="base">
              <a:spcBef>
                <a:spcPct val="20000"/>
              </a:spcBef>
              <a:spcAft>
                <a:spcPct val="0"/>
              </a:spcAft>
              <a:buChar char="»"/>
              <a:defRPr/>
            </a:lvl7pPr>
            <a:lvl8pPr marL="3429000" indent="-228600" fontAlgn="base">
              <a:spcBef>
                <a:spcPct val="20000"/>
              </a:spcBef>
              <a:spcAft>
                <a:spcPct val="0"/>
              </a:spcAft>
              <a:buChar char="»"/>
              <a:defRPr/>
            </a:lvl8pPr>
            <a:lvl9pPr marL="3886200" indent="-228600" fontAlgn="base">
              <a:spcBef>
                <a:spcPct val="20000"/>
              </a:spcBef>
              <a:spcAft>
                <a:spcPct val="0"/>
              </a:spcAft>
              <a:buChar char="»"/>
              <a:defRPr/>
            </a:lvl9pPr>
          </a:lstStyle>
          <a:p>
            <a:pPr marL="457200" indent="-457200">
              <a:buFont typeface="Arial" panose="020B0604020202020204" pitchFamily="34" charset="0"/>
              <a:buChar char="•"/>
            </a:pPr>
            <a:r>
              <a:rPr lang="hi-IN" sz="2800" dirty="0" smtClean="0"/>
              <a:t>अपने धन पर गर्व न करें, देने और साझा करने के लिए तैयार रहें</a:t>
            </a:r>
            <a:endParaRPr lang="en-US" sz="2800" dirty="0">
              <a:latin typeface="Arial Rounded MT Bold" panose="020F0704030504030204" pitchFamily="34" charset="0"/>
            </a:endParaRPr>
          </a:p>
        </p:txBody>
      </p:sp>
      <p:sp>
        <p:nvSpPr>
          <p:cNvPr id="3" name="Slide Number Placeholder 2"/>
          <p:cNvSpPr>
            <a:spLocks noGrp="1"/>
          </p:cNvSpPr>
          <p:nvPr>
            <p:ph type="sldNum" sz="quarter" idx="12"/>
          </p:nvPr>
        </p:nvSpPr>
        <p:spPr/>
        <p:txBody>
          <a:bodyPr/>
          <a:lstStyle/>
          <a:p>
            <a:fld id="{F821FF9C-FD08-4B11-B43A-65073D9515E4}" type="slidenum">
              <a:rPr lang="en-US" smtClean="0"/>
              <a:pPr/>
              <a:t>22</a:t>
            </a:fld>
            <a:endParaRPr lang="en-US"/>
          </a:p>
        </p:txBody>
      </p:sp>
    </p:spTree>
    <p:extLst>
      <p:ext uri="{BB962C8B-B14F-4D97-AF65-F5344CB8AC3E}">
        <p14:creationId xmlns="" xmlns:p14="http://schemas.microsoft.com/office/powerpoint/2010/main" val="29319930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 y="20978"/>
            <a:ext cx="12208285" cy="973729"/>
          </a:xfrm>
        </p:spPr>
        <p:txBody>
          <a:bodyPr>
            <a:normAutofit/>
          </a:bodyPr>
          <a:lstStyle/>
          <a:p>
            <a:r>
              <a:rPr lang="hi-IN" dirty="0" smtClean="0"/>
              <a:t>प्रभु हमारे हृदय को देख रहा है</a:t>
            </a:r>
            <a:endParaRPr lang="en-US" b="1" dirty="0">
              <a:latin typeface="Rockwell Extra Bold" panose="02060903040505020403" pitchFamily="18" charset="0"/>
            </a:endParaRPr>
          </a:p>
        </p:txBody>
      </p:sp>
      <p:sp>
        <p:nvSpPr>
          <p:cNvPr id="5" name="Content Placeholder 2"/>
          <p:cNvSpPr txBox="1">
            <a:spLocks/>
          </p:cNvSpPr>
          <p:nvPr/>
        </p:nvSpPr>
        <p:spPr>
          <a:xfrm>
            <a:off x="-1" y="1229389"/>
            <a:ext cx="11797140" cy="966791"/>
          </a:xfrm>
          <a:prstGeom prst="rect">
            <a:avLst/>
          </a:prstGeom>
          <a:solidFill>
            <a:srgbClr val="6600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342900" indent="-342900" eaLnBrk="0" fontAlgn="base" hangingPunct="0">
              <a:spcBef>
                <a:spcPct val="20000"/>
              </a:spcBef>
              <a:spcAft>
                <a:spcPct val="0"/>
              </a:spcAft>
              <a:buFontTx/>
              <a:buNone/>
              <a:defRPr sz="3200">
                <a:solidFill>
                  <a:schemeClr val="bg1"/>
                </a:solidFill>
              </a:defRPr>
            </a:lvl1pPr>
            <a:lvl2pPr marL="742950" indent="-285750" eaLnBrk="0" fontAlgn="base" hangingPunct="0">
              <a:spcBef>
                <a:spcPct val="20000"/>
              </a:spcBef>
              <a:spcAft>
                <a:spcPct val="0"/>
              </a:spcAft>
              <a:buChar char="–"/>
              <a:defRPr sz="2400"/>
            </a:lvl2pPr>
            <a:lvl3pPr marL="1143000" indent="-228600" eaLnBrk="0" fontAlgn="base" hangingPunct="0">
              <a:spcBef>
                <a:spcPct val="20000"/>
              </a:spcBef>
              <a:spcAft>
                <a:spcPct val="0"/>
              </a:spcAft>
              <a:buChar char="•"/>
              <a:defRPr sz="2000"/>
            </a:lvl3pPr>
            <a:lvl4pPr marL="1600200" indent="-228600" eaLnBrk="0" fontAlgn="base" hangingPunct="0">
              <a:spcBef>
                <a:spcPct val="20000"/>
              </a:spcBef>
              <a:spcAft>
                <a:spcPct val="0"/>
              </a:spcAft>
              <a:buChar char="–"/>
              <a:defRPr/>
            </a:lvl4pPr>
            <a:lvl5pPr marL="2057400" indent="-228600" eaLnBrk="0" fontAlgn="base" hangingPunct="0">
              <a:spcBef>
                <a:spcPct val="20000"/>
              </a:spcBef>
              <a:spcAft>
                <a:spcPct val="0"/>
              </a:spcAft>
              <a:buChar char="»"/>
              <a:defRPr/>
            </a:lvl5pPr>
            <a:lvl6pPr marL="2514600" indent="-228600" fontAlgn="base">
              <a:spcBef>
                <a:spcPct val="20000"/>
              </a:spcBef>
              <a:spcAft>
                <a:spcPct val="0"/>
              </a:spcAft>
              <a:buChar char="»"/>
              <a:defRPr/>
            </a:lvl6pPr>
            <a:lvl7pPr marL="2971800" indent="-228600" fontAlgn="base">
              <a:spcBef>
                <a:spcPct val="20000"/>
              </a:spcBef>
              <a:spcAft>
                <a:spcPct val="0"/>
              </a:spcAft>
              <a:buChar char="»"/>
              <a:defRPr/>
            </a:lvl7pPr>
            <a:lvl8pPr marL="3429000" indent="-228600" fontAlgn="base">
              <a:spcBef>
                <a:spcPct val="20000"/>
              </a:spcBef>
              <a:spcAft>
                <a:spcPct val="0"/>
              </a:spcAft>
              <a:buChar char="»"/>
              <a:defRPr/>
            </a:lvl8pPr>
            <a:lvl9pPr marL="3886200" indent="-228600" fontAlgn="base">
              <a:spcBef>
                <a:spcPct val="20000"/>
              </a:spcBef>
              <a:spcAft>
                <a:spcPct val="0"/>
              </a:spcAft>
              <a:buChar char="»"/>
              <a:defRPr/>
            </a:lvl9pPr>
          </a:lstStyle>
          <a:p>
            <a:pPr marL="457200" indent="-457200">
              <a:buFont typeface="Arial" panose="020B0604020202020204" pitchFamily="34" charset="0"/>
              <a:buChar char="•"/>
            </a:pPr>
            <a:r>
              <a:rPr lang="hi-IN" sz="2800" dirty="0" smtClean="0"/>
              <a:t>जो कुछ उसने हमें दिया है, उससे प्रभु को दो</a:t>
            </a:r>
            <a:endParaRPr lang="en-US" sz="2800" dirty="0">
              <a:latin typeface="Arial Rounded MT Bold" panose="020F0704030504030204" pitchFamily="34" charset="0"/>
            </a:endParaRPr>
          </a:p>
        </p:txBody>
      </p:sp>
      <p:sp>
        <p:nvSpPr>
          <p:cNvPr id="6" name="Rectangle 5"/>
          <p:cNvSpPr/>
          <p:nvPr/>
        </p:nvSpPr>
        <p:spPr>
          <a:xfrm>
            <a:off x="18027" y="2386035"/>
            <a:ext cx="12190825" cy="2336024"/>
          </a:xfrm>
          <a:prstGeom prst="rect">
            <a:avLst/>
          </a:prstGeom>
          <a:noFill/>
          <a:ln>
            <a:noFill/>
            <a:miter lim="800000"/>
            <a:headEnd/>
            <a:tailEnd/>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spAutoFit/>
          </a:bodyPr>
          <a:lstStyle/>
          <a:p>
            <a:pPr fontAlgn="base">
              <a:lnSpc>
                <a:spcPct val="90000"/>
              </a:lnSpc>
              <a:spcBef>
                <a:spcPct val="0"/>
              </a:spcBef>
              <a:spcAft>
                <a:spcPct val="0"/>
              </a:spcAft>
              <a:buFont typeface="Arial" panose="020B0604020202020204" pitchFamily="34" charset="0"/>
              <a:buNone/>
            </a:pPr>
            <a:r>
              <a:rPr lang="hi-IN" sz="1600" dirty="0" smtClean="0"/>
              <a:t>निर्गमन </a:t>
            </a:r>
            <a:r>
              <a:rPr lang="en-US" sz="1600" b="1" dirty="0" smtClean="0">
                <a:effectLst>
                  <a:outerShdw blurRad="38100" dist="38100" dir="2700000" algn="tl">
                    <a:srgbClr val="C0C0C0"/>
                  </a:outerShdw>
                </a:effectLst>
                <a:latin typeface="Copperplate Gothic Bold" panose="020E0705020206020404" pitchFamily="34" charset="0"/>
              </a:rPr>
              <a:t>22:29</a:t>
            </a:r>
            <a:endParaRPr lang="en-US" sz="1600" b="1" dirty="0">
              <a:effectLst>
                <a:outerShdw blurRad="38100" dist="38100" dir="2700000" algn="tl">
                  <a:srgbClr val="C0C0C0"/>
                </a:outerShdw>
              </a:effectLst>
              <a:latin typeface="Copperplate Gothic Bold" panose="020E0705020206020404" pitchFamily="34" charset="0"/>
            </a:endParaRPr>
          </a:p>
          <a:p>
            <a:pPr fontAlgn="base">
              <a:lnSpc>
                <a:spcPct val="90000"/>
              </a:lnSpc>
              <a:spcBef>
                <a:spcPct val="0"/>
              </a:spcBef>
              <a:spcAft>
                <a:spcPct val="0"/>
              </a:spcAft>
              <a:buFont typeface="Arial" panose="020B0604020202020204" pitchFamily="34" charset="0"/>
              <a:buNone/>
            </a:pPr>
            <a:r>
              <a:rPr lang="hi-IN" sz="1600" b="1" i="1" dirty="0" smtClean="0"/>
              <a:t>29 </a:t>
            </a:r>
            <a:r>
              <a:rPr lang="hi-IN" sz="1600" dirty="0" smtClean="0"/>
              <a:t>अपने खेतों की उपज और फलों के रस में से कुछ मुझे देने में विलम्ब न करना। अपने बेटों में से पहिलौठे को मुझे देना।</a:t>
            </a:r>
            <a:endParaRPr lang="en-US" sz="1600" b="1" dirty="0">
              <a:effectLst>
                <a:outerShdw blurRad="38100" dist="38100" dir="2700000" algn="tl">
                  <a:srgbClr val="C0C0C0"/>
                </a:outerShdw>
              </a:effectLst>
              <a:latin typeface="Copperplate Gothic Bold" panose="020E0705020206020404" pitchFamily="34" charset="0"/>
            </a:endParaRPr>
          </a:p>
          <a:p>
            <a:pPr fontAlgn="base">
              <a:lnSpc>
                <a:spcPct val="90000"/>
              </a:lnSpc>
              <a:spcBef>
                <a:spcPct val="0"/>
              </a:spcBef>
              <a:spcAft>
                <a:spcPct val="0"/>
              </a:spcAft>
              <a:buFont typeface="Arial" panose="020B0604020202020204" pitchFamily="34" charset="0"/>
              <a:buNone/>
            </a:pPr>
            <a:r>
              <a:rPr lang="hi-IN" sz="1600" dirty="0" smtClean="0"/>
              <a:t>निर्गमन</a:t>
            </a:r>
            <a:r>
              <a:rPr lang="en-US" sz="1600" b="1" dirty="0" smtClean="0">
                <a:effectLst>
                  <a:outerShdw blurRad="38100" dist="38100" dir="2700000" algn="tl">
                    <a:srgbClr val="C0C0C0"/>
                  </a:outerShdw>
                </a:effectLst>
                <a:latin typeface="Copperplate Gothic Bold" panose="020E0705020206020404" pitchFamily="34" charset="0"/>
              </a:rPr>
              <a:t> 23:16</a:t>
            </a:r>
            <a:endParaRPr lang="en-US" sz="1600" b="1" dirty="0">
              <a:effectLst>
                <a:outerShdw blurRad="38100" dist="38100" dir="2700000" algn="tl">
                  <a:srgbClr val="C0C0C0"/>
                </a:outerShdw>
              </a:effectLst>
              <a:latin typeface="Copperplate Gothic Bold" panose="020E0705020206020404" pitchFamily="34" charset="0"/>
            </a:endParaRPr>
          </a:p>
          <a:p>
            <a:pPr fontAlgn="base">
              <a:lnSpc>
                <a:spcPct val="90000"/>
              </a:lnSpc>
              <a:spcBef>
                <a:spcPct val="0"/>
              </a:spcBef>
              <a:spcAft>
                <a:spcPct val="0"/>
              </a:spcAft>
              <a:buFont typeface="Arial" panose="020B0604020202020204" pitchFamily="34" charset="0"/>
              <a:buNone/>
            </a:pPr>
            <a:r>
              <a:rPr lang="hi-IN" sz="1600" b="1" i="1" dirty="0" smtClean="0"/>
              <a:t>16 </a:t>
            </a:r>
            <a:r>
              <a:rPr lang="hi-IN" sz="1600" dirty="0" smtClean="0"/>
              <a:t>और जब तेरी बोई हुई खेती की पहिली उपज तैयार हो, तब कटनी का पर्ब्ब मानना। और वर्ष के अन्त में जब तू परिश्रम के फल बटोर के ढेर लगाए, तब बटोरन का पर्ब्ब मानना।</a:t>
            </a:r>
            <a:endParaRPr lang="en-US" sz="1600" b="1" dirty="0">
              <a:effectLst>
                <a:outerShdw blurRad="38100" dist="38100" dir="2700000" algn="tl">
                  <a:srgbClr val="C0C0C0"/>
                </a:outerShdw>
              </a:effectLst>
              <a:latin typeface="Copperplate Gothic Bold" panose="020E0705020206020404" pitchFamily="34" charset="0"/>
            </a:endParaRPr>
          </a:p>
          <a:p>
            <a:pPr fontAlgn="base">
              <a:lnSpc>
                <a:spcPct val="90000"/>
              </a:lnSpc>
              <a:spcBef>
                <a:spcPct val="0"/>
              </a:spcBef>
              <a:spcAft>
                <a:spcPct val="0"/>
              </a:spcAft>
              <a:buFont typeface="Arial" panose="020B0604020202020204" pitchFamily="34" charset="0"/>
              <a:buNone/>
            </a:pPr>
            <a:r>
              <a:rPr lang="en-US" sz="1600" b="1" dirty="0">
                <a:effectLst>
                  <a:outerShdw blurRad="38100" dist="38100" dir="2700000" algn="tl">
                    <a:srgbClr val="C0C0C0"/>
                  </a:outerShdw>
                </a:effectLst>
                <a:latin typeface="Copperplate Gothic Bold" panose="020E0705020206020404" pitchFamily="34" charset="0"/>
              </a:rPr>
              <a:t>Psalm </a:t>
            </a:r>
            <a:r>
              <a:rPr lang="en-US" sz="1600" b="1" dirty="0" smtClean="0">
                <a:effectLst>
                  <a:outerShdw blurRad="38100" dist="38100" dir="2700000" algn="tl">
                    <a:srgbClr val="C0C0C0"/>
                  </a:outerShdw>
                </a:effectLst>
                <a:latin typeface="Copperplate Gothic Bold" panose="020E0705020206020404" pitchFamily="34" charset="0"/>
              </a:rPr>
              <a:t>37:25-26</a:t>
            </a:r>
            <a:endParaRPr lang="en-US" sz="1600" b="1" dirty="0">
              <a:effectLst>
                <a:outerShdw blurRad="38100" dist="38100" dir="2700000" algn="tl">
                  <a:srgbClr val="C0C0C0"/>
                </a:outerShdw>
              </a:effectLst>
              <a:latin typeface="Copperplate Gothic Bold" panose="020E0705020206020404" pitchFamily="34" charset="0"/>
            </a:endParaRPr>
          </a:p>
          <a:p>
            <a:pPr fontAlgn="base">
              <a:lnSpc>
                <a:spcPct val="90000"/>
              </a:lnSpc>
              <a:spcBef>
                <a:spcPct val="0"/>
              </a:spcBef>
              <a:spcAft>
                <a:spcPct val="0"/>
              </a:spcAft>
              <a:buFont typeface="Arial" panose="020B0604020202020204" pitchFamily="34" charset="0"/>
              <a:buNone/>
            </a:pPr>
            <a:r>
              <a:rPr lang="hi-IN" sz="1600" b="1" i="1" dirty="0" smtClean="0"/>
              <a:t>25 </a:t>
            </a:r>
            <a:r>
              <a:rPr lang="hi-IN" sz="1600" dirty="0" smtClean="0"/>
              <a:t>मैं लड़कपन से लेकर बुढ़ापे तक देखता आया हूं; परन्तु न तो कभी धर्मी को त्यागा हुआ, और न उसके वंश को टुकड़े मांगते देखा है।</a:t>
            </a:r>
            <a:br>
              <a:rPr lang="hi-IN" sz="1600" dirty="0" smtClean="0"/>
            </a:br>
            <a:r>
              <a:rPr lang="hi-IN" sz="1600" b="1" i="1" dirty="0" smtClean="0"/>
              <a:t>26 </a:t>
            </a:r>
            <a:r>
              <a:rPr lang="hi-IN" sz="1600" dirty="0" smtClean="0"/>
              <a:t>वह तो दिन भर अनुग्रह कर करके ऋण देता है, और उसके वंश पर आशीष फलती रहती है॥</a:t>
            </a:r>
            <a:endParaRPr lang="en-US" sz="1600" b="1" dirty="0">
              <a:effectLst>
                <a:outerShdw blurRad="38100" dist="38100" dir="2700000" algn="tl">
                  <a:srgbClr val="C0C0C0"/>
                </a:outerShdw>
              </a:effectLst>
              <a:latin typeface="Copperplate Gothic Bold" panose="020E0705020206020404" pitchFamily="34" charset="0"/>
            </a:endParaRPr>
          </a:p>
          <a:p>
            <a:pPr fontAlgn="base">
              <a:lnSpc>
                <a:spcPct val="90000"/>
              </a:lnSpc>
              <a:spcBef>
                <a:spcPct val="0"/>
              </a:spcBef>
              <a:spcAft>
                <a:spcPct val="0"/>
              </a:spcAft>
              <a:buFont typeface="Arial" panose="020B0604020202020204" pitchFamily="34" charset="0"/>
              <a:buNone/>
            </a:pPr>
            <a:r>
              <a:rPr lang="hi-IN" sz="1600" dirty="0" smtClean="0"/>
              <a:t>नीतिवचन </a:t>
            </a:r>
            <a:r>
              <a:rPr lang="en-US" sz="1600" b="1" dirty="0" smtClean="0">
                <a:effectLst>
                  <a:outerShdw blurRad="38100" dist="38100" dir="2700000" algn="tl">
                    <a:srgbClr val="C0C0C0"/>
                  </a:outerShdw>
                </a:effectLst>
                <a:latin typeface="Copperplate Gothic Bold" panose="020E0705020206020404" pitchFamily="34" charset="0"/>
              </a:rPr>
              <a:t>22:16</a:t>
            </a:r>
            <a:endParaRPr lang="en-US" sz="1600" b="1" dirty="0">
              <a:effectLst>
                <a:outerShdw blurRad="38100" dist="38100" dir="2700000" algn="tl">
                  <a:srgbClr val="C0C0C0"/>
                </a:outerShdw>
              </a:effectLst>
              <a:latin typeface="Copperplate Gothic Bold" panose="020E0705020206020404" pitchFamily="34" charset="0"/>
            </a:endParaRPr>
          </a:p>
          <a:p>
            <a:pPr fontAlgn="base">
              <a:lnSpc>
                <a:spcPct val="90000"/>
              </a:lnSpc>
              <a:spcBef>
                <a:spcPct val="0"/>
              </a:spcBef>
              <a:spcAft>
                <a:spcPct val="0"/>
              </a:spcAft>
              <a:buFont typeface="Arial" panose="020B0604020202020204" pitchFamily="34" charset="0"/>
              <a:buNone/>
            </a:pPr>
            <a:r>
              <a:rPr lang="hi-IN" sz="1600" b="1" i="1" dirty="0" smtClean="0"/>
              <a:t>16 </a:t>
            </a:r>
            <a:r>
              <a:rPr lang="hi-IN" sz="1600" dirty="0" smtClean="0"/>
              <a:t>जो अपने लाभ के निमित्त कंगाल पर अन्धेर करता है, और जो धनी को भेंट देता, वे दोनो केवल हानि ही उठाते हैं॥</a:t>
            </a:r>
            <a:endParaRPr lang="en-US" sz="1600" b="1" dirty="0">
              <a:effectLst>
                <a:outerShdw blurRad="38100" dist="38100" dir="2700000" algn="tl">
                  <a:srgbClr val="C0C0C0"/>
                </a:outerShdw>
              </a:effectLst>
              <a:latin typeface="Copperplate Gothic Bold" panose="020E0705020206020404" pitchFamily="34" charset="0"/>
            </a:endParaRPr>
          </a:p>
        </p:txBody>
      </p:sp>
      <p:sp>
        <p:nvSpPr>
          <p:cNvPr id="3" name="Slide Number Placeholder 2"/>
          <p:cNvSpPr>
            <a:spLocks noGrp="1"/>
          </p:cNvSpPr>
          <p:nvPr>
            <p:ph type="sldNum" sz="quarter" idx="12"/>
          </p:nvPr>
        </p:nvSpPr>
        <p:spPr/>
        <p:txBody>
          <a:bodyPr/>
          <a:lstStyle/>
          <a:p>
            <a:fld id="{F821FF9C-FD08-4B11-B43A-65073D9515E4}" type="slidenum">
              <a:rPr lang="en-US" smtClean="0"/>
              <a:pPr/>
              <a:t>23</a:t>
            </a:fld>
            <a:endParaRPr lang="en-US"/>
          </a:p>
        </p:txBody>
      </p:sp>
    </p:spTree>
    <p:extLst>
      <p:ext uri="{BB962C8B-B14F-4D97-AF65-F5344CB8AC3E}">
        <p14:creationId xmlns="" xmlns:p14="http://schemas.microsoft.com/office/powerpoint/2010/main" val="132240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 y="20978"/>
            <a:ext cx="12208285" cy="973729"/>
          </a:xfrm>
        </p:spPr>
        <p:txBody>
          <a:bodyPr>
            <a:normAutofit/>
          </a:bodyPr>
          <a:lstStyle/>
          <a:p>
            <a:r>
              <a:rPr lang="hi-IN" dirty="0" smtClean="0"/>
              <a:t>प्रभु को अपने हिस्से से ही दें</a:t>
            </a:r>
            <a:endParaRPr lang="en-US" b="1" dirty="0">
              <a:latin typeface="Rockwell Extra Bold" panose="02060903040505020403" pitchFamily="18" charset="0"/>
            </a:endParaRPr>
          </a:p>
        </p:txBody>
      </p:sp>
      <p:sp>
        <p:nvSpPr>
          <p:cNvPr id="5" name="Content Placeholder 2"/>
          <p:cNvSpPr txBox="1">
            <a:spLocks/>
          </p:cNvSpPr>
          <p:nvPr/>
        </p:nvSpPr>
        <p:spPr>
          <a:xfrm>
            <a:off x="-1" y="1299297"/>
            <a:ext cx="11797140" cy="1227568"/>
          </a:xfrm>
          <a:prstGeom prst="rect">
            <a:avLst/>
          </a:prstGeom>
          <a:solidFill>
            <a:srgbClr val="6600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342900" indent="-342900" eaLnBrk="0" fontAlgn="base" hangingPunct="0">
              <a:spcBef>
                <a:spcPct val="20000"/>
              </a:spcBef>
              <a:spcAft>
                <a:spcPct val="0"/>
              </a:spcAft>
              <a:buFontTx/>
              <a:buNone/>
              <a:defRPr sz="3200">
                <a:solidFill>
                  <a:schemeClr val="bg1"/>
                </a:solidFill>
              </a:defRPr>
            </a:lvl1pPr>
            <a:lvl2pPr marL="742950" indent="-285750" eaLnBrk="0" fontAlgn="base" hangingPunct="0">
              <a:spcBef>
                <a:spcPct val="20000"/>
              </a:spcBef>
              <a:spcAft>
                <a:spcPct val="0"/>
              </a:spcAft>
              <a:buChar char="–"/>
              <a:defRPr sz="2400"/>
            </a:lvl2pPr>
            <a:lvl3pPr marL="1143000" indent="-228600" eaLnBrk="0" fontAlgn="base" hangingPunct="0">
              <a:spcBef>
                <a:spcPct val="20000"/>
              </a:spcBef>
              <a:spcAft>
                <a:spcPct val="0"/>
              </a:spcAft>
              <a:buChar char="•"/>
              <a:defRPr sz="2000"/>
            </a:lvl3pPr>
            <a:lvl4pPr marL="1600200" indent="-228600" eaLnBrk="0" fontAlgn="base" hangingPunct="0">
              <a:spcBef>
                <a:spcPct val="20000"/>
              </a:spcBef>
              <a:spcAft>
                <a:spcPct val="0"/>
              </a:spcAft>
              <a:buChar char="–"/>
              <a:defRPr/>
            </a:lvl4pPr>
            <a:lvl5pPr marL="2057400" indent="-228600" eaLnBrk="0" fontAlgn="base" hangingPunct="0">
              <a:spcBef>
                <a:spcPct val="20000"/>
              </a:spcBef>
              <a:spcAft>
                <a:spcPct val="0"/>
              </a:spcAft>
              <a:buChar char="»"/>
              <a:defRPr/>
            </a:lvl5pPr>
            <a:lvl6pPr marL="2514600" indent="-228600" fontAlgn="base">
              <a:spcBef>
                <a:spcPct val="20000"/>
              </a:spcBef>
              <a:spcAft>
                <a:spcPct val="0"/>
              </a:spcAft>
              <a:buChar char="»"/>
              <a:defRPr/>
            </a:lvl6pPr>
            <a:lvl7pPr marL="2971800" indent="-228600" fontAlgn="base">
              <a:spcBef>
                <a:spcPct val="20000"/>
              </a:spcBef>
              <a:spcAft>
                <a:spcPct val="0"/>
              </a:spcAft>
              <a:buChar char="»"/>
              <a:defRPr/>
            </a:lvl7pPr>
            <a:lvl8pPr marL="3429000" indent="-228600" fontAlgn="base">
              <a:spcBef>
                <a:spcPct val="20000"/>
              </a:spcBef>
              <a:spcAft>
                <a:spcPct val="0"/>
              </a:spcAft>
              <a:buChar char="»"/>
              <a:defRPr/>
            </a:lvl8pPr>
            <a:lvl9pPr marL="3886200" indent="-228600" fontAlgn="base">
              <a:spcBef>
                <a:spcPct val="20000"/>
              </a:spcBef>
              <a:spcAft>
                <a:spcPct val="0"/>
              </a:spcAft>
              <a:buChar char="»"/>
              <a:defRPr/>
            </a:lvl9pPr>
          </a:lstStyle>
          <a:p>
            <a:pPr marL="457200" indent="-457200">
              <a:buFont typeface="Arial" panose="020B0604020202020204" pitchFamily="34" charset="0"/>
              <a:buChar char="•"/>
            </a:pPr>
            <a:r>
              <a:rPr lang="hi-IN" sz="2800" dirty="0" smtClean="0"/>
              <a:t>डेविड ने भूमि के सबसे शक्तिशाली व्यक्ति होने के बावजूद लोगों का शोषण नहीं किया</a:t>
            </a:r>
            <a:endParaRPr lang="en-US" sz="2800" dirty="0">
              <a:latin typeface="Arial Rounded MT Bold" panose="020F0704030504030204" pitchFamily="34" charset="0"/>
            </a:endParaRPr>
          </a:p>
        </p:txBody>
      </p:sp>
      <p:sp>
        <p:nvSpPr>
          <p:cNvPr id="6" name="Rectangle 5"/>
          <p:cNvSpPr/>
          <p:nvPr/>
        </p:nvSpPr>
        <p:spPr>
          <a:xfrm>
            <a:off x="9318" y="2744573"/>
            <a:ext cx="12190825" cy="2252924"/>
          </a:xfrm>
          <a:prstGeom prst="rect">
            <a:avLst/>
          </a:prstGeom>
          <a:noFill/>
          <a:ln>
            <a:noFill/>
            <a:miter lim="800000"/>
            <a:headEnd/>
            <a:tailEnd/>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spAutoFit/>
          </a:bodyPr>
          <a:lstStyle/>
          <a:p>
            <a:pPr fontAlgn="base">
              <a:lnSpc>
                <a:spcPct val="90000"/>
              </a:lnSpc>
              <a:spcBef>
                <a:spcPct val="0"/>
              </a:spcBef>
              <a:spcAft>
                <a:spcPct val="0"/>
              </a:spcAft>
              <a:buFont typeface="Arial" panose="020B0604020202020204" pitchFamily="34" charset="0"/>
              <a:buNone/>
            </a:pPr>
            <a:r>
              <a:rPr lang="hi-IN" sz="2400" dirty="0" smtClean="0"/>
              <a:t>2 शमूएल</a:t>
            </a:r>
            <a:r>
              <a:rPr lang="en-US" sz="2400" dirty="0" smtClean="0"/>
              <a:t> </a:t>
            </a:r>
            <a:r>
              <a:rPr lang="en-US" sz="1600" b="1" dirty="0" smtClean="0">
                <a:effectLst>
                  <a:outerShdw blurRad="38100" dist="38100" dir="2700000" algn="tl">
                    <a:srgbClr val="C0C0C0"/>
                  </a:outerShdw>
                </a:effectLst>
                <a:latin typeface="Copperplate Gothic Bold" panose="020E0705020206020404" pitchFamily="34" charset="0"/>
              </a:rPr>
              <a:t>24:18-24</a:t>
            </a:r>
            <a:endParaRPr lang="en-US" sz="1600" b="1" dirty="0">
              <a:effectLst>
                <a:outerShdw blurRad="38100" dist="38100" dir="2700000" algn="tl">
                  <a:srgbClr val="C0C0C0"/>
                </a:outerShdw>
              </a:effectLst>
              <a:latin typeface="Copperplate Gothic Bold" panose="020E0705020206020404" pitchFamily="34" charset="0"/>
            </a:endParaRPr>
          </a:p>
          <a:p>
            <a:pPr fontAlgn="base">
              <a:lnSpc>
                <a:spcPct val="90000"/>
              </a:lnSpc>
              <a:spcBef>
                <a:spcPct val="0"/>
              </a:spcBef>
              <a:spcAft>
                <a:spcPct val="0"/>
              </a:spcAft>
              <a:buFont typeface="Arial" panose="020B0604020202020204" pitchFamily="34" charset="0"/>
              <a:buNone/>
            </a:pPr>
            <a:r>
              <a:rPr lang="hi-IN" sz="2000" b="1" dirty="0" smtClean="0"/>
              <a:t>थ्रेशर फ़्लोर पर अल्टार</a:t>
            </a:r>
            <a:endParaRPr lang="en-US" sz="2000" b="1" dirty="0" smtClean="0">
              <a:effectLst>
                <a:outerShdw blurRad="38100" dist="38100" dir="2700000" algn="tl">
                  <a:srgbClr val="C0C0C0"/>
                </a:outerShdw>
              </a:effectLst>
              <a:latin typeface="Copperplate Gothic Bold" panose="020E0705020206020404" pitchFamily="34" charset="0"/>
            </a:endParaRPr>
          </a:p>
          <a:p>
            <a:pPr fontAlgn="base">
              <a:lnSpc>
                <a:spcPct val="90000"/>
              </a:lnSpc>
              <a:spcBef>
                <a:spcPct val="0"/>
              </a:spcBef>
              <a:spcAft>
                <a:spcPct val="0"/>
              </a:spcAft>
              <a:buFont typeface="Arial" panose="020B0604020202020204" pitchFamily="34" charset="0"/>
              <a:buNone/>
            </a:pPr>
            <a:r>
              <a:rPr lang="hi-IN" sz="1600" b="1" i="1" dirty="0" smtClean="0"/>
              <a:t>21 </a:t>
            </a:r>
            <a:r>
              <a:rPr lang="hi-IN" sz="1600" dirty="0" smtClean="0"/>
              <a:t>और अरौना ने कहा, मेरा प्रभु राजा अपने दास के पास क्यों पधारा है? दाऊद ने कहा, तुझ से यह खलिहान मोल लेने आया हूँ, कि यहोवा की एक वेदी बनवाऊं, इसलिये कि यह व्याधि प्रजा पर से दूर की जाए।</a:t>
            </a:r>
            <a:br>
              <a:rPr lang="hi-IN" sz="1600" dirty="0" smtClean="0"/>
            </a:br>
            <a:r>
              <a:rPr lang="hi-IN" sz="1600" b="1" i="1" dirty="0" smtClean="0"/>
              <a:t>22 </a:t>
            </a:r>
            <a:r>
              <a:rPr lang="hi-IN" sz="1600" dirty="0" smtClean="0"/>
              <a:t>अरौना ने दाऊद से कहा, मेरा प्रभु राजा जो कुछ उसे अच्छा लगे सो ले कर चढ़ाए; देख, होमबलि के लिये तो बैल हैं, और दांवने के हथियार, और बैलों का सामान ईधन का काम देंगे।</a:t>
            </a:r>
            <a:br>
              <a:rPr lang="hi-IN" sz="1600" dirty="0" smtClean="0"/>
            </a:br>
            <a:r>
              <a:rPr lang="hi-IN" sz="1600" b="1" i="1" dirty="0" smtClean="0"/>
              <a:t>23 </a:t>
            </a:r>
            <a:r>
              <a:rPr lang="hi-IN" sz="1600" dirty="0" smtClean="0"/>
              <a:t>यह सब अरौना ने राजा को दे दिया। फिर अरौना ने राजा से कहा, तेरा परमेश्वर यहोवा तुझ से प्रसन्न होए।</a:t>
            </a:r>
            <a:br>
              <a:rPr lang="hi-IN" sz="1600" dirty="0" smtClean="0"/>
            </a:br>
            <a:r>
              <a:rPr lang="hi-IN" sz="1600" b="1" i="1" dirty="0" smtClean="0"/>
              <a:t>24 </a:t>
            </a:r>
            <a:r>
              <a:rPr lang="hi-IN" sz="1600" dirty="0" smtClean="0"/>
              <a:t>राजा ने अरौना से कहा, ऐसा नहीं, मैं ये वस्तुएं तुझ से अवश्य दाम देकर लूंगा; मैं अपने परमेश्वर यहोवा को सेंतमेंत के होमबलि नहीं चढ़ाने का। सो दाऊद ने खलिहान और बैलों को चांदी के पचास शेकेल में मोल लिया।</a:t>
            </a:r>
            <a:endParaRPr lang="en-US" sz="1600" dirty="0">
              <a:effectLst>
                <a:outerShdw blurRad="38100" dist="38100" dir="2700000" algn="tl">
                  <a:srgbClr val="C0C0C0"/>
                </a:outerShdw>
              </a:effectLst>
              <a:latin typeface="Copperplate Gothic Bold" panose="020E0705020206020404" pitchFamily="34" charset="0"/>
            </a:endParaRPr>
          </a:p>
        </p:txBody>
      </p:sp>
      <p:sp>
        <p:nvSpPr>
          <p:cNvPr id="3" name="Slide Number Placeholder 2"/>
          <p:cNvSpPr>
            <a:spLocks noGrp="1"/>
          </p:cNvSpPr>
          <p:nvPr>
            <p:ph type="sldNum" sz="quarter" idx="12"/>
          </p:nvPr>
        </p:nvSpPr>
        <p:spPr/>
        <p:txBody>
          <a:bodyPr/>
          <a:lstStyle/>
          <a:p>
            <a:fld id="{F821FF9C-FD08-4B11-B43A-65073D9515E4}" type="slidenum">
              <a:rPr lang="en-US" smtClean="0"/>
              <a:pPr/>
              <a:t>24</a:t>
            </a:fld>
            <a:endParaRPr lang="en-US"/>
          </a:p>
        </p:txBody>
      </p:sp>
    </p:spTree>
    <p:extLst>
      <p:ext uri="{BB962C8B-B14F-4D97-AF65-F5344CB8AC3E}">
        <p14:creationId xmlns="" xmlns:p14="http://schemas.microsoft.com/office/powerpoint/2010/main" val="34180195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 y="40431"/>
            <a:ext cx="12208285" cy="744323"/>
          </a:xfrm>
        </p:spPr>
        <p:txBody>
          <a:bodyPr/>
          <a:lstStyle/>
          <a:p>
            <a:r>
              <a:rPr lang="hi-IN" dirty="0" smtClean="0"/>
              <a:t>मूसा का विश्वास</a:t>
            </a:r>
            <a:endParaRPr lang="en-US" b="1" dirty="0">
              <a:latin typeface="Rockwell Extra Bold" panose="02060903040505020403" pitchFamily="18" charset="0"/>
            </a:endParaRPr>
          </a:p>
        </p:txBody>
      </p:sp>
      <p:sp>
        <p:nvSpPr>
          <p:cNvPr id="3" name="Content Placeholder 2"/>
          <p:cNvSpPr>
            <a:spLocks noGrp="1"/>
          </p:cNvSpPr>
          <p:nvPr>
            <p:ph idx="1"/>
          </p:nvPr>
        </p:nvSpPr>
        <p:spPr>
          <a:xfrm>
            <a:off x="423110" y="4025940"/>
            <a:ext cx="5656996" cy="1920526"/>
          </a:xfrm>
          <a:noFill/>
          <a:ln>
            <a:noFill/>
            <a:miter lim="800000"/>
            <a:headEnd/>
            <a:tailEnd/>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marL="0" indent="0" fontAlgn="base">
              <a:spcBef>
                <a:spcPct val="0"/>
              </a:spcBef>
              <a:spcAft>
                <a:spcPct val="0"/>
              </a:spcAft>
              <a:buNone/>
            </a:pPr>
            <a:r>
              <a:rPr lang="hi-IN" sz="2000" dirty="0" smtClean="0"/>
              <a:t>इब्रानियों </a:t>
            </a:r>
            <a:r>
              <a:rPr lang="hi-IN" sz="1600" dirty="0" smtClean="0"/>
              <a:t> </a:t>
            </a:r>
            <a:r>
              <a:rPr lang="en-US" sz="1600" b="1" dirty="0" smtClean="0">
                <a:effectLst>
                  <a:outerShdw blurRad="38100" dist="38100" dir="2700000" algn="tl">
                    <a:srgbClr val="C0C0C0"/>
                  </a:outerShdw>
                </a:effectLst>
                <a:latin typeface="Copperplate Gothic Bold" panose="020E0705020206020404" pitchFamily="34" charset="0"/>
              </a:rPr>
              <a:t>11:24-26</a:t>
            </a:r>
            <a:endParaRPr lang="en-US" sz="1600" b="1" dirty="0">
              <a:effectLst>
                <a:outerShdw blurRad="38100" dist="38100" dir="2700000" algn="tl">
                  <a:srgbClr val="C0C0C0"/>
                </a:outerShdw>
              </a:effectLst>
              <a:latin typeface="Copperplate Gothic Bold" panose="020E0705020206020404" pitchFamily="34" charset="0"/>
            </a:endParaRPr>
          </a:p>
          <a:p>
            <a:pPr fontAlgn="base">
              <a:spcBef>
                <a:spcPct val="0"/>
              </a:spcBef>
              <a:spcAft>
                <a:spcPct val="0"/>
              </a:spcAft>
            </a:pPr>
            <a:r>
              <a:rPr lang="hi-IN" sz="1600" b="1" i="1" dirty="0" smtClean="0"/>
              <a:t>24 </a:t>
            </a:r>
            <a:r>
              <a:rPr lang="hi-IN" sz="1600" dirty="0" smtClean="0"/>
              <a:t>विश्वास ही से मूसा ने सयाना होकर फिरौन की बेटी का पुत्र कहलाने से इन्कार किया।</a:t>
            </a:r>
            <a:br>
              <a:rPr lang="hi-IN" sz="1600" dirty="0" smtClean="0"/>
            </a:br>
            <a:r>
              <a:rPr lang="hi-IN" sz="1600" b="1" i="1" dirty="0" smtClean="0"/>
              <a:t>25 </a:t>
            </a:r>
            <a:r>
              <a:rPr lang="hi-IN" sz="1600" dirty="0" smtClean="0"/>
              <a:t>इसलिये कि उसे पाप में थोड़े दिन के सुख भोगने से परमेश्वर के लोगों के साथ दुख भोगना और उत्तम लगा।</a:t>
            </a:r>
            <a:br>
              <a:rPr lang="hi-IN" sz="1600" dirty="0" smtClean="0"/>
            </a:br>
            <a:r>
              <a:rPr lang="hi-IN" sz="1600" b="1" i="1" dirty="0" smtClean="0"/>
              <a:t>26 </a:t>
            </a:r>
            <a:r>
              <a:rPr lang="hi-IN" sz="1600" dirty="0" smtClean="0"/>
              <a:t>और मसीह के कारण निन्दित होने को मिसर के भण्डार से बड़ा धन समझा: क्योंकि उस की आंखे फल पाने की ओर लगी थीं।</a:t>
            </a:r>
            <a:endParaRPr lang="en-US" sz="1600" dirty="0">
              <a:effectLst>
                <a:outerShdw blurRad="38100" dist="38100" dir="2700000" algn="tl">
                  <a:srgbClr val="C0C0C0"/>
                </a:outerShdw>
              </a:effectLst>
              <a:latin typeface="Copperplate Gothic Bold" panose="020E0705020206020404" pitchFamily="34" charset="0"/>
            </a:endParaRPr>
          </a:p>
        </p:txBody>
      </p:sp>
      <p:sp>
        <p:nvSpPr>
          <p:cNvPr id="5" name="Content Placeholder 2"/>
          <p:cNvSpPr txBox="1">
            <a:spLocks/>
          </p:cNvSpPr>
          <p:nvPr/>
        </p:nvSpPr>
        <p:spPr>
          <a:xfrm>
            <a:off x="0" y="1082623"/>
            <a:ext cx="6096000" cy="2867764"/>
          </a:xfrm>
          <a:prstGeom prst="rect">
            <a:avLst/>
          </a:prstGeom>
          <a:solidFill>
            <a:srgbClr val="6600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eaLnBrk="0" fontAlgn="base" hangingPunct="0">
              <a:spcBef>
                <a:spcPct val="20000"/>
              </a:spcBef>
              <a:spcAft>
                <a:spcPct val="0"/>
              </a:spcAft>
              <a:buFontTx/>
              <a:buNone/>
              <a:defRPr sz="3200">
                <a:solidFill>
                  <a:schemeClr val="bg1"/>
                </a:solidFill>
              </a:defRPr>
            </a:lvl1pPr>
            <a:lvl2pPr marL="742950" indent="-285750" eaLnBrk="0" fontAlgn="base" hangingPunct="0">
              <a:spcBef>
                <a:spcPct val="20000"/>
              </a:spcBef>
              <a:spcAft>
                <a:spcPct val="0"/>
              </a:spcAft>
              <a:buChar char="–"/>
              <a:defRPr sz="2400"/>
            </a:lvl2pPr>
            <a:lvl3pPr marL="1143000" indent="-228600" eaLnBrk="0" fontAlgn="base" hangingPunct="0">
              <a:spcBef>
                <a:spcPct val="20000"/>
              </a:spcBef>
              <a:spcAft>
                <a:spcPct val="0"/>
              </a:spcAft>
              <a:buChar char="•"/>
              <a:defRPr sz="2000"/>
            </a:lvl3pPr>
            <a:lvl4pPr marL="1600200" indent="-228600" eaLnBrk="0" fontAlgn="base" hangingPunct="0">
              <a:spcBef>
                <a:spcPct val="20000"/>
              </a:spcBef>
              <a:spcAft>
                <a:spcPct val="0"/>
              </a:spcAft>
              <a:buChar char="–"/>
              <a:defRPr/>
            </a:lvl4pPr>
            <a:lvl5pPr marL="2057400" indent="-228600" eaLnBrk="0" fontAlgn="base" hangingPunct="0">
              <a:spcBef>
                <a:spcPct val="20000"/>
              </a:spcBef>
              <a:spcAft>
                <a:spcPct val="0"/>
              </a:spcAft>
              <a:buChar char="»"/>
              <a:defRPr/>
            </a:lvl5pPr>
            <a:lvl6pPr marL="2514600" indent="-228600" fontAlgn="base">
              <a:spcBef>
                <a:spcPct val="20000"/>
              </a:spcBef>
              <a:spcAft>
                <a:spcPct val="0"/>
              </a:spcAft>
              <a:buChar char="»"/>
              <a:defRPr/>
            </a:lvl6pPr>
            <a:lvl7pPr marL="2971800" indent="-228600" fontAlgn="base">
              <a:spcBef>
                <a:spcPct val="20000"/>
              </a:spcBef>
              <a:spcAft>
                <a:spcPct val="0"/>
              </a:spcAft>
              <a:buChar char="»"/>
              <a:defRPr/>
            </a:lvl7pPr>
            <a:lvl8pPr marL="3429000" indent="-228600" fontAlgn="base">
              <a:spcBef>
                <a:spcPct val="20000"/>
              </a:spcBef>
              <a:spcAft>
                <a:spcPct val="0"/>
              </a:spcAft>
              <a:buChar char="»"/>
              <a:defRPr/>
            </a:lvl8pPr>
            <a:lvl9pPr marL="3886200" indent="-228600" fontAlgn="base">
              <a:spcBef>
                <a:spcPct val="20000"/>
              </a:spcBef>
              <a:spcAft>
                <a:spcPct val="0"/>
              </a:spcAft>
              <a:buChar char="»"/>
              <a:defRPr/>
            </a:lvl9pPr>
          </a:lstStyle>
          <a:p>
            <a:pPr marL="457200" indent="-457200">
              <a:buFont typeface="Arial" panose="020B0604020202020204" pitchFamily="34" charset="0"/>
              <a:buChar char="•"/>
            </a:pPr>
            <a:r>
              <a:rPr lang="hi-IN" sz="2800" dirty="0" smtClean="0"/>
              <a:t>मूसा बनाने में अगला फिरौन था मूसा ने प्रभु की सेवा करने का फैसला किया और स्वर्ग बनाम मिस्र की शक्ति और महिमा और धन की प्राप्ति के लिए तत्पर थे</a:t>
            </a:r>
            <a:r>
              <a:rPr lang="en-US" sz="2800" dirty="0" smtClean="0">
                <a:latin typeface="Arial Rounded MT Bold" panose="020F0704030504030204" pitchFamily="34" charset="0"/>
              </a:rPr>
              <a:t>.</a:t>
            </a:r>
            <a:endParaRPr lang="en-US" sz="2800" dirty="0">
              <a:latin typeface="Arial Rounded MT Bold" panose="020F0704030504030204" pitchFamily="34" charset="0"/>
            </a:endParaRPr>
          </a:p>
        </p:txBody>
      </p:sp>
      <p:pic>
        <p:nvPicPr>
          <p:cNvPr id="6" name="Picture 5"/>
          <p:cNvPicPr>
            <a:picLocks noChangeAspect="1"/>
          </p:cNvPicPr>
          <p:nvPr/>
        </p:nvPicPr>
        <p:blipFill>
          <a:blip r:embed="rId2"/>
          <a:stretch>
            <a:fillRect/>
          </a:stretch>
        </p:blipFill>
        <p:spPr>
          <a:xfrm>
            <a:off x="6080106" y="1082623"/>
            <a:ext cx="6111240" cy="4922520"/>
          </a:xfrm>
          <a:prstGeom prst="rect">
            <a:avLst/>
          </a:prstGeom>
        </p:spPr>
      </p:pic>
      <p:sp>
        <p:nvSpPr>
          <p:cNvPr id="4" name="Slide Number Placeholder 3"/>
          <p:cNvSpPr>
            <a:spLocks noGrp="1"/>
          </p:cNvSpPr>
          <p:nvPr>
            <p:ph type="sldNum" sz="quarter" idx="12"/>
          </p:nvPr>
        </p:nvSpPr>
        <p:spPr/>
        <p:txBody>
          <a:bodyPr/>
          <a:lstStyle/>
          <a:p>
            <a:fld id="{F821FF9C-FD08-4B11-B43A-65073D9515E4}" type="slidenum">
              <a:rPr lang="en-US" smtClean="0"/>
              <a:pPr/>
              <a:t>25</a:t>
            </a:fld>
            <a:endParaRPr lang="en-US"/>
          </a:p>
        </p:txBody>
      </p:sp>
    </p:spTree>
    <p:extLst>
      <p:ext uri="{BB962C8B-B14F-4D97-AF65-F5344CB8AC3E}">
        <p14:creationId xmlns="" xmlns:p14="http://schemas.microsoft.com/office/powerpoint/2010/main" val="37082787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 y="20978"/>
            <a:ext cx="12208285" cy="973729"/>
          </a:xfrm>
        </p:spPr>
        <p:txBody>
          <a:bodyPr>
            <a:normAutofit/>
          </a:bodyPr>
          <a:lstStyle/>
          <a:p>
            <a:r>
              <a:rPr lang="hi-IN" dirty="0" smtClean="0"/>
              <a:t>जक्कई ने यीशु को अपने धन से चुना</a:t>
            </a:r>
            <a:endParaRPr lang="en-US" b="1" dirty="0">
              <a:latin typeface="Rockwell Extra Bold" panose="02060903040505020403" pitchFamily="18" charset="0"/>
            </a:endParaRPr>
          </a:p>
        </p:txBody>
      </p:sp>
      <p:sp>
        <p:nvSpPr>
          <p:cNvPr id="5" name="Content Placeholder 2"/>
          <p:cNvSpPr txBox="1">
            <a:spLocks/>
          </p:cNvSpPr>
          <p:nvPr/>
        </p:nvSpPr>
        <p:spPr>
          <a:xfrm>
            <a:off x="26126" y="1145072"/>
            <a:ext cx="12093609" cy="996086"/>
          </a:xfrm>
          <a:prstGeom prst="rect">
            <a:avLst/>
          </a:prstGeom>
          <a:solidFill>
            <a:srgbClr val="6600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457200" indent="-457200" eaLnBrk="0" fontAlgn="base" hangingPunct="0">
              <a:spcBef>
                <a:spcPct val="20000"/>
              </a:spcBef>
              <a:spcAft>
                <a:spcPct val="0"/>
              </a:spcAft>
              <a:buFont typeface="Arial" panose="020B0604020202020204" pitchFamily="34" charset="0"/>
              <a:buChar char="•"/>
              <a:defRPr sz="2800">
                <a:solidFill>
                  <a:schemeClr val="bg1"/>
                </a:solidFill>
                <a:latin typeface="Arial Rounded MT Bold" panose="020F0704030504030204" pitchFamily="34" charset="0"/>
              </a:defRPr>
            </a:lvl1pPr>
            <a:lvl2pPr marL="742950" indent="-285750" eaLnBrk="0" fontAlgn="base" hangingPunct="0">
              <a:spcBef>
                <a:spcPct val="20000"/>
              </a:spcBef>
              <a:spcAft>
                <a:spcPct val="0"/>
              </a:spcAft>
              <a:buChar char="–"/>
              <a:defRPr sz="2400"/>
            </a:lvl2pPr>
            <a:lvl3pPr marL="1143000" indent="-228600" eaLnBrk="0" fontAlgn="base" hangingPunct="0">
              <a:spcBef>
                <a:spcPct val="20000"/>
              </a:spcBef>
              <a:spcAft>
                <a:spcPct val="0"/>
              </a:spcAft>
              <a:buChar char="•"/>
              <a:defRPr sz="2000"/>
            </a:lvl3pPr>
            <a:lvl4pPr marL="1600200" indent="-228600" eaLnBrk="0" fontAlgn="base" hangingPunct="0">
              <a:spcBef>
                <a:spcPct val="20000"/>
              </a:spcBef>
              <a:spcAft>
                <a:spcPct val="0"/>
              </a:spcAft>
              <a:buChar char="–"/>
            </a:lvl4pPr>
            <a:lvl5pPr marL="2057400" indent="-228600" eaLnBrk="0" fontAlgn="base" hangingPunct="0">
              <a:spcBef>
                <a:spcPct val="20000"/>
              </a:spcBef>
              <a:spcAft>
                <a:spcPct val="0"/>
              </a:spcAft>
              <a:buChar char="»"/>
            </a:lvl5pPr>
            <a:lvl6pPr marL="2514600" indent="-228600" fontAlgn="base">
              <a:spcBef>
                <a:spcPct val="20000"/>
              </a:spcBef>
              <a:spcAft>
                <a:spcPct val="0"/>
              </a:spcAft>
              <a:buChar char="»"/>
            </a:lvl6pPr>
            <a:lvl7pPr marL="2971800" indent="-228600" fontAlgn="base">
              <a:spcBef>
                <a:spcPct val="20000"/>
              </a:spcBef>
              <a:spcAft>
                <a:spcPct val="0"/>
              </a:spcAft>
              <a:buChar char="»"/>
            </a:lvl7pPr>
            <a:lvl8pPr marL="3429000" indent="-228600" fontAlgn="base">
              <a:spcBef>
                <a:spcPct val="20000"/>
              </a:spcBef>
              <a:spcAft>
                <a:spcPct val="0"/>
              </a:spcAft>
              <a:buChar char="»"/>
            </a:lvl8pPr>
            <a:lvl9pPr marL="3886200" indent="-228600" fontAlgn="base">
              <a:spcBef>
                <a:spcPct val="20000"/>
              </a:spcBef>
              <a:spcAft>
                <a:spcPct val="0"/>
              </a:spcAft>
              <a:buChar char="»"/>
            </a:lvl9pPr>
          </a:lstStyle>
          <a:p>
            <a:r>
              <a:rPr lang="hi-IN" dirty="0" smtClean="0"/>
              <a:t>ज़ाकीरुस जो एक मुख्य कर कलेक्टर था, और वह अमीर था यीशु की उसकी पसंद आसान नहीं थी</a:t>
            </a:r>
            <a:endParaRPr lang="en-US" dirty="0"/>
          </a:p>
        </p:txBody>
      </p:sp>
      <p:sp>
        <p:nvSpPr>
          <p:cNvPr id="6" name="Rectangle 5"/>
          <p:cNvSpPr/>
          <p:nvPr/>
        </p:nvSpPr>
        <p:spPr>
          <a:xfrm>
            <a:off x="492420" y="2325070"/>
            <a:ext cx="8106936" cy="4081117"/>
          </a:xfrm>
          <a:prstGeom prst="rect">
            <a:avLst/>
          </a:prstGeom>
          <a:noFill/>
          <a:ln>
            <a:noFill/>
            <a:miter lim="800000"/>
            <a:headEnd/>
            <a:tailEnd/>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spAutoFit/>
          </a:bodyPr>
          <a:lstStyle/>
          <a:p>
            <a:pPr fontAlgn="base">
              <a:lnSpc>
                <a:spcPct val="90000"/>
              </a:lnSpc>
              <a:spcBef>
                <a:spcPct val="0"/>
              </a:spcBef>
              <a:spcAft>
                <a:spcPct val="0"/>
              </a:spcAft>
              <a:buFont typeface="Arial" panose="020B0604020202020204" pitchFamily="34" charset="0"/>
              <a:buNone/>
            </a:pPr>
            <a:r>
              <a:rPr lang="hi-IN" sz="2400" b="1" dirty="0" smtClean="0"/>
              <a:t>लूका</a:t>
            </a:r>
            <a:r>
              <a:rPr lang="en-US" sz="2400" b="1" dirty="0" smtClean="0">
                <a:effectLst>
                  <a:outerShdw blurRad="38100" dist="38100" dir="2700000" algn="tl">
                    <a:srgbClr val="C0C0C0"/>
                  </a:outerShdw>
                </a:effectLst>
                <a:latin typeface="Copperplate Gothic Bold" panose="020E0705020206020404" pitchFamily="34" charset="0"/>
              </a:rPr>
              <a:t>19:1-10</a:t>
            </a:r>
            <a:endParaRPr lang="en-US" sz="2400" b="1" dirty="0">
              <a:effectLst>
                <a:outerShdw blurRad="38100" dist="38100" dir="2700000" algn="tl">
                  <a:srgbClr val="C0C0C0"/>
                </a:outerShdw>
              </a:effectLst>
              <a:latin typeface="Copperplate Gothic Bold" panose="020E0705020206020404" pitchFamily="34" charset="0"/>
            </a:endParaRPr>
          </a:p>
          <a:p>
            <a:pPr fontAlgn="base">
              <a:lnSpc>
                <a:spcPct val="90000"/>
              </a:lnSpc>
              <a:spcBef>
                <a:spcPct val="0"/>
              </a:spcBef>
              <a:spcAft>
                <a:spcPct val="0"/>
              </a:spcAft>
              <a:buFont typeface="Arial" panose="020B0604020202020204" pitchFamily="34" charset="0"/>
              <a:buNone/>
            </a:pPr>
            <a:r>
              <a:rPr lang="hi-IN" sz="2400" b="1" dirty="0" smtClean="0"/>
              <a:t>जीसस के घर यीशु आता है</a:t>
            </a:r>
            <a:endParaRPr lang="en-US" sz="2400" b="1" dirty="0" smtClean="0"/>
          </a:p>
          <a:p>
            <a:pPr fontAlgn="base">
              <a:lnSpc>
                <a:spcPct val="90000"/>
              </a:lnSpc>
              <a:spcBef>
                <a:spcPct val="0"/>
              </a:spcBef>
              <a:spcAft>
                <a:spcPct val="0"/>
              </a:spcAft>
              <a:buFont typeface="Arial" panose="020B0604020202020204" pitchFamily="34" charset="0"/>
              <a:buNone/>
            </a:pPr>
            <a:r>
              <a:rPr lang="hi-IN" sz="1600" b="1" i="1" dirty="0" smtClean="0"/>
              <a:t>1 </a:t>
            </a:r>
            <a:r>
              <a:rPr lang="hi-IN" sz="1600" dirty="0" smtClean="0"/>
              <a:t>वह यरीहो में प्रवेश करके जा रहा था।</a:t>
            </a:r>
            <a:br>
              <a:rPr lang="hi-IN" sz="1600" dirty="0" smtClean="0"/>
            </a:br>
            <a:r>
              <a:rPr lang="hi-IN" sz="1600" b="1" i="1" dirty="0" smtClean="0"/>
              <a:t>2 </a:t>
            </a:r>
            <a:r>
              <a:rPr lang="hi-IN" sz="1600" dirty="0" smtClean="0"/>
              <a:t>और देखो, ज़क्कई नाम एक मनुष्य था जो चुंगी लेने वालों का सरदार और धनी था।</a:t>
            </a:r>
            <a:br>
              <a:rPr lang="hi-IN" sz="1600" dirty="0" smtClean="0"/>
            </a:br>
            <a:r>
              <a:rPr lang="hi-IN" sz="1600" b="1" i="1" dirty="0" smtClean="0"/>
              <a:t>3 </a:t>
            </a:r>
            <a:r>
              <a:rPr lang="hi-IN" sz="1600" dirty="0" smtClean="0"/>
              <a:t>वह यीशु को देखना चाहता था कि वह कौन सा है परन्तु भीड़ के कारण देख न सकता था। क्योंकि वह नाटा था।</a:t>
            </a:r>
            <a:br>
              <a:rPr lang="hi-IN" sz="1600" dirty="0" smtClean="0"/>
            </a:br>
            <a:r>
              <a:rPr lang="hi-IN" sz="1600" b="1" i="1" dirty="0" smtClean="0"/>
              <a:t>4 </a:t>
            </a:r>
            <a:r>
              <a:rPr lang="hi-IN" sz="1600" dirty="0" smtClean="0"/>
              <a:t>तब उस को देखने के लिये वह आगे दौड़कर एक गूलर के पेड़ पर चढ़ गया, क्योंकि वह उसी मार्ग से जाने वाला था।</a:t>
            </a:r>
            <a:br>
              <a:rPr lang="hi-IN" sz="1600" dirty="0" smtClean="0"/>
            </a:br>
            <a:r>
              <a:rPr lang="hi-IN" sz="1600" b="1" i="1" dirty="0" smtClean="0"/>
              <a:t>5 </a:t>
            </a:r>
            <a:r>
              <a:rPr lang="hi-IN" sz="1600" dirty="0" smtClean="0"/>
              <a:t>जब यीशु उस जगह पहुंचा, तो ऊपर दृष्टि कर के उस से कहा; हे ज़क्कई झट उतर आ; क्योंकि आज मुझे तेरे घर में रहना अवश्य है।</a:t>
            </a:r>
            <a:br>
              <a:rPr lang="hi-IN" sz="1600" dirty="0" smtClean="0"/>
            </a:br>
            <a:r>
              <a:rPr lang="hi-IN" sz="1600" b="1" i="1" dirty="0" smtClean="0"/>
              <a:t>6 </a:t>
            </a:r>
            <a:r>
              <a:rPr lang="hi-IN" sz="1600" dirty="0" smtClean="0"/>
              <a:t>वह तुरन्त उतर कर आनन्द से उसे अपने घर को ले गया।</a:t>
            </a:r>
            <a:br>
              <a:rPr lang="hi-IN" sz="1600" dirty="0" smtClean="0"/>
            </a:br>
            <a:r>
              <a:rPr lang="hi-IN" sz="1600" b="1" i="1" dirty="0" smtClean="0"/>
              <a:t>7 </a:t>
            </a:r>
            <a:r>
              <a:rPr lang="hi-IN" sz="1600" dirty="0" smtClean="0"/>
              <a:t>यह देख कर सब लोगे कुड़कुड़ा कर कहने लगे, वह तो एक पापी मनुष्य के यहां जा उतरा है।</a:t>
            </a:r>
            <a:br>
              <a:rPr lang="hi-IN" sz="1600" dirty="0" smtClean="0"/>
            </a:br>
            <a:r>
              <a:rPr lang="hi-IN" sz="1600" b="1" i="1" dirty="0" smtClean="0"/>
              <a:t>8 </a:t>
            </a:r>
            <a:r>
              <a:rPr lang="hi-IN" sz="1600" dirty="0" smtClean="0"/>
              <a:t>ज़क्कई ने खड़े होकर प्रभु से कहा; हे प्रभु, देख मैं अपनी आधी सम्पत्ति कंगालों को देता हूं, और यदि किसी का कुछ भी अन्याय करके ले लिया है तो उसे चौगुना फेर देता हूं।</a:t>
            </a:r>
            <a:br>
              <a:rPr lang="hi-IN" sz="1600" dirty="0" smtClean="0"/>
            </a:br>
            <a:r>
              <a:rPr lang="hi-IN" sz="1600" b="1" i="1" dirty="0" smtClean="0"/>
              <a:t>9 </a:t>
            </a:r>
            <a:r>
              <a:rPr lang="hi-IN" sz="1600" dirty="0" smtClean="0"/>
              <a:t>तब यीशु ने उस से कहा; आज इस घर में उद्धार आया है, इसलिये कि यह भी इब्राहीम का एक पुत्र है।</a:t>
            </a:r>
            <a:br>
              <a:rPr lang="hi-IN" sz="1600" dirty="0" smtClean="0"/>
            </a:br>
            <a:r>
              <a:rPr lang="hi-IN" sz="1600" b="1" i="1" dirty="0" smtClean="0"/>
              <a:t>10 </a:t>
            </a:r>
            <a:r>
              <a:rPr lang="hi-IN" sz="1600" dirty="0" smtClean="0"/>
              <a:t>क्योंकि मनुष्य का पुत्र खोए हुओं को ढूंढ़ने और उन का उद्धार करने आया है॥</a:t>
            </a:r>
            <a:endParaRPr lang="en-US" sz="1600" dirty="0">
              <a:effectLst>
                <a:outerShdw blurRad="38100" dist="38100" dir="2700000" algn="tl">
                  <a:srgbClr val="C0C0C0"/>
                </a:outerShdw>
              </a:effectLst>
              <a:latin typeface="Copperplate Gothic Bold" panose="020E0705020206020404" pitchFamily="34" charset="0"/>
            </a:endParaRPr>
          </a:p>
        </p:txBody>
      </p:sp>
      <p:pic>
        <p:nvPicPr>
          <p:cNvPr id="4" name="Picture 3"/>
          <p:cNvPicPr>
            <a:picLocks noChangeAspect="1"/>
          </p:cNvPicPr>
          <p:nvPr/>
        </p:nvPicPr>
        <p:blipFill>
          <a:blip r:embed="rId2"/>
          <a:stretch>
            <a:fillRect/>
          </a:stretch>
        </p:blipFill>
        <p:spPr>
          <a:xfrm>
            <a:off x="8633983" y="2286000"/>
            <a:ext cx="3566160" cy="4572000"/>
          </a:xfrm>
          <a:prstGeom prst="rect">
            <a:avLst/>
          </a:prstGeom>
        </p:spPr>
      </p:pic>
      <p:sp>
        <p:nvSpPr>
          <p:cNvPr id="3" name="Slide Number Placeholder 2"/>
          <p:cNvSpPr>
            <a:spLocks noGrp="1"/>
          </p:cNvSpPr>
          <p:nvPr>
            <p:ph type="sldNum" sz="quarter" idx="12"/>
          </p:nvPr>
        </p:nvSpPr>
        <p:spPr/>
        <p:txBody>
          <a:bodyPr/>
          <a:lstStyle/>
          <a:p>
            <a:fld id="{F821FF9C-FD08-4B11-B43A-65073D9515E4}" type="slidenum">
              <a:rPr lang="en-US" smtClean="0"/>
              <a:pPr/>
              <a:t>26</a:t>
            </a:fld>
            <a:endParaRPr lang="en-US"/>
          </a:p>
        </p:txBody>
      </p:sp>
    </p:spTree>
    <p:extLst>
      <p:ext uri="{BB962C8B-B14F-4D97-AF65-F5344CB8AC3E}">
        <p14:creationId xmlns="" xmlns:p14="http://schemas.microsoft.com/office/powerpoint/2010/main" val="8317723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 y="20978"/>
            <a:ext cx="12208285" cy="973729"/>
          </a:xfrm>
        </p:spPr>
        <p:txBody>
          <a:bodyPr>
            <a:normAutofit/>
          </a:bodyPr>
          <a:lstStyle/>
          <a:p>
            <a:r>
              <a:rPr lang="hi-IN" dirty="0" smtClean="0"/>
              <a:t>प्रभु चाहता है कि हम उसे प्रस्तुत करें</a:t>
            </a:r>
            <a:endParaRPr lang="en-US" b="1" dirty="0">
              <a:latin typeface="Rockwell Extra Bold" panose="02060903040505020403" pitchFamily="18" charset="0"/>
            </a:endParaRPr>
          </a:p>
        </p:txBody>
      </p:sp>
      <p:sp>
        <p:nvSpPr>
          <p:cNvPr id="5" name="Content Placeholder 2"/>
          <p:cNvSpPr txBox="1">
            <a:spLocks/>
          </p:cNvSpPr>
          <p:nvPr/>
        </p:nvSpPr>
        <p:spPr>
          <a:xfrm>
            <a:off x="-1" y="1022613"/>
            <a:ext cx="11797140" cy="1192784"/>
          </a:xfrm>
          <a:prstGeom prst="rect">
            <a:avLst/>
          </a:prstGeom>
          <a:solidFill>
            <a:srgbClr val="6600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342900" indent="-342900" eaLnBrk="0" fontAlgn="base" hangingPunct="0">
              <a:spcBef>
                <a:spcPct val="20000"/>
              </a:spcBef>
              <a:spcAft>
                <a:spcPct val="0"/>
              </a:spcAft>
              <a:buFontTx/>
              <a:buNone/>
              <a:defRPr sz="3200">
                <a:solidFill>
                  <a:schemeClr val="bg1"/>
                </a:solidFill>
              </a:defRPr>
            </a:lvl1pPr>
            <a:lvl2pPr marL="742950" indent="-285750" eaLnBrk="0" fontAlgn="base" hangingPunct="0">
              <a:spcBef>
                <a:spcPct val="20000"/>
              </a:spcBef>
              <a:spcAft>
                <a:spcPct val="0"/>
              </a:spcAft>
              <a:buChar char="–"/>
              <a:defRPr sz="2400"/>
            </a:lvl2pPr>
            <a:lvl3pPr marL="1143000" indent="-228600" eaLnBrk="0" fontAlgn="base" hangingPunct="0">
              <a:spcBef>
                <a:spcPct val="20000"/>
              </a:spcBef>
              <a:spcAft>
                <a:spcPct val="0"/>
              </a:spcAft>
              <a:buChar char="•"/>
              <a:defRPr sz="2000"/>
            </a:lvl3pPr>
            <a:lvl4pPr marL="1600200" indent="-228600" eaLnBrk="0" fontAlgn="base" hangingPunct="0">
              <a:spcBef>
                <a:spcPct val="20000"/>
              </a:spcBef>
              <a:spcAft>
                <a:spcPct val="0"/>
              </a:spcAft>
              <a:buChar char="–"/>
              <a:defRPr/>
            </a:lvl4pPr>
            <a:lvl5pPr marL="2057400" indent="-228600" eaLnBrk="0" fontAlgn="base" hangingPunct="0">
              <a:spcBef>
                <a:spcPct val="20000"/>
              </a:spcBef>
              <a:spcAft>
                <a:spcPct val="0"/>
              </a:spcAft>
              <a:buChar char="»"/>
              <a:defRPr/>
            </a:lvl5pPr>
            <a:lvl6pPr marL="2514600" indent="-228600" fontAlgn="base">
              <a:spcBef>
                <a:spcPct val="20000"/>
              </a:spcBef>
              <a:spcAft>
                <a:spcPct val="0"/>
              </a:spcAft>
              <a:buChar char="»"/>
              <a:defRPr/>
            </a:lvl6pPr>
            <a:lvl7pPr marL="2971800" indent="-228600" fontAlgn="base">
              <a:spcBef>
                <a:spcPct val="20000"/>
              </a:spcBef>
              <a:spcAft>
                <a:spcPct val="0"/>
              </a:spcAft>
              <a:buChar char="»"/>
              <a:defRPr/>
            </a:lvl7pPr>
            <a:lvl8pPr marL="3429000" indent="-228600" fontAlgn="base">
              <a:spcBef>
                <a:spcPct val="20000"/>
              </a:spcBef>
              <a:spcAft>
                <a:spcPct val="0"/>
              </a:spcAft>
              <a:buChar char="»"/>
              <a:defRPr/>
            </a:lvl8pPr>
            <a:lvl9pPr marL="3886200" indent="-228600" fontAlgn="base">
              <a:spcBef>
                <a:spcPct val="20000"/>
              </a:spcBef>
              <a:spcAft>
                <a:spcPct val="0"/>
              </a:spcAft>
              <a:buChar char="»"/>
              <a:defRPr/>
            </a:lvl9pPr>
          </a:lstStyle>
          <a:p>
            <a:pPr marL="457200" indent="-457200">
              <a:buFont typeface="Arial" panose="020B0604020202020204" pitchFamily="34" charset="0"/>
              <a:buChar char="•"/>
            </a:pPr>
            <a:r>
              <a:rPr lang="hi-IN" sz="2800" dirty="0" smtClean="0"/>
              <a:t>यहोवा की उपासना करो </a:t>
            </a:r>
            <a:endParaRPr lang="en-US" sz="2800" dirty="0" smtClean="0"/>
          </a:p>
          <a:p>
            <a:pPr marL="457200" indent="-457200">
              <a:buFont typeface="Arial" panose="020B0604020202020204" pitchFamily="34" charset="0"/>
              <a:buChar char="•"/>
            </a:pPr>
            <a:r>
              <a:rPr lang="hi-IN" sz="2800" dirty="0" smtClean="0"/>
              <a:t>लोभ अलगाव </a:t>
            </a:r>
            <a:r>
              <a:rPr lang="hi-IN" sz="2800" dirty="0" smtClean="0"/>
              <a:t>है</a:t>
            </a:r>
            <a:endParaRPr lang="en-US" sz="2800" dirty="0">
              <a:latin typeface="Arial Rounded MT Bold" panose="020F0704030504030204" pitchFamily="34" charset="0"/>
            </a:endParaRPr>
          </a:p>
        </p:txBody>
      </p:sp>
      <p:sp>
        <p:nvSpPr>
          <p:cNvPr id="9" name="Rectangle 8"/>
          <p:cNvSpPr/>
          <p:nvPr/>
        </p:nvSpPr>
        <p:spPr>
          <a:xfrm>
            <a:off x="9318" y="2440287"/>
            <a:ext cx="12190825" cy="2086725"/>
          </a:xfrm>
          <a:prstGeom prst="rect">
            <a:avLst/>
          </a:prstGeom>
          <a:noFill/>
          <a:ln>
            <a:noFill/>
            <a:miter lim="800000"/>
            <a:headEnd/>
            <a:tailEnd/>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spAutoFit/>
          </a:bodyPr>
          <a:lstStyle/>
          <a:p>
            <a:pPr fontAlgn="base">
              <a:lnSpc>
                <a:spcPct val="90000"/>
              </a:lnSpc>
              <a:spcBef>
                <a:spcPct val="0"/>
              </a:spcBef>
              <a:spcAft>
                <a:spcPct val="0"/>
              </a:spcAft>
              <a:buFont typeface="Arial" panose="020B0604020202020204" pitchFamily="34" charset="0"/>
              <a:buNone/>
            </a:pPr>
            <a:r>
              <a:rPr lang="hi-IN" sz="1600" dirty="0" smtClean="0"/>
              <a:t>रोमियो </a:t>
            </a:r>
            <a:r>
              <a:rPr lang="en-US" sz="1600" b="1" dirty="0" smtClean="0">
                <a:effectLst>
                  <a:outerShdw blurRad="38100" dist="38100" dir="2700000" algn="tl">
                    <a:srgbClr val="C0C0C0"/>
                  </a:outerShdw>
                </a:effectLst>
                <a:latin typeface="Copperplate Gothic Bold" panose="020E0705020206020404" pitchFamily="34" charset="0"/>
              </a:rPr>
              <a:t>13:1-7</a:t>
            </a:r>
            <a:endParaRPr lang="en-US" sz="1600" b="1" dirty="0">
              <a:effectLst>
                <a:outerShdw blurRad="38100" dist="38100" dir="2700000" algn="tl">
                  <a:srgbClr val="C0C0C0"/>
                </a:outerShdw>
              </a:effectLst>
              <a:latin typeface="Copperplate Gothic Bold" panose="020E0705020206020404" pitchFamily="34" charset="0"/>
            </a:endParaRPr>
          </a:p>
          <a:p>
            <a:pPr fontAlgn="base">
              <a:lnSpc>
                <a:spcPct val="90000"/>
              </a:lnSpc>
              <a:spcBef>
                <a:spcPct val="0"/>
              </a:spcBef>
              <a:spcAft>
                <a:spcPct val="0"/>
              </a:spcAft>
              <a:buFont typeface="Arial" panose="020B0604020202020204" pitchFamily="34" charset="0"/>
              <a:buNone/>
            </a:pPr>
            <a:r>
              <a:rPr lang="hi-IN" sz="1600" b="1" i="1" dirty="0" smtClean="0"/>
              <a:t>1 </a:t>
            </a:r>
            <a:r>
              <a:rPr lang="hi-IN" sz="1600" dirty="0" smtClean="0"/>
              <a:t>हर एक व्यक्ति प्रधान अधिकारियों के आधीन रहे; क्योंकि कोई अधिकार ऐसा नहीं, जो परमेश्वर की ओर स न हो; और जो अधिकार हैं, वे परमेश्वर के ठहराए हुए हैं।</a:t>
            </a:r>
            <a:br>
              <a:rPr lang="hi-IN" sz="1600" dirty="0" smtClean="0"/>
            </a:br>
            <a:r>
              <a:rPr lang="hi-IN" sz="1600" b="1" i="1" dirty="0" smtClean="0"/>
              <a:t>2 </a:t>
            </a:r>
            <a:r>
              <a:rPr lang="hi-IN" sz="1600" dirty="0" smtClean="0"/>
              <a:t>इस से जो कोई अधिकार का विरोध करता है, वह परमेश्वर की विधि का साम्हना करता है, और साम्हना करने वाले दण्ड पाएंगे।</a:t>
            </a:r>
            <a:r>
              <a:rPr lang="en-US" sz="1600" b="1" dirty="0" smtClean="0">
                <a:effectLst>
                  <a:outerShdw blurRad="38100" dist="38100" dir="2700000" algn="tl">
                    <a:srgbClr val="C0C0C0"/>
                  </a:outerShdw>
                </a:effectLst>
                <a:latin typeface="Copperplate Gothic Bold" panose="020E0705020206020404" pitchFamily="34" charset="0"/>
              </a:rPr>
              <a:t>. </a:t>
            </a:r>
          </a:p>
          <a:p>
            <a:pPr fontAlgn="base">
              <a:lnSpc>
                <a:spcPct val="90000"/>
              </a:lnSpc>
              <a:spcBef>
                <a:spcPct val="0"/>
              </a:spcBef>
              <a:spcAft>
                <a:spcPct val="0"/>
              </a:spcAft>
              <a:buFont typeface="Arial" panose="020B0604020202020204" pitchFamily="34" charset="0"/>
              <a:buNone/>
            </a:pPr>
            <a:endParaRPr lang="en-US" sz="1600" b="1" dirty="0">
              <a:effectLst>
                <a:outerShdw blurRad="38100" dist="38100" dir="2700000" algn="tl">
                  <a:srgbClr val="C0C0C0"/>
                </a:outerShdw>
              </a:effectLst>
              <a:latin typeface="Copperplate Gothic Bold" panose="020E0705020206020404" pitchFamily="34" charset="0"/>
            </a:endParaRPr>
          </a:p>
          <a:p>
            <a:pPr fontAlgn="base">
              <a:lnSpc>
                <a:spcPct val="90000"/>
              </a:lnSpc>
              <a:spcBef>
                <a:spcPct val="0"/>
              </a:spcBef>
              <a:spcAft>
                <a:spcPct val="0"/>
              </a:spcAft>
              <a:buFont typeface="Arial" panose="020B0604020202020204" pitchFamily="34" charset="0"/>
              <a:buNone/>
            </a:pPr>
            <a:r>
              <a:rPr lang="hi-IN" sz="1600" dirty="0" smtClean="0"/>
              <a:t>कुलुस्सियों</a:t>
            </a:r>
            <a:r>
              <a:rPr lang="en-US" sz="1600" b="1" dirty="0" smtClean="0">
                <a:effectLst>
                  <a:outerShdw blurRad="38100" dist="38100" dir="2700000" algn="tl">
                    <a:srgbClr val="C0C0C0"/>
                  </a:outerShdw>
                </a:effectLst>
                <a:latin typeface="Copperplate Gothic Bold" panose="020E0705020206020404" pitchFamily="34" charset="0"/>
              </a:rPr>
              <a:t> 3:5</a:t>
            </a:r>
          </a:p>
          <a:p>
            <a:pPr fontAlgn="base">
              <a:lnSpc>
                <a:spcPct val="90000"/>
              </a:lnSpc>
              <a:spcBef>
                <a:spcPct val="0"/>
              </a:spcBef>
              <a:spcAft>
                <a:spcPct val="0"/>
              </a:spcAft>
              <a:buFont typeface="Arial" panose="020B0604020202020204" pitchFamily="34" charset="0"/>
              <a:buNone/>
            </a:pPr>
            <a:endParaRPr lang="en-US" sz="1600" b="1" dirty="0">
              <a:effectLst>
                <a:outerShdw blurRad="38100" dist="38100" dir="2700000" algn="tl">
                  <a:srgbClr val="C0C0C0"/>
                </a:outerShdw>
              </a:effectLst>
              <a:latin typeface="Copperplate Gothic Bold" panose="020E0705020206020404" pitchFamily="34" charset="0"/>
            </a:endParaRPr>
          </a:p>
          <a:p>
            <a:pPr fontAlgn="base">
              <a:lnSpc>
                <a:spcPct val="90000"/>
              </a:lnSpc>
              <a:spcBef>
                <a:spcPct val="0"/>
              </a:spcBef>
              <a:spcAft>
                <a:spcPct val="0"/>
              </a:spcAft>
              <a:buFont typeface="Arial" panose="020B0604020202020204" pitchFamily="34" charset="0"/>
              <a:buNone/>
            </a:pPr>
            <a:r>
              <a:rPr lang="hi-IN" sz="1600" b="1" i="1" dirty="0" smtClean="0"/>
              <a:t>5 </a:t>
            </a:r>
            <a:r>
              <a:rPr lang="hi-IN" sz="1600" dirty="0" smtClean="0"/>
              <a:t>इसलिये अपने उन अंगो को मार डालो, जो पृथ्वी पर हैं, अर्थात व्यभिचार, अशुद्धता, दुष्कामना, बुरी लालसा और लोभ को जो मूर्ति पूजा के बराबर है।</a:t>
            </a:r>
            <a:endParaRPr lang="en-US" sz="1600" b="1" dirty="0">
              <a:effectLst>
                <a:outerShdw blurRad="38100" dist="38100" dir="2700000" algn="tl">
                  <a:srgbClr val="C0C0C0"/>
                </a:outerShdw>
              </a:effectLst>
              <a:latin typeface="Copperplate Gothic Bold" panose="020E0705020206020404" pitchFamily="34" charset="0"/>
            </a:endParaRPr>
          </a:p>
        </p:txBody>
      </p:sp>
      <p:sp>
        <p:nvSpPr>
          <p:cNvPr id="3" name="Slide Number Placeholder 2"/>
          <p:cNvSpPr>
            <a:spLocks noGrp="1"/>
          </p:cNvSpPr>
          <p:nvPr>
            <p:ph type="sldNum" sz="quarter" idx="12"/>
          </p:nvPr>
        </p:nvSpPr>
        <p:spPr/>
        <p:txBody>
          <a:bodyPr/>
          <a:lstStyle/>
          <a:p>
            <a:fld id="{F821FF9C-FD08-4B11-B43A-65073D9515E4}" type="slidenum">
              <a:rPr lang="en-US" smtClean="0"/>
              <a:pPr/>
              <a:t>27</a:t>
            </a:fld>
            <a:endParaRPr lang="en-US"/>
          </a:p>
        </p:txBody>
      </p:sp>
    </p:spTree>
    <p:extLst>
      <p:ext uri="{BB962C8B-B14F-4D97-AF65-F5344CB8AC3E}">
        <p14:creationId xmlns="" xmlns:p14="http://schemas.microsoft.com/office/powerpoint/2010/main" val="20883198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 y="20978"/>
            <a:ext cx="12208285" cy="973729"/>
          </a:xfrm>
        </p:spPr>
        <p:txBody>
          <a:bodyPr>
            <a:normAutofit/>
          </a:bodyPr>
          <a:lstStyle/>
          <a:p>
            <a:r>
              <a:rPr lang="hi-IN" dirty="0" smtClean="0"/>
              <a:t>"आपके पास कोई अन्य देवता नहीं होंगे"</a:t>
            </a:r>
            <a:endParaRPr lang="en-US" b="1" dirty="0">
              <a:latin typeface="Rockwell Extra Bold" panose="02060903040505020403" pitchFamily="18" charset="0"/>
            </a:endParaRPr>
          </a:p>
        </p:txBody>
      </p:sp>
      <p:sp>
        <p:nvSpPr>
          <p:cNvPr id="5" name="Content Placeholder 2"/>
          <p:cNvSpPr txBox="1">
            <a:spLocks/>
          </p:cNvSpPr>
          <p:nvPr/>
        </p:nvSpPr>
        <p:spPr>
          <a:xfrm>
            <a:off x="-1" y="1226328"/>
            <a:ext cx="11797140" cy="1512847"/>
          </a:xfrm>
          <a:prstGeom prst="rect">
            <a:avLst/>
          </a:prstGeom>
          <a:solidFill>
            <a:srgbClr val="6600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eaLnBrk="0" fontAlgn="base" hangingPunct="0">
              <a:spcBef>
                <a:spcPct val="20000"/>
              </a:spcBef>
              <a:spcAft>
                <a:spcPct val="0"/>
              </a:spcAft>
              <a:buFontTx/>
              <a:buNone/>
              <a:defRPr sz="3200">
                <a:solidFill>
                  <a:schemeClr val="bg1"/>
                </a:solidFill>
              </a:defRPr>
            </a:lvl1pPr>
            <a:lvl2pPr marL="742950" indent="-285750" eaLnBrk="0" fontAlgn="base" hangingPunct="0">
              <a:spcBef>
                <a:spcPct val="20000"/>
              </a:spcBef>
              <a:spcAft>
                <a:spcPct val="0"/>
              </a:spcAft>
              <a:buChar char="–"/>
              <a:defRPr sz="2400"/>
            </a:lvl2pPr>
            <a:lvl3pPr marL="1143000" indent="-228600" eaLnBrk="0" fontAlgn="base" hangingPunct="0">
              <a:spcBef>
                <a:spcPct val="20000"/>
              </a:spcBef>
              <a:spcAft>
                <a:spcPct val="0"/>
              </a:spcAft>
              <a:buChar char="•"/>
              <a:defRPr sz="2000"/>
            </a:lvl3pPr>
            <a:lvl4pPr marL="1600200" indent="-228600" eaLnBrk="0" fontAlgn="base" hangingPunct="0">
              <a:spcBef>
                <a:spcPct val="20000"/>
              </a:spcBef>
              <a:spcAft>
                <a:spcPct val="0"/>
              </a:spcAft>
              <a:buChar char="–"/>
              <a:defRPr/>
            </a:lvl4pPr>
            <a:lvl5pPr marL="2057400" indent="-228600" eaLnBrk="0" fontAlgn="base" hangingPunct="0">
              <a:spcBef>
                <a:spcPct val="20000"/>
              </a:spcBef>
              <a:spcAft>
                <a:spcPct val="0"/>
              </a:spcAft>
              <a:buChar char="»"/>
              <a:defRPr/>
            </a:lvl5pPr>
            <a:lvl6pPr marL="2514600" indent="-228600" fontAlgn="base">
              <a:spcBef>
                <a:spcPct val="20000"/>
              </a:spcBef>
              <a:spcAft>
                <a:spcPct val="0"/>
              </a:spcAft>
              <a:buChar char="»"/>
              <a:defRPr/>
            </a:lvl6pPr>
            <a:lvl7pPr marL="2971800" indent="-228600" fontAlgn="base">
              <a:spcBef>
                <a:spcPct val="20000"/>
              </a:spcBef>
              <a:spcAft>
                <a:spcPct val="0"/>
              </a:spcAft>
              <a:buChar char="»"/>
              <a:defRPr/>
            </a:lvl7pPr>
            <a:lvl8pPr marL="3429000" indent="-228600" fontAlgn="base">
              <a:spcBef>
                <a:spcPct val="20000"/>
              </a:spcBef>
              <a:spcAft>
                <a:spcPct val="0"/>
              </a:spcAft>
              <a:buChar char="»"/>
              <a:defRPr/>
            </a:lvl8pPr>
            <a:lvl9pPr marL="3886200" indent="-228600" fontAlgn="base">
              <a:spcBef>
                <a:spcPct val="20000"/>
              </a:spcBef>
              <a:spcAft>
                <a:spcPct val="0"/>
              </a:spcAft>
              <a:buChar char="»"/>
              <a:defRPr/>
            </a:lvl9pPr>
          </a:lstStyle>
          <a:p>
            <a:pPr marL="457200" indent="-457200">
              <a:buFont typeface="Arial" panose="020B0604020202020204" pitchFamily="34" charset="0"/>
              <a:buChar char="•"/>
            </a:pPr>
            <a:r>
              <a:rPr lang="hi-IN" sz="2800" dirty="0" smtClean="0"/>
              <a:t>जब आप मैमोन की सेवा करते हैं, तो आप मैमोन को अपना </a:t>
            </a:r>
            <a:r>
              <a:rPr lang="en-US" sz="2800" dirty="0" smtClean="0"/>
              <a:t>परमेश्वर</a:t>
            </a:r>
            <a:r>
              <a:rPr lang="hi-IN" sz="2800" dirty="0" smtClean="0"/>
              <a:t> </a:t>
            </a:r>
            <a:r>
              <a:rPr lang="hi-IN" sz="2800" dirty="0" smtClean="0"/>
              <a:t>बनाते हैं जो पहले कानून को तोड़ता है</a:t>
            </a:r>
            <a:endParaRPr lang="en-US" sz="2800" dirty="0">
              <a:latin typeface="Arial Rounded MT Bold" panose="020F0704030504030204" pitchFamily="34" charset="0"/>
            </a:endParaRPr>
          </a:p>
        </p:txBody>
      </p:sp>
      <p:sp>
        <p:nvSpPr>
          <p:cNvPr id="6" name="Rectangle 5"/>
          <p:cNvSpPr/>
          <p:nvPr/>
        </p:nvSpPr>
        <p:spPr>
          <a:xfrm>
            <a:off x="9318" y="2866479"/>
            <a:ext cx="12190825" cy="2308324"/>
          </a:xfrm>
          <a:prstGeom prst="rect">
            <a:avLst/>
          </a:prstGeom>
          <a:noFill/>
          <a:ln>
            <a:noFill/>
            <a:miter lim="800000"/>
            <a:headEnd/>
            <a:tailEnd/>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spAutoFit/>
          </a:bodyPr>
          <a:lstStyle/>
          <a:p>
            <a:pPr fontAlgn="base">
              <a:lnSpc>
                <a:spcPct val="90000"/>
              </a:lnSpc>
              <a:spcBef>
                <a:spcPct val="0"/>
              </a:spcBef>
              <a:spcAft>
                <a:spcPct val="0"/>
              </a:spcAft>
            </a:pPr>
            <a:r>
              <a:rPr lang="hi-IN" sz="2400" dirty="0" smtClean="0"/>
              <a:t>निर्गमन</a:t>
            </a:r>
            <a:r>
              <a:rPr lang="en-US" sz="2400" b="1" dirty="0" smtClean="0">
                <a:effectLst>
                  <a:outerShdw blurRad="38100" dist="38100" dir="2700000" algn="tl">
                    <a:srgbClr val="C0C0C0"/>
                  </a:outerShdw>
                </a:effectLst>
                <a:latin typeface="Copperplate Gothic Bold" panose="020E0705020206020404" pitchFamily="34" charset="0"/>
              </a:rPr>
              <a:t> 20:1-6</a:t>
            </a:r>
            <a:endParaRPr lang="en-US" sz="2400" b="1" dirty="0">
              <a:effectLst>
                <a:outerShdw blurRad="38100" dist="38100" dir="2700000" algn="tl">
                  <a:srgbClr val="C0C0C0"/>
                </a:outerShdw>
              </a:effectLst>
              <a:latin typeface="Copperplate Gothic Bold" panose="020E0705020206020404" pitchFamily="34" charset="0"/>
            </a:endParaRPr>
          </a:p>
          <a:p>
            <a:pPr fontAlgn="base">
              <a:lnSpc>
                <a:spcPct val="90000"/>
              </a:lnSpc>
              <a:spcBef>
                <a:spcPct val="0"/>
              </a:spcBef>
              <a:spcAft>
                <a:spcPct val="0"/>
              </a:spcAft>
            </a:pPr>
            <a:r>
              <a:rPr lang="hi-IN" sz="2400" dirty="0" smtClean="0"/>
              <a:t>दस हुक्मनामे</a:t>
            </a:r>
            <a:endParaRPr lang="en-US" sz="2400" dirty="0" smtClean="0"/>
          </a:p>
          <a:p>
            <a:pPr fontAlgn="base">
              <a:lnSpc>
                <a:spcPct val="90000"/>
              </a:lnSpc>
              <a:spcBef>
                <a:spcPct val="0"/>
              </a:spcBef>
              <a:spcAft>
                <a:spcPct val="0"/>
              </a:spcAft>
            </a:pPr>
            <a:r>
              <a:rPr lang="hi-IN" sz="1600" b="1" i="1" dirty="0" smtClean="0"/>
              <a:t>1 </a:t>
            </a:r>
            <a:r>
              <a:rPr lang="hi-IN" sz="1600" dirty="0" smtClean="0"/>
              <a:t>तब परमेश्वर ने ये सब वचन कहे,</a:t>
            </a:r>
            <a:br>
              <a:rPr lang="hi-IN" sz="1600" dirty="0" smtClean="0"/>
            </a:br>
            <a:r>
              <a:rPr lang="hi-IN" sz="1600" b="1" i="1" dirty="0" smtClean="0"/>
              <a:t>2 </a:t>
            </a:r>
            <a:r>
              <a:rPr lang="hi-IN" sz="1600" dirty="0" smtClean="0"/>
              <a:t>कि मैं तेरा परमेश्वर यहोवा हूं, जो तुझे दासत्व के घर अर्थात मिस्र देश से निकाल लाया है॥</a:t>
            </a:r>
            <a:br>
              <a:rPr lang="hi-IN" sz="1600" dirty="0" smtClean="0"/>
            </a:br>
            <a:r>
              <a:rPr lang="hi-IN" sz="1600" b="1" i="1" dirty="0" smtClean="0"/>
              <a:t>3 </a:t>
            </a:r>
            <a:r>
              <a:rPr lang="hi-IN" sz="1600" dirty="0" smtClean="0"/>
              <a:t>तू मुझे छोड़ दूसरों को ईश्वर करके न मानना॥</a:t>
            </a:r>
            <a:br>
              <a:rPr lang="hi-IN" sz="1600" dirty="0" smtClean="0"/>
            </a:br>
            <a:r>
              <a:rPr lang="hi-IN" sz="1600" b="1" i="1" dirty="0" smtClean="0"/>
              <a:t>4 </a:t>
            </a:r>
            <a:r>
              <a:rPr lang="hi-IN" sz="1600" dirty="0" smtClean="0"/>
              <a:t>तू अपने लिये कोई मूर्ति खोदकर न बनाना, न किसी कि प्रतिमा बनाना, जो आकाश में, वा पृथ्वी पर, वा पृथ्वी के जल में है।</a:t>
            </a:r>
            <a:br>
              <a:rPr lang="hi-IN" sz="1600" dirty="0" smtClean="0"/>
            </a:br>
            <a:r>
              <a:rPr lang="hi-IN" sz="1600" b="1" i="1" dirty="0" smtClean="0"/>
              <a:t>5 </a:t>
            </a:r>
            <a:r>
              <a:rPr lang="hi-IN" sz="1600" dirty="0" smtClean="0"/>
              <a:t>तू उन को दण्डवत न करना, और न उनकी उपासना करना; क्योंकि मैं तेरा परमेश्वर यहोवा जलन रखने वाला ईश्वर हूं, और जो मुझ से बैर रखते है, उनके बेटों, पोतों, और परपोतों को भी पितरों का दण्ड दिया करता हूं,</a:t>
            </a:r>
            <a:br>
              <a:rPr lang="hi-IN" sz="1600" dirty="0" smtClean="0"/>
            </a:br>
            <a:r>
              <a:rPr lang="hi-IN" sz="1600" b="1" i="1" dirty="0" smtClean="0"/>
              <a:t>6 </a:t>
            </a:r>
            <a:r>
              <a:rPr lang="hi-IN" sz="1600" dirty="0" smtClean="0"/>
              <a:t>और जो मुझ से प्रेम रखते और मेरी आज्ञाओं को मानते हैं, उन हजारों पर करूणा किया करता हूं॥</a:t>
            </a:r>
            <a:endParaRPr lang="en-US" sz="1600" dirty="0">
              <a:effectLst>
                <a:outerShdw blurRad="38100" dist="38100" dir="2700000" algn="tl">
                  <a:srgbClr val="C0C0C0"/>
                </a:outerShdw>
              </a:effectLst>
              <a:latin typeface="Copperplate Gothic Bold" panose="020E0705020206020404" pitchFamily="34" charset="0"/>
            </a:endParaRPr>
          </a:p>
        </p:txBody>
      </p:sp>
      <p:sp>
        <p:nvSpPr>
          <p:cNvPr id="3" name="Slide Number Placeholder 2"/>
          <p:cNvSpPr>
            <a:spLocks noGrp="1"/>
          </p:cNvSpPr>
          <p:nvPr>
            <p:ph type="sldNum" sz="quarter" idx="12"/>
          </p:nvPr>
        </p:nvSpPr>
        <p:spPr/>
        <p:txBody>
          <a:bodyPr/>
          <a:lstStyle/>
          <a:p>
            <a:fld id="{F821FF9C-FD08-4B11-B43A-65073D9515E4}" type="slidenum">
              <a:rPr lang="en-US" smtClean="0"/>
              <a:pPr/>
              <a:t>28</a:t>
            </a:fld>
            <a:endParaRPr lang="en-US"/>
          </a:p>
        </p:txBody>
      </p:sp>
    </p:spTree>
    <p:extLst>
      <p:ext uri="{BB962C8B-B14F-4D97-AF65-F5344CB8AC3E}">
        <p14:creationId xmlns="" xmlns:p14="http://schemas.microsoft.com/office/powerpoint/2010/main" val="36990624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1" y="2793873"/>
            <a:ext cx="6098058" cy="1512847"/>
          </a:xfrm>
          <a:prstGeom prst="rect">
            <a:avLst/>
          </a:prstGeom>
          <a:solidFill>
            <a:srgbClr val="6600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342900" indent="-342900" eaLnBrk="0" fontAlgn="base" hangingPunct="0">
              <a:spcBef>
                <a:spcPct val="20000"/>
              </a:spcBef>
              <a:spcAft>
                <a:spcPct val="0"/>
              </a:spcAft>
              <a:buFontTx/>
              <a:buNone/>
              <a:defRPr sz="3200">
                <a:solidFill>
                  <a:schemeClr val="bg1"/>
                </a:solidFill>
              </a:defRPr>
            </a:lvl1pPr>
            <a:lvl2pPr marL="742950" indent="-285750" eaLnBrk="0" fontAlgn="base" hangingPunct="0">
              <a:spcBef>
                <a:spcPct val="20000"/>
              </a:spcBef>
              <a:spcAft>
                <a:spcPct val="0"/>
              </a:spcAft>
              <a:buChar char="–"/>
              <a:defRPr sz="2400"/>
            </a:lvl2pPr>
            <a:lvl3pPr marL="1143000" indent="-228600" eaLnBrk="0" fontAlgn="base" hangingPunct="0">
              <a:spcBef>
                <a:spcPct val="20000"/>
              </a:spcBef>
              <a:spcAft>
                <a:spcPct val="0"/>
              </a:spcAft>
              <a:buChar char="•"/>
              <a:defRPr sz="2000"/>
            </a:lvl3pPr>
            <a:lvl4pPr marL="1600200" indent="-228600" eaLnBrk="0" fontAlgn="base" hangingPunct="0">
              <a:spcBef>
                <a:spcPct val="20000"/>
              </a:spcBef>
              <a:spcAft>
                <a:spcPct val="0"/>
              </a:spcAft>
              <a:buChar char="–"/>
              <a:defRPr/>
            </a:lvl4pPr>
            <a:lvl5pPr marL="2057400" indent="-228600" eaLnBrk="0" fontAlgn="base" hangingPunct="0">
              <a:spcBef>
                <a:spcPct val="20000"/>
              </a:spcBef>
              <a:spcAft>
                <a:spcPct val="0"/>
              </a:spcAft>
              <a:buChar char="»"/>
              <a:defRPr/>
            </a:lvl5pPr>
            <a:lvl6pPr marL="2514600" indent="-228600" fontAlgn="base">
              <a:spcBef>
                <a:spcPct val="20000"/>
              </a:spcBef>
              <a:spcAft>
                <a:spcPct val="0"/>
              </a:spcAft>
              <a:buChar char="»"/>
              <a:defRPr/>
            </a:lvl6pPr>
            <a:lvl7pPr marL="2971800" indent="-228600" fontAlgn="base">
              <a:spcBef>
                <a:spcPct val="20000"/>
              </a:spcBef>
              <a:spcAft>
                <a:spcPct val="0"/>
              </a:spcAft>
              <a:buChar char="»"/>
              <a:defRPr/>
            </a:lvl7pPr>
            <a:lvl8pPr marL="3429000" indent="-228600" fontAlgn="base">
              <a:spcBef>
                <a:spcPct val="20000"/>
              </a:spcBef>
              <a:spcAft>
                <a:spcPct val="0"/>
              </a:spcAft>
              <a:buChar char="»"/>
              <a:defRPr/>
            </a:lvl8pPr>
            <a:lvl9pPr marL="3886200" indent="-228600" fontAlgn="base">
              <a:spcBef>
                <a:spcPct val="20000"/>
              </a:spcBef>
              <a:spcAft>
                <a:spcPct val="0"/>
              </a:spcAft>
              <a:buChar char="»"/>
              <a:defRPr/>
            </a:lvl9pPr>
          </a:lstStyle>
          <a:p>
            <a:pPr marL="0" indent="0"/>
            <a:r>
              <a:rPr lang="hi-IN" sz="2800" dirty="0" smtClean="0"/>
              <a:t>निष्कर्ष</a:t>
            </a:r>
            <a:endParaRPr lang="en-US" sz="2800" dirty="0">
              <a:latin typeface="Arial Rounded MT Bold" panose="020F0704030504030204" pitchFamily="34" charset="0"/>
            </a:endParaRPr>
          </a:p>
        </p:txBody>
      </p:sp>
      <p:sp>
        <p:nvSpPr>
          <p:cNvPr id="2" name="Slide Number Placeholder 1"/>
          <p:cNvSpPr>
            <a:spLocks noGrp="1"/>
          </p:cNvSpPr>
          <p:nvPr>
            <p:ph type="sldNum" sz="quarter" idx="12"/>
          </p:nvPr>
        </p:nvSpPr>
        <p:spPr/>
        <p:txBody>
          <a:bodyPr/>
          <a:lstStyle/>
          <a:p>
            <a:fld id="{F821FF9C-FD08-4B11-B43A-65073D9515E4}" type="slidenum">
              <a:rPr lang="en-US" smtClean="0"/>
              <a:pPr/>
              <a:t>29</a:t>
            </a:fld>
            <a:endParaRPr lang="en-US"/>
          </a:p>
        </p:txBody>
      </p:sp>
    </p:spTree>
    <p:extLst>
      <p:ext uri="{BB962C8B-B14F-4D97-AF65-F5344CB8AC3E}">
        <p14:creationId xmlns="" xmlns:p14="http://schemas.microsoft.com/office/powerpoint/2010/main" val="13725757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 y="20978"/>
            <a:ext cx="12208285" cy="973729"/>
          </a:xfrm>
        </p:spPr>
        <p:txBody>
          <a:bodyPr>
            <a:normAutofit/>
          </a:bodyPr>
          <a:lstStyle/>
          <a:p>
            <a:r>
              <a:rPr lang="hi-IN" dirty="0" smtClean="0"/>
              <a:t>अन्यायी भण्डारी का दृष्टान्त</a:t>
            </a:r>
            <a:endParaRPr lang="en-US" b="1" dirty="0">
              <a:latin typeface="Rockwell Extra Bold" panose="02060903040505020403" pitchFamily="18" charset="0"/>
            </a:endParaRPr>
          </a:p>
        </p:txBody>
      </p:sp>
      <p:sp>
        <p:nvSpPr>
          <p:cNvPr id="5" name="Content Placeholder 2"/>
          <p:cNvSpPr txBox="1">
            <a:spLocks/>
          </p:cNvSpPr>
          <p:nvPr/>
        </p:nvSpPr>
        <p:spPr>
          <a:xfrm>
            <a:off x="30283" y="1217621"/>
            <a:ext cx="12154605" cy="5631672"/>
          </a:xfrm>
          <a:prstGeom prst="rect">
            <a:avLst/>
          </a:prstGeom>
          <a:solidFill>
            <a:srgbClr val="6600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eaLnBrk="0" fontAlgn="base" hangingPunct="0">
              <a:spcBef>
                <a:spcPct val="20000"/>
              </a:spcBef>
              <a:spcAft>
                <a:spcPct val="0"/>
              </a:spcAft>
              <a:buFontTx/>
              <a:buNone/>
              <a:defRPr sz="3200">
                <a:solidFill>
                  <a:schemeClr val="bg1"/>
                </a:solidFill>
              </a:defRPr>
            </a:lvl1pPr>
            <a:lvl2pPr marL="742950" indent="-285750" eaLnBrk="0" fontAlgn="base" hangingPunct="0">
              <a:spcBef>
                <a:spcPct val="20000"/>
              </a:spcBef>
              <a:spcAft>
                <a:spcPct val="0"/>
              </a:spcAft>
              <a:buChar char="–"/>
              <a:defRPr sz="2400"/>
            </a:lvl2pPr>
            <a:lvl3pPr marL="1143000" indent="-228600" eaLnBrk="0" fontAlgn="base" hangingPunct="0">
              <a:spcBef>
                <a:spcPct val="20000"/>
              </a:spcBef>
              <a:spcAft>
                <a:spcPct val="0"/>
              </a:spcAft>
              <a:buChar char="•"/>
              <a:defRPr sz="2000"/>
            </a:lvl3pPr>
            <a:lvl4pPr marL="1600200" indent="-228600" eaLnBrk="0" fontAlgn="base" hangingPunct="0">
              <a:spcBef>
                <a:spcPct val="20000"/>
              </a:spcBef>
              <a:spcAft>
                <a:spcPct val="0"/>
              </a:spcAft>
              <a:buChar char="–"/>
              <a:defRPr/>
            </a:lvl4pPr>
            <a:lvl5pPr marL="2057400" indent="-228600" eaLnBrk="0" fontAlgn="base" hangingPunct="0">
              <a:spcBef>
                <a:spcPct val="20000"/>
              </a:spcBef>
              <a:spcAft>
                <a:spcPct val="0"/>
              </a:spcAft>
              <a:buChar char="»"/>
              <a:defRPr/>
            </a:lvl5pPr>
            <a:lvl6pPr marL="2514600" indent="-228600" fontAlgn="base">
              <a:spcBef>
                <a:spcPct val="20000"/>
              </a:spcBef>
              <a:spcAft>
                <a:spcPct val="0"/>
              </a:spcAft>
              <a:buChar char="»"/>
              <a:defRPr/>
            </a:lvl6pPr>
            <a:lvl7pPr marL="2971800" indent="-228600" fontAlgn="base">
              <a:spcBef>
                <a:spcPct val="20000"/>
              </a:spcBef>
              <a:spcAft>
                <a:spcPct val="0"/>
              </a:spcAft>
              <a:buChar char="»"/>
              <a:defRPr/>
            </a:lvl7pPr>
            <a:lvl8pPr marL="3429000" indent="-228600" fontAlgn="base">
              <a:spcBef>
                <a:spcPct val="20000"/>
              </a:spcBef>
              <a:spcAft>
                <a:spcPct val="0"/>
              </a:spcAft>
              <a:buChar char="»"/>
              <a:defRPr/>
            </a:lvl8pPr>
            <a:lvl9pPr marL="3886200" indent="-228600" fontAlgn="base">
              <a:spcBef>
                <a:spcPct val="20000"/>
              </a:spcBef>
              <a:spcAft>
                <a:spcPct val="0"/>
              </a:spcAft>
              <a:buChar char="»"/>
              <a:defRPr/>
            </a:lvl9pPr>
          </a:lstStyle>
          <a:p>
            <a:pPr marL="457200" indent="-457200">
              <a:buFont typeface="Arial" panose="020B0604020202020204" pitchFamily="34" charset="0"/>
              <a:buChar char="•"/>
            </a:pPr>
            <a:r>
              <a:rPr lang="hi-IN" sz="2800" dirty="0" smtClean="0"/>
              <a:t>लूका </a:t>
            </a:r>
            <a:r>
              <a:rPr lang="en-US" sz="2800" dirty="0" smtClean="0">
                <a:latin typeface="Arial Rounded MT Bold" panose="020F0704030504030204" pitchFamily="34" charset="0"/>
              </a:rPr>
              <a:t> </a:t>
            </a:r>
            <a:r>
              <a:rPr lang="en-US" sz="2800" dirty="0">
                <a:latin typeface="Arial Rounded MT Bold" panose="020F0704030504030204" pitchFamily="34" charset="0"/>
              </a:rPr>
              <a:t>16:1-13</a:t>
            </a:r>
          </a:p>
          <a:p>
            <a:pPr marL="457200" indent="-457200">
              <a:buFont typeface="Arial" panose="020B0604020202020204" pitchFamily="34" charset="0"/>
              <a:buChar char="•"/>
            </a:pPr>
            <a:r>
              <a:rPr lang="hi-IN" sz="2800" b="1" i="1" dirty="0" smtClean="0"/>
              <a:t>5 </a:t>
            </a:r>
            <a:r>
              <a:rPr lang="hi-IN" sz="2800" dirty="0" smtClean="0"/>
              <a:t>और उस ने अपने स्वामी के देनदारों में से एक एक को बुलाकर पहिले से पूछा, </a:t>
            </a:r>
            <a:r>
              <a:rPr lang="hi-IN" sz="2800" dirty="0" smtClean="0">
                <a:solidFill>
                  <a:srgbClr val="FFFF00"/>
                </a:solidFill>
              </a:rPr>
              <a:t>कि तुझ पर मेरे स्वामी का क्या आता है?</a:t>
            </a:r>
            <a:r>
              <a:rPr lang="hi-IN" sz="2800" dirty="0" smtClean="0"/>
              <a:t/>
            </a:r>
            <a:br>
              <a:rPr lang="hi-IN" sz="2800" dirty="0" smtClean="0"/>
            </a:br>
            <a:r>
              <a:rPr lang="hi-IN" sz="2800" b="1" i="1" dirty="0" smtClean="0"/>
              <a:t>6 </a:t>
            </a:r>
            <a:r>
              <a:rPr lang="hi-IN" sz="2800" dirty="0" smtClean="0"/>
              <a:t>उस ने कहा, सौ मन तेल; तब उस ने उस से कहा, कि अपनी खाता-बही ले और बैठकर तुरन्त </a:t>
            </a:r>
            <a:r>
              <a:rPr lang="hi-IN" sz="2800" dirty="0" smtClean="0">
                <a:solidFill>
                  <a:srgbClr val="FFFF00"/>
                </a:solidFill>
              </a:rPr>
              <a:t>पचास लिख दे।</a:t>
            </a:r>
            <a:r>
              <a:rPr lang="hi-IN" sz="2800" dirty="0" smtClean="0"/>
              <a:t/>
            </a:r>
            <a:br>
              <a:rPr lang="hi-IN" sz="2800" dirty="0" smtClean="0"/>
            </a:br>
            <a:r>
              <a:rPr lang="hi-IN" sz="2800" b="1" i="1" dirty="0" smtClean="0"/>
              <a:t>7 </a:t>
            </a:r>
            <a:r>
              <a:rPr lang="hi-IN" sz="2800" dirty="0" smtClean="0"/>
              <a:t>फिर दूसरे से पूछा; तुझ पर क्या आता है? उस ने कहा, सौ मन गेहूं; तब उस ने उस से कहा; अपनी खाता-बही लेकर </a:t>
            </a:r>
            <a:r>
              <a:rPr lang="hi-IN" sz="2800" dirty="0" smtClean="0">
                <a:solidFill>
                  <a:srgbClr val="FFFF00"/>
                </a:solidFill>
              </a:rPr>
              <a:t>अस्सी लिख दे।</a:t>
            </a:r>
            <a:r>
              <a:rPr lang="hi-IN" sz="2800" dirty="0" smtClean="0"/>
              <a:t/>
            </a:r>
            <a:br>
              <a:rPr lang="hi-IN" sz="2800" dirty="0" smtClean="0"/>
            </a:br>
            <a:r>
              <a:rPr lang="hi-IN" sz="2800" b="1" i="1" dirty="0" smtClean="0"/>
              <a:t>8 </a:t>
            </a:r>
            <a:r>
              <a:rPr lang="hi-IN" sz="2800" dirty="0" smtClean="0">
                <a:solidFill>
                  <a:srgbClr val="FFFF00"/>
                </a:solidFill>
              </a:rPr>
              <a:t>स्वामी ने उस अधर्मी भण्डारी को सराहा, कि उस ने चतुराई से काम किया है;</a:t>
            </a:r>
            <a:r>
              <a:rPr lang="hi-IN" sz="2800" dirty="0" smtClean="0"/>
              <a:t> क्योंकि इस संसार के लोग अपने समय के लोगों के साथ रीति व्यवहारों में ज्योति के लोगों से अधिक चतुर हैं।</a:t>
            </a:r>
            <a:endParaRPr lang="en-US" sz="2800" dirty="0">
              <a:latin typeface="Arial Rounded MT Bold" panose="020F0704030504030204" pitchFamily="34" charset="0"/>
            </a:endParaRPr>
          </a:p>
        </p:txBody>
      </p:sp>
      <p:sp>
        <p:nvSpPr>
          <p:cNvPr id="3" name="Slide Number Placeholder 2"/>
          <p:cNvSpPr>
            <a:spLocks noGrp="1"/>
          </p:cNvSpPr>
          <p:nvPr>
            <p:ph type="sldNum" sz="quarter" idx="12"/>
          </p:nvPr>
        </p:nvSpPr>
        <p:spPr/>
        <p:txBody>
          <a:bodyPr/>
          <a:lstStyle/>
          <a:p>
            <a:fld id="{F821FF9C-FD08-4B11-B43A-65073D9515E4}" type="slidenum">
              <a:rPr lang="en-US" smtClean="0"/>
              <a:pPr/>
              <a:t>3</a:t>
            </a:fld>
            <a:endParaRPr lang="en-US"/>
          </a:p>
        </p:txBody>
      </p:sp>
    </p:spTree>
    <p:extLst>
      <p:ext uri="{BB962C8B-B14F-4D97-AF65-F5344CB8AC3E}">
        <p14:creationId xmlns="" xmlns:p14="http://schemas.microsoft.com/office/powerpoint/2010/main" val="21534175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 y="15110"/>
            <a:ext cx="12208285" cy="1786656"/>
          </a:xfrm>
        </p:spPr>
        <p:txBody>
          <a:bodyPr>
            <a:noAutofit/>
          </a:bodyPr>
          <a:lstStyle/>
          <a:p>
            <a:r>
              <a:rPr lang="hi-IN" sz="3600" dirty="0" smtClean="0"/>
              <a:t>वह जो कम से कम में विश्वासयोग्य है - जो अधर्मी स्तनधारी है, प्रभु उस पर सच्चे धन के साथ विश्वास करेगा</a:t>
            </a:r>
            <a:endParaRPr lang="en-US" sz="3600" b="1" dirty="0">
              <a:latin typeface="Rockwell Extra Bold" panose="02060903040505020403" pitchFamily="18" charset="0"/>
            </a:endParaRPr>
          </a:p>
        </p:txBody>
      </p:sp>
      <p:sp>
        <p:nvSpPr>
          <p:cNvPr id="7" name="Content Placeholder 2"/>
          <p:cNvSpPr txBox="1">
            <a:spLocks/>
          </p:cNvSpPr>
          <p:nvPr/>
        </p:nvSpPr>
        <p:spPr>
          <a:xfrm>
            <a:off x="30283" y="1968137"/>
            <a:ext cx="12154605" cy="4881156"/>
          </a:xfrm>
          <a:prstGeom prst="rect">
            <a:avLst/>
          </a:prstGeom>
          <a:solidFill>
            <a:srgbClr val="6600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342900" indent="-342900" eaLnBrk="0" fontAlgn="base" hangingPunct="0">
              <a:spcBef>
                <a:spcPct val="20000"/>
              </a:spcBef>
              <a:spcAft>
                <a:spcPct val="0"/>
              </a:spcAft>
              <a:buFontTx/>
              <a:buNone/>
              <a:defRPr sz="3200">
                <a:solidFill>
                  <a:schemeClr val="bg1"/>
                </a:solidFill>
              </a:defRPr>
            </a:lvl1pPr>
            <a:lvl2pPr marL="742950" indent="-285750" eaLnBrk="0" fontAlgn="base" hangingPunct="0">
              <a:spcBef>
                <a:spcPct val="20000"/>
              </a:spcBef>
              <a:spcAft>
                <a:spcPct val="0"/>
              </a:spcAft>
              <a:buChar char="–"/>
              <a:defRPr sz="2400"/>
            </a:lvl2pPr>
            <a:lvl3pPr marL="1143000" indent="-228600" eaLnBrk="0" fontAlgn="base" hangingPunct="0">
              <a:spcBef>
                <a:spcPct val="20000"/>
              </a:spcBef>
              <a:spcAft>
                <a:spcPct val="0"/>
              </a:spcAft>
              <a:buChar char="•"/>
              <a:defRPr sz="2000"/>
            </a:lvl3pPr>
            <a:lvl4pPr marL="1600200" indent="-228600" eaLnBrk="0" fontAlgn="base" hangingPunct="0">
              <a:spcBef>
                <a:spcPct val="20000"/>
              </a:spcBef>
              <a:spcAft>
                <a:spcPct val="0"/>
              </a:spcAft>
              <a:buChar char="–"/>
              <a:defRPr/>
            </a:lvl4pPr>
            <a:lvl5pPr marL="2057400" indent="-228600" eaLnBrk="0" fontAlgn="base" hangingPunct="0">
              <a:spcBef>
                <a:spcPct val="20000"/>
              </a:spcBef>
              <a:spcAft>
                <a:spcPct val="0"/>
              </a:spcAft>
              <a:buChar char="»"/>
              <a:defRPr/>
            </a:lvl5pPr>
            <a:lvl6pPr marL="2514600" indent="-228600" fontAlgn="base">
              <a:spcBef>
                <a:spcPct val="20000"/>
              </a:spcBef>
              <a:spcAft>
                <a:spcPct val="0"/>
              </a:spcAft>
              <a:buChar char="»"/>
              <a:defRPr/>
            </a:lvl6pPr>
            <a:lvl7pPr marL="2971800" indent="-228600" fontAlgn="base">
              <a:spcBef>
                <a:spcPct val="20000"/>
              </a:spcBef>
              <a:spcAft>
                <a:spcPct val="0"/>
              </a:spcAft>
              <a:buChar char="»"/>
              <a:defRPr/>
            </a:lvl7pPr>
            <a:lvl8pPr marL="3429000" indent="-228600" fontAlgn="base">
              <a:spcBef>
                <a:spcPct val="20000"/>
              </a:spcBef>
              <a:spcAft>
                <a:spcPct val="0"/>
              </a:spcAft>
              <a:buChar char="»"/>
              <a:defRPr/>
            </a:lvl8pPr>
            <a:lvl9pPr marL="3886200" indent="-228600" fontAlgn="base">
              <a:spcBef>
                <a:spcPct val="20000"/>
              </a:spcBef>
              <a:spcAft>
                <a:spcPct val="0"/>
              </a:spcAft>
              <a:buChar char="»"/>
              <a:defRPr/>
            </a:lvl9pPr>
          </a:lstStyle>
          <a:p>
            <a:pPr marL="457200" indent="-457200">
              <a:buFont typeface="Arial" panose="020B0604020202020204" pitchFamily="34" charset="0"/>
              <a:buChar char="•"/>
            </a:pPr>
            <a:r>
              <a:rPr lang="hi-IN" sz="2400" dirty="0" smtClean="0"/>
              <a:t>लूका </a:t>
            </a:r>
            <a:r>
              <a:rPr lang="en-US" sz="2400" dirty="0" smtClean="0">
                <a:latin typeface="Arial Rounded MT Bold" panose="020F0704030504030204" pitchFamily="34" charset="0"/>
              </a:rPr>
              <a:t>16:9-13</a:t>
            </a:r>
            <a:endParaRPr lang="en-US" sz="2400" dirty="0">
              <a:latin typeface="Arial Rounded MT Bold" panose="020F0704030504030204" pitchFamily="34" charset="0"/>
            </a:endParaRPr>
          </a:p>
          <a:p>
            <a:pPr marL="457200" indent="-457200">
              <a:buFont typeface="Arial" panose="020B0604020202020204" pitchFamily="34" charset="0"/>
              <a:buChar char="•"/>
            </a:pPr>
            <a:r>
              <a:rPr lang="hi-IN" sz="2400" b="1" i="1" dirty="0" smtClean="0"/>
              <a:t>9 </a:t>
            </a:r>
            <a:r>
              <a:rPr lang="hi-IN" sz="2400" dirty="0" smtClean="0"/>
              <a:t>और मैं तुम से कहता हूं, कि अधर्म के धन से अपने लिये मित्र बना लो; ताकि जब वह जाता रहे, तो वे तुम्हें अनन्त निवासों में ले लें।</a:t>
            </a:r>
            <a:br>
              <a:rPr lang="hi-IN" sz="2400" dirty="0" smtClean="0"/>
            </a:br>
            <a:r>
              <a:rPr lang="hi-IN" sz="2400" b="1" i="1" dirty="0" smtClean="0"/>
              <a:t>10 </a:t>
            </a:r>
            <a:r>
              <a:rPr lang="hi-IN" sz="2400" dirty="0" smtClean="0"/>
              <a:t>जो थोड़े से थोड़े में सच्चा है, वह बहुत में भी सच्चा है: और जो थोड़े से थोड़े में अधर्मी है, वह बहुत में भी अधर्मी है।</a:t>
            </a:r>
            <a:br>
              <a:rPr lang="hi-IN" sz="2400" dirty="0" smtClean="0"/>
            </a:br>
            <a:r>
              <a:rPr lang="hi-IN" sz="2400" b="1" i="1" dirty="0" smtClean="0"/>
              <a:t>11 </a:t>
            </a:r>
            <a:r>
              <a:rPr lang="hi-IN" sz="2400" dirty="0" smtClean="0"/>
              <a:t>इसलिये जब तुम अधर्म के धन में सच्चे न ठहरे, तो सच्चा तुम्हें कौन सौंपेगा।</a:t>
            </a:r>
            <a:br>
              <a:rPr lang="hi-IN" sz="2400" dirty="0" smtClean="0"/>
            </a:br>
            <a:r>
              <a:rPr lang="hi-IN" sz="2400" b="1" i="1" dirty="0" smtClean="0"/>
              <a:t>12 </a:t>
            </a:r>
            <a:r>
              <a:rPr lang="hi-IN" sz="2400" dirty="0" smtClean="0"/>
              <a:t>और यदि तुम पराये धन में सच्चे न ठहरे, तो जो तुम्हारा है, उसे तुम्हें कौन देगा?</a:t>
            </a:r>
            <a:br>
              <a:rPr lang="hi-IN" sz="2400" dirty="0" smtClean="0"/>
            </a:br>
            <a:r>
              <a:rPr lang="hi-IN" sz="2400" b="1" i="1" dirty="0" smtClean="0"/>
              <a:t>13 </a:t>
            </a:r>
            <a:r>
              <a:rPr lang="hi-IN" sz="2400" dirty="0" smtClean="0"/>
              <a:t>कोई दास दो स्वामियों की सेवा नहीं कर सकता: क्योंकि वह तो एक से बैर और दूसरे से प्रेम रखेगा; या एक से मिल रहेगा और दूसरे को तुच्छ जानेगा: तुम परमेश्वर और धन दोनों की सेवा नहीं कर सकते॥</a:t>
            </a:r>
            <a:endParaRPr lang="en-US" sz="2400" dirty="0" smtClean="0">
              <a:latin typeface="Arial Rounded MT Bold" panose="020F0704030504030204" pitchFamily="34" charset="0"/>
            </a:endParaRPr>
          </a:p>
        </p:txBody>
      </p:sp>
      <p:sp>
        <p:nvSpPr>
          <p:cNvPr id="3" name="Slide Number Placeholder 2"/>
          <p:cNvSpPr>
            <a:spLocks noGrp="1"/>
          </p:cNvSpPr>
          <p:nvPr>
            <p:ph type="sldNum" sz="quarter" idx="12"/>
          </p:nvPr>
        </p:nvSpPr>
        <p:spPr/>
        <p:txBody>
          <a:bodyPr/>
          <a:lstStyle/>
          <a:p>
            <a:fld id="{F821FF9C-FD08-4B11-B43A-65073D9515E4}" type="slidenum">
              <a:rPr lang="en-US" smtClean="0"/>
              <a:pPr/>
              <a:t>30</a:t>
            </a:fld>
            <a:endParaRPr lang="en-US"/>
          </a:p>
        </p:txBody>
      </p:sp>
    </p:spTree>
    <p:extLst>
      <p:ext uri="{BB962C8B-B14F-4D97-AF65-F5344CB8AC3E}">
        <p14:creationId xmlns="" xmlns:p14="http://schemas.microsoft.com/office/powerpoint/2010/main" val="2787594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1" y="2793873"/>
            <a:ext cx="6098058" cy="1512847"/>
          </a:xfrm>
          <a:prstGeom prst="rect">
            <a:avLst/>
          </a:prstGeom>
          <a:solidFill>
            <a:srgbClr val="6600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342900" indent="-342900" eaLnBrk="0" fontAlgn="base" hangingPunct="0">
              <a:spcBef>
                <a:spcPct val="20000"/>
              </a:spcBef>
              <a:spcAft>
                <a:spcPct val="0"/>
              </a:spcAft>
              <a:buFontTx/>
              <a:buNone/>
              <a:defRPr sz="3200">
                <a:solidFill>
                  <a:schemeClr val="bg1"/>
                </a:solidFill>
              </a:defRPr>
            </a:lvl1pPr>
            <a:lvl2pPr marL="742950" indent="-285750" eaLnBrk="0" fontAlgn="base" hangingPunct="0">
              <a:spcBef>
                <a:spcPct val="20000"/>
              </a:spcBef>
              <a:spcAft>
                <a:spcPct val="0"/>
              </a:spcAft>
              <a:buChar char="–"/>
              <a:defRPr sz="2400"/>
            </a:lvl2pPr>
            <a:lvl3pPr marL="1143000" indent="-228600" eaLnBrk="0" fontAlgn="base" hangingPunct="0">
              <a:spcBef>
                <a:spcPct val="20000"/>
              </a:spcBef>
              <a:spcAft>
                <a:spcPct val="0"/>
              </a:spcAft>
              <a:buChar char="•"/>
              <a:defRPr sz="2000"/>
            </a:lvl3pPr>
            <a:lvl4pPr marL="1600200" indent="-228600" eaLnBrk="0" fontAlgn="base" hangingPunct="0">
              <a:spcBef>
                <a:spcPct val="20000"/>
              </a:spcBef>
              <a:spcAft>
                <a:spcPct val="0"/>
              </a:spcAft>
              <a:buChar char="–"/>
              <a:defRPr/>
            </a:lvl4pPr>
            <a:lvl5pPr marL="2057400" indent="-228600" eaLnBrk="0" fontAlgn="base" hangingPunct="0">
              <a:spcBef>
                <a:spcPct val="20000"/>
              </a:spcBef>
              <a:spcAft>
                <a:spcPct val="0"/>
              </a:spcAft>
              <a:buChar char="»"/>
              <a:defRPr/>
            </a:lvl5pPr>
            <a:lvl6pPr marL="2514600" indent="-228600" fontAlgn="base">
              <a:spcBef>
                <a:spcPct val="20000"/>
              </a:spcBef>
              <a:spcAft>
                <a:spcPct val="0"/>
              </a:spcAft>
              <a:buChar char="»"/>
              <a:defRPr/>
            </a:lvl6pPr>
            <a:lvl7pPr marL="2971800" indent="-228600" fontAlgn="base">
              <a:spcBef>
                <a:spcPct val="20000"/>
              </a:spcBef>
              <a:spcAft>
                <a:spcPct val="0"/>
              </a:spcAft>
              <a:buChar char="»"/>
              <a:defRPr/>
            </a:lvl7pPr>
            <a:lvl8pPr marL="3429000" indent="-228600" fontAlgn="base">
              <a:spcBef>
                <a:spcPct val="20000"/>
              </a:spcBef>
              <a:spcAft>
                <a:spcPct val="0"/>
              </a:spcAft>
              <a:buChar char="»"/>
              <a:defRPr/>
            </a:lvl8pPr>
            <a:lvl9pPr marL="3886200" indent="-228600" fontAlgn="base">
              <a:spcBef>
                <a:spcPct val="20000"/>
              </a:spcBef>
              <a:spcAft>
                <a:spcPct val="0"/>
              </a:spcAft>
              <a:buChar char="»"/>
              <a:defRPr/>
            </a:lvl9pPr>
          </a:lstStyle>
          <a:p>
            <a:pPr marL="0" indent="0"/>
            <a:r>
              <a:rPr lang="hi-IN" sz="2800" dirty="0" smtClean="0"/>
              <a:t>व्यावहारिक</a:t>
            </a:r>
            <a:endParaRPr lang="en-US" sz="2800" dirty="0">
              <a:latin typeface="Arial Rounded MT Bold" panose="020F0704030504030204" pitchFamily="34" charset="0"/>
            </a:endParaRPr>
          </a:p>
        </p:txBody>
      </p:sp>
      <p:pic>
        <p:nvPicPr>
          <p:cNvPr id="2" name="Picture 1"/>
          <p:cNvPicPr>
            <a:picLocks noChangeAspect="1"/>
          </p:cNvPicPr>
          <p:nvPr/>
        </p:nvPicPr>
        <p:blipFill>
          <a:blip r:embed="rId2"/>
          <a:stretch>
            <a:fillRect/>
          </a:stretch>
        </p:blipFill>
        <p:spPr>
          <a:xfrm>
            <a:off x="6307546" y="1649731"/>
            <a:ext cx="6073140" cy="4168140"/>
          </a:xfrm>
          <a:prstGeom prst="rect">
            <a:avLst/>
          </a:prstGeom>
        </p:spPr>
      </p:pic>
      <p:sp>
        <p:nvSpPr>
          <p:cNvPr id="3" name="Slide Number Placeholder 2"/>
          <p:cNvSpPr>
            <a:spLocks noGrp="1"/>
          </p:cNvSpPr>
          <p:nvPr>
            <p:ph type="sldNum" sz="quarter" idx="12"/>
          </p:nvPr>
        </p:nvSpPr>
        <p:spPr/>
        <p:txBody>
          <a:bodyPr/>
          <a:lstStyle/>
          <a:p>
            <a:fld id="{F821FF9C-FD08-4B11-B43A-65073D9515E4}" type="slidenum">
              <a:rPr lang="en-US" smtClean="0"/>
              <a:pPr/>
              <a:t>31</a:t>
            </a:fld>
            <a:endParaRPr lang="en-US"/>
          </a:p>
        </p:txBody>
      </p:sp>
      <p:sp>
        <p:nvSpPr>
          <p:cNvPr id="2049" name="Rectangle 1"/>
          <p:cNvSpPr>
            <a:spLocks noChangeArrowheads="1"/>
          </p:cNvSpPr>
          <p:nvPr/>
        </p:nvSpPr>
        <p:spPr bwMode="auto">
          <a:xfrm>
            <a:off x="5413829" y="798287"/>
            <a:ext cx="4862285" cy="946425"/>
          </a:xfrm>
          <a:prstGeom prst="rect">
            <a:avLst/>
          </a:prstGeom>
          <a:solidFill>
            <a:srgbClr val="F8F9FA"/>
          </a:solidFill>
          <a:ln w="9525">
            <a:noFill/>
            <a:miter lim="800000"/>
            <a:headEnd/>
            <a:tailEnd/>
          </a:ln>
          <a:effectLst/>
        </p:spPr>
        <p:txBody>
          <a:bodyPr vert="horz" wrap="square" lIns="0" tIns="-19044" rIns="0" bIns="-19044"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i-IN" sz="3200" b="1" i="0" u="none" strike="noStrike" cap="none" normalizeH="0" baseline="0" dirty="0" smtClean="0">
                <a:ln>
                  <a:noFill/>
                </a:ln>
                <a:solidFill>
                  <a:srgbClr val="222222"/>
                </a:solidFill>
                <a:effectLst/>
                <a:latin typeface="inherit"/>
                <a:cs typeface="Mangal" pitchFamily="18" charset="0"/>
              </a:rPr>
              <a:t>आप परमेश्वर और धन की सेवा नहीं कर सकते</a:t>
            </a:r>
            <a:r>
              <a:rPr kumimoji="0" lang="hi-IN" sz="3200" b="1" i="0" u="none" strike="noStrike" cap="none" normalizeH="0" baseline="0" dirty="0" smtClean="0">
                <a:ln>
                  <a:noFill/>
                </a:ln>
                <a:solidFill>
                  <a:schemeClr val="tx1"/>
                </a:solidFill>
                <a:effectLst/>
                <a:latin typeface="Arial" pitchFamily="34" charset="0"/>
                <a:cs typeface="Mangal" pitchFamily="18" charset="0"/>
              </a:rPr>
              <a:t> </a:t>
            </a:r>
            <a:endParaRPr kumimoji="0" lang="en-US" sz="3200" b="1"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 xmlns:p14="http://schemas.microsoft.com/office/powerpoint/2010/main" val="5260263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 y="26151"/>
            <a:ext cx="12208285" cy="736953"/>
          </a:xfrm>
        </p:spPr>
        <p:txBody>
          <a:bodyPr>
            <a:normAutofit/>
          </a:bodyPr>
          <a:lstStyle/>
          <a:p>
            <a:r>
              <a:rPr lang="hi-IN" dirty="0" smtClean="0"/>
              <a:t>आइए हम खुद जांच लें</a:t>
            </a:r>
            <a:endParaRPr lang="en-US" b="1" dirty="0">
              <a:latin typeface="Rockwell Extra Bold" panose="02060903040505020403" pitchFamily="18" charset="0"/>
            </a:endParaRPr>
          </a:p>
        </p:txBody>
      </p:sp>
      <p:sp>
        <p:nvSpPr>
          <p:cNvPr id="9" name="Rectangle 8"/>
          <p:cNvSpPr/>
          <p:nvPr/>
        </p:nvSpPr>
        <p:spPr>
          <a:xfrm>
            <a:off x="-8142" y="705746"/>
            <a:ext cx="6225908" cy="472373"/>
          </a:xfrm>
          <a:prstGeom prst="rect">
            <a:avLst/>
          </a:prstGeom>
          <a:noFill/>
          <a:ln>
            <a:noFill/>
            <a:miter lim="800000"/>
            <a:headEnd/>
            <a:tailEnd/>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spAutoFit/>
          </a:bodyPr>
          <a:lstStyle/>
          <a:p>
            <a:pPr fontAlgn="base">
              <a:lnSpc>
                <a:spcPct val="150000"/>
              </a:lnSpc>
              <a:spcBef>
                <a:spcPct val="0"/>
              </a:spcBef>
              <a:spcAft>
                <a:spcPct val="0"/>
              </a:spcAft>
            </a:pPr>
            <a:r>
              <a:rPr lang="hi-IN" dirty="0" smtClean="0"/>
              <a:t>हमारे जीवन में मैमन के प्रभाव के लक्षण</a:t>
            </a:r>
            <a:endParaRPr lang="en-US" b="1" dirty="0" smtClean="0">
              <a:effectLst>
                <a:outerShdw blurRad="38100" dist="38100" dir="2700000" algn="tl">
                  <a:srgbClr val="C0C0C0"/>
                </a:outerShdw>
              </a:effectLst>
              <a:latin typeface="Copperplate Gothic Bold" panose="020E0705020206020404" pitchFamily="34" charset="0"/>
            </a:endParaRPr>
          </a:p>
        </p:txBody>
      </p:sp>
      <p:sp>
        <p:nvSpPr>
          <p:cNvPr id="4" name="Content Placeholder 2"/>
          <p:cNvSpPr txBox="1">
            <a:spLocks/>
          </p:cNvSpPr>
          <p:nvPr/>
        </p:nvSpPr>
        <p:spPr>
          <a:xfrm>
            <a:off x="21570" y="5023365"/>
            <a:ext cx="12154605" cy="1773933"/>
          </a:xfrm>
          <a:prstGeom prst="rect">
            <a:avLst/>
          </a:prstGeom>
          <a:solidFill>
            <a:srgbClr val="6600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342900" indent="-342900" eaLnBrk="0" fontAlgn="base" hangingPunct="0">
              <a:spcBef>
                <a:spcPct val="20000"/>
              </a:spcBef>
              <a:spcAft>
                <a:spcPct val="0"/>
              </a:spcAft>
              <a:buFontTx/>
              <a:buNone/>
              <a:defRPr sz="3200">
                <a:solidFill>
                  <a:schemeClr val="bg1"/>
                </a:solidFill>
              </a:defRPr>
            </a:lvl1pPr>
            <a:lvl2pPr marL="742950" indent="-285750" eaLnBrk="0" fontAlgn="base" hangingPunct="0">
              <a:spcBef>
                <a:spcPct val="20000"/>
              </a:spcBef>
              <a:spcAft>
                <a:spcPct val="0"/>
              </a:spcAft>
              <a:buChar char="–"/>
              <a:defRPr sz="2400"/>
            </a:lvl2pPr>
            <a:lvl3pPr marL="1143000" indent="-228600" eaLnBrk="0" fontAlgn="base" hangingPunct="0">
              <a:spcBef>
                <a:spcPct val="20000"/>
              </a:spcBef>
              <a:spcAft>
                <a:spcPct val="0"/>
              </a:spcAft>
              <a:buChar char="•"/>
              <a:defRPr sz="2000"/>
            </a:lvl3pPr>
            <a:lvl4pPr marL="1600200" indent="-228600" eaLnBrk="0" fontAlgn="base" hangingPunct="0">
              <a:spcBef>
                <a:spcPct val="20000"/>
              </a:spcBef>
              <a:spcAft>
                <a:spcPct val="0"/>
              </a:spcAft>
              <a:buChar char="–"/>
              <a:defRPr/>
            </a:lvl4pPr>
            <a:lvl5pPr marL="2057400" indent="-228600" eaLnBrk="0" fontAlgn="base" hangingPunct="0">
              <a:spcBef>
                <a:spcPct val="20000"/>
              </a:spcBef>
              <a:spcAft>
                <a:spcPct val="0"/>
              </a:spcAft>
              <a:buChar char="»"/>
              <a:defRPr/>
            </a:lvl5pPr>
            <a:lvl6pPr marL="2514600" indent="-228600" fontAlgn="base">
              <a:spcBef>
                <a:spcPct val="20000"/>
              </a:spcBef>
              <a:spcAft>
                <a:spcPct val="0"/>
              </a:spcAft>
              <a:buChar char="»"/>
              <a:defRPr/>
            </a:lvl6pPr>
            <a:lvl7pPr marL="2971800" indent="-228600" fontAlgn="base">
              <a:spcBef>
                <a:spcPct val="20000"/>
              </a:spcBef>
              <a:spcAft>
                <a:spcPct val="0"/>
              </a:spcAft>
              <a:buChar char="»"/>
              <a:defRPr/>
            </a:lvl7pPr>
            <a:lvl8pPr marL="3429000" indent="-228600" fontAlgn="base">
              <a:spcBef>
                <a:spcPct val="20000"/>
              </a:spcBef>
              <a:spcAft>
                <a:spcPct val="0"/>
              </a:spcAft>
              <a:buChar char="»"/>
              <a:defRPr/>
            </a:lvl8pPr>
            <a:lvl9pPr marL="3886200" indent="-228600" fontAlgn="base">
              <a:spcBef>
                <a:spcPct val="20000"/>
              </a:spcBef>
              <a:spcAft>
                <a:spcPct val="0"/>
              </a:spcAft>
              <a:buChar char="»"/>
              <a:defRPr/>
            </a:lvl9pPr>
          </a:lstStyle>
          <a:p>
            <a:pPr marL="457200" indent="-457200">
              <a:buFont typeface="Arial" panose="020B0604020202020204" pitchFamily="34" charset="0"/>
              <a:buChar char="•"/>
            </a:pPr>
            <a:r>
              <a:rPr lang="hi-IN" sz="2000" dirty="0" smtClean="0"/>
              <a:t>हम में से अधिकांश ने अपने जीवन में किसी न किसी स्तर पर इन दस में से कम से कम एक के आगे घुटने टेक दिए होंगे। सवाल यह है कि ... हम नियमित रूप से इन पर कितना ध्यान देते हैं। क्या हम </a:t>
            </a:r>
            <a:r>
              <a:rPr lang="en-US" sz="2000" dirty="0" smtClean="0"/>
              <a:t>परमेश्वर</a:t>
            </a:r>
            <a:r>
              <a:rPr lang="hi-IN" sz="2000" dirty="0" smtClean="0"/>
              <a:t> </a:t>
            </a:r>
            <a:r>
              <a:rPr lang="hi-IN" sz="2000" dirty="0" smtClean="0"/>
              <a:t>या मम्मों की सेवा कर रहे हैं? यदि आपने पाया है कि आपके जीवन में आप </a:t>
            </a:r>
            <a:r>
              <a:rPr lang="en-US" sz="2000" dirty="0" smtClean="0"/>
              <a:t>परमेश्वर</a:t>
            </a:r>
            <a:r>
              <a:rPr lang="hi-IN" sz="2000" dirty="0" smtClean="0"/>
              <a:t> </a:t>
            </a:r>
            <a:r>
              <a:rPr lang="hi-IN" sz="2000" dirty="0" smtClean="0"/>
              <a:t>के बजाय मैमॉन की सेवा कर रहे हैं, तो आपको पश्चाताप करना चाहिए, क्षमा मांगनी चाहिए और अपने जीवन में </a:t>
            </a:r>
            <a:r>
              <a:rPr lang="en-US" sz="2000" dirty="0" smtClean="0"/>
              <a:t>परमेश्वर</a:t>
            </a:r>
            <a:r>
              <a:rPr lang="hi-IN" sz="2000" dirty="0" smtClean="0"/>
              <a:t> </a:t>
            </a:r>
            <a:r>
              <a:rPr lang="hi-IN" sz="2000" dirty="0" smtClean="0"/>
              <a:t>को वापस सही जगह पर लाना चाहिए।</a:t>
            </a:r>
            <a:endParaRPr lang="en-US" sz="2000" dirty="0">
              <a:latin typeface="Arial Rounded MT Bold" panose="020F0704030504030204" pitchFamily="34" charset="0"/>
            </a:endParaRPr>
          </a:p>
        </p:txBody>
      </p:sp>
      <p:sp>
        <p:nvSpPr>
          <p:cNvPr id="6" name="Rectangle 5"/>
          <p:cNvSpPr/>
          <p:nvPr/>
        </p:nvSpPr>
        <p:spPr>
          <a:xfrm>
            <a:off x="21575" y="1218339"/>
            <a:ext cx="12190825" cy="430118"/>
          </a:xfrm>
          <a:prstGeom prst="rect">
            <a:avLst/>
          </a:prstGeom>
          <a:noFill/>
          <a:ln>
            <a:noFill/>
            <a:miter lim="800000"/>
            <a:headEnd/>
            <a:tailEnd/>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spAutoFit/>
          </a:bodyPr>
          <a:lstStyle/>
          <a:p>
            <a:pPr marL="342900" indent="-342900" fontAlgn="base">
              <a:lnSpc>
                <a:spcPct val="150000"/>
              </a:lnSpc>
              <a:spcBef>
                <a:spcPct val="0"/>
              </a:spcBef>
              <a:spcAft>
                <a:spcPct val="0"/>
              </a:spcAft>
              <a:buFont typeface="Arial" panose="020B0604020202020204" pitchFamily="34" charset="0"/>
              <a:buChar char="•"/>
            </a:pPr>
            <a:r>
              <a:rPr lang="hi-IN" sz="1600" dirty="0" smtClean="0"/>
              <a:t>पैसे को लेकर चिंता और </a:t>
            </a:r>
            <a:r>
              <a:rPr lang="en-US" sz="1600" dirty="0" err="1" smtClean="0"/>
              <a:t>दुःखी</a:t>
            </a:r>
            <a:endParaRPr lang="en-US" sz="1600" b="1" dirty="0" smtClean="0">
              <a:effectLst>
                <a:outerShdw blurRad="38100" dist="38100" dir="2700000" algn="tl">
                  <a:srgbClr val="C0C0C0"/>
                </a:outerShdw>
              </a:effectLst>
              <a:latin typeface="Copperplate Gothic Bold" panose="020E0705020206020404" pitchFamily="34" charset="0"/>
            </a:endParaRPr>
          </a:p>
        </p:txBody>
      </p:sp>
      <p:sp>
        <p:nvSpPr>
          <p:cNvPr id="7" name="Rectangle 6"/>
          <p:cNvSpPr/>
          <p:nvPr/>
        </p:nvSpPr>
        <p:spPr>
          <a:xfrm>
            <a:off x="21574" y="1545590"/>
            <a:ext cx="12190825" cy="430118"/>
          </a:xfrm>
          <a:prstGeom prst="rect">
            <a:avLst/>
          </a:prstGeom>
          <a:noFill/>
          <a:ln>
            <a:noFill/>
            <a:miter lim="800000"/>
            <a:headEnd/>
            <a:tailEnd/>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spAutoFit/>
          </a:bodyPr>
          <a:lstStyle/>
          <a:p>
            <a:pPr marL="342900" indent="-342900" fontAlgn="base">
              <a:lnSpc>
                <a:spcPct val="150000"/>
              </a:lnSpc>
              <a:spcBef>
                <a:spcPct val="0"/>
              </a:spcBef>
              <a:spcAft>
                <a:spcPct val="0"/>
              </a:spcAft>
              <a:buFont typeface="Arial" panose="020B0604020202020204" pitchFamily="34" charset="0"/>
              <a:buChar char="•"/>
            </a:pPr>
            <a:r>
              <a:rPr lang="hi-IN" sz="1600" dirty="0" smtClean="0"/>
              <a:t>धन का कुप्रबंधन</a:t>
            </a:r>
            <a:endParaRPr lang="en-US" sz="1600" b="1" dirty="0">
              <a:effectLst>
                <a:outerShdw blurRad="38100" dist="38100" dir="2700000" algn="tl">
                  <a:srgbClr val="C0C0C0"/>
                </a:outerShdw>
              </a:effectLst>
              <a:latin typeface="Copperplate Gothic Bold" panose="020E0705020206020404" pitchFamily="34" charset="0"/>
            </a:endParaRPr>
          </a:p>
        </p:txBody>
      </p:sp>
      <p:sp>
        <p:nvSpPr>
          <p:cNvPr id="8" name="Rectangle 7"/>
          <p:cNvSpPr/>
          <p:nvPr/>
        </p:nvSpPr>
        <p:spPr>
          <a:xfrm>
            <a:off x="21573" y="1868962"/>
            <a:ext cx="12190825" cy="430118"/>
          </a:xfrm>
          <a:prstGeom prst="rect">
            <a:avLst/>
          </a:prstGeom>
          <a:noFill/>
          <a:ln>
            <a:noFill/>
            <a:miter lim="800000"/>
            <a:headEnd/>
            <a:tailEnd/>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spAutoFit/>
          </a:bodyPr>
          <a:lstStyle/>
          <a:p>
            <a:pPr marL="342900" indent="-342900" fontAlgn="base">
              <a:lnSpc>
                <a:spcPct val="150000"/>
              </a:lnSpc>
              <a:spcBef>
                <a:spcPct val="0"/>
              </a:spcBef>
              <a:spcAft>
                <a:spcPct val="0"/>
              </a:spcAft>
              <a:buFont typeface="Arial" panose="020B0604020202020204" pitchFamily="34" charset="0"/>
              <a:buChar char="•"/>
            </a:pPr>
            <a:r>
              <a:rPr lang="hi-IN" sz="1600" dirty="0" smtClean="0"/>
              <a:t>लगातार वित्तीय अभाव "मेरे पास पर्याप्त नहीं है"</a:t>
            </a:r>
            <a:endParaRPr lang="en-US" sz="1600" b="1" dirty="0">
              <a:effectLst>
                <a:outerShdw blurRad="38100" dist="38100" dir="2700000" algn="tl">
                  <a:srgbClr val="C0C0C0"/>
                </a:outerShdw>
              </a:effectLst>
              <a:latin typeface="Copperplate Gothic Bold" panose="020E0705020206020404" pitchFamily="34" charset="0"/>
            </a:endParaRPr>
          </a:p>
        </p:txBody>
      </p:sp>
      <p:sp>
        <p:nvSpPr>
          <p:cNvPr id="10" name="Rectangle 9"/>
          <p:cNvSpPr/>
          <p:nvPr/>
        </p:nvSpPr>
        <p:spPr>
          <a:xfrm>
            <a:off x="21573" y="2180070"/>
            <a:ext cx="12190825" cy="430118"/>
          </a:xfrm>
          <a:prstGeom prst="rect">
            <a:avLst/>
          </a:prstGeom>
          <a:noFill/>
          <a:ln>
            <a:noFill/>
            <a:miter lim="800000"/>
            <a:headEnd/>
            <a:tailEnd/>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spAutoFit/>
          </a:bodyPr>
          <a:lstStyle/>
          <a:p>
            <a:pPr marL="342900" indent="-342900" fontAlgn="base">
              <a:lnSpc>
                <a:spcPct val="150000"/>
              </a:lnSpc>
              <a:spcBef>
                <a:spcPct val="0"/>
              </a:spcBef>
              <a:spcAft>
                <a:spcPct val="0"/>
              </a:spcAft>
              <a:buFont typeface="Arial" panose="020B0604020202020204" pitchFamily="34" charset="0"/>
              <a:buChar char="•"/>
            </a:pPr>
            <a:r>
              <a:rPr lang="hi-IN" sz="1600" dirty="0" smtClean="0"/>
              <a:t>मैं इसे मानसिकता से बर्दाश्त नहीं कर सकता</a:t>
            </a:r>
            <a:endParaRPr lang="en-US" sz="1600" b="1" dirty="0">
              <a:effectLst>
                <a:outerShdw blurRad="38100" dist="38100" dir="2700000" algn="tl">
                  <a:srgbClr val="C0C0C0"/>
                </a:outerShdw>
              </a:effectLst>
              <a:latin typeface="Copperplate Gothic Bold" panose="020E0705020206020404" pitchFamily="34" charset="0"/>
            </a:endParaRPr>
          </a:p>
        </p:txBody>
      </p:sp>
      <p:sp>
        <p:nvSpPr>
          <p:cNvPr id="11" name="Rectangle 10"/>
          <p:cNvSpPr/>
          <p:nvPr/>
        </p:nvSpPr>
        <p:spPr>
          <a:xfrm>
            <a:off x="21572" y="2507321"/>
            <a:ext cx="12190825" cy="430118"/>
          </a:xfrm>
          <a:prstGeom prst="rect">
            <a:avLst/>
          </a:prstGeom>
          <a:noFill/>
          <a:ln>
            <a:noFill/>
            <a:miter lim="800000"/>
            <a:headEnd/>
            <a:tailEnd/>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spAutoFit/>
          </a:bodyPr>
          <a:lstStyle/>
          <a:p>
            <a:pPr marL="342900" indent="-342900" fontAlgn="base">
              <a:lnSpc>
                <a:spcPct val="150000"/>
              </a:lnSpc>
              <a:spcBef>
                <a:spcPct val="0"/>
              </a:spcBef>
              <a:spcAft>
                <a:spcPct val="0"/>
              </a:spcAft>
              <a:buFont typeface="Arial" panose="020B0604020202020204" pitchFamily="34" charset="0"/>
              <a:buChar char="•"/>
            </a:pPr>
            <a:r>
              <a:rPr lang="hi-IN" sz="1600" dirty="0" smtClean="0"/>
              <a:t>अनियोजित खरीदारी</a:t>
            </a:r>
            <a:endParaRPr lang="en-US" sz="1600" b="1" dirty="0">
              <a:effectLst>
                <a:outerShdw blurRad="38100" dist="38100" dir="2700000" algn="tl">
                  <a:srgbClr val="C0C0C0"/>
                </a:outerShdw>
              </a:effectLst>
              <a:latin typeface="Copperplate Gothic Bold" panose="020E0705020206020404" pitchFamily="34" charset="0"/>
            </a:endParaRPr>
          </a:p>
        </p:txBody>
      </p:sp>
      <p:sp>
        <p:nvSpPr>
          <p:cNvPr id="12" name="Rectangle 11"/>
          <p:cNvSpPr/>
          <p:nvPr/>
        </p:nvSpPr>
        <p:spPr>
          <a:xfrm>
            <a:off x="21571" y="2830693"/>
            <a:ext cx="12190825" cy="430118"/>
          </a:xfrm>
          <a:prstGeom prst="rect">
            <a:avLst/>
          </a:prstGeom>
          <a:noFill/>
          <a:ln>
            <a:noFill/>
            <a:miter lim="800000"/>
            <a:headEnd/>
            <a:tailEnd/>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spAutoFit/>
          </a:bodyPr>
          <a:lstStyle/>
          <a:p>
            <a:pPr marL="342900" indent="-342900" fontAlgn="base">
              <a:lnSpc>
                <a:spcPct val="150000"/>
              </a:lnSpc>
              <a:spcBef>
                <a:spcPct val="0"/>
              </a:spcBef>
              <a:spcAft>
                <a:spcPct val="0"/>
              </a:spcAft>
              <a:buFont typeface="Arial" panose="020B0604020202020204" pitchFamily="34" charset="0"/>
              <a:buChar char="•"/>
            </a:pPr>
            <a:r>
              <a:rPr lang="hi-IN" sz="1600" dirty="0" smtClean="0"/>
              <a:t>चुभन - जो </a:t>
            </a:r>
            <a:r>
              <a:rPr lang="hi-IN" sz="1600" dirty="0" smtClean="0"/>
              <a:t>अक्सर </a:t>
            </a:r>
            <a:r>
              <a:rPr lang="en-US" sz="1600" dirty="0" err="1" smtClean="0"/>
              <a:t>दश्मांस</a:t>
            </a:r>
            <a:r>
              <a:rPr lang="hi-IN" sz="1600" dirty="0" smtClean="0"/>
              <a:t> </a:t>
            </a:r>
            <a:r>
              <a:rPr lang="hi-IN" sz="1600" dirty="0" smtClean="0"/>
              <a:t>की कमी से उदाहरण है</a:t>
            </a:r>
            <a:endParaRPr lang="en-US" sz="1600" b="1" dirty="0">
              <a:effectLst>
                <a:outerShdw blurRad="38100" dist="38100" dir="2700000" algn="tl">
                  <a:srgbClr val="C0C0C0"/>
                </a:outerShdw>
              </a:effectLst>
              <a:latin typeface="Copperplate Gothic Bold" panose="020E0705020206020404" pitchFamily="34" charset="0"/>
            </a:endParaRPr>
          </a:p>
        </p:txBody>
      </p:sp>
      <p:sp>
        <p:nvSpPr>
          <p:cNvPr id="13" name="Rectangle 12"/>
          <p:cNvSpPr/>
          <p:nvPr/>
        </p:nvSpPr>
        <p:spPr>
          <a:xfrm>
            <a:off x="21573" y="3149712"/>
            <a:ext cx="12190825" cy="430118"/>
          </a:xfrm>
          <a:prstGeom prst="rect">
            <a:avLst/>
          </a:prstGeom>
          <a:noFill/>
          <a:ln>
            <a:noFill/>
            <a:miter lim="800000"/>
            <a:headEnd/>
            <a:tailEnd/>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spAutoFit/>
          </a:bodyPr>
          <a:lstStyle/>
          <a:p>
            <a:pPr marL="342900" indent="-342900" fontAlgn="base">
              <a:lnSpc>
                <a:spcPct val="150000"/>
              </a:lnSpc>
              <a:spcBef>
                <a:spcPct val="0"/>
              </a:spcBef>
              <a:spcAft>
                <a:spcPct val="0"/>
              </a:spcAft>
              <a:buFont typeface="Arial" panose="020B0604020202020204" pitchFamily="34" charset="0"/>
              <a:buChar char="•"/>
            </a:pPr>
            <a:r>
              <a:rPr lang="hi-IN" sz="1600" dirty="0" smtClean="0"/>
              <a:t>लालच। प्राप्त करने या रखने की अयोग्य इच्छा</a:t>
            </a:r>
            <a:endParaRPr lang="en-US" sz="1600" b="1" dirty="0">
              <a:effectLst>
                <a:outerShdw blurRad="38100" dist="38100" dir="2700000" algn="tl">
                  <a:srgbClr val="C0C0C0"/>
                </a:outerShdw>
              </a:effectLst>
              <a:latin typeface="Copperplate Gothic Bold" panose="020E0705020206020404" pitchFamily="34" charset="0"/>
            </a:endParaRPr>
          </a:p>
        </p:txBody>
      </p:sp>
      <p:sp>
        <p:nvSpPr>
          <p:cNvPr id="14" name="Rectangle 13"/>
          <p:cNvSpPr/>
          <p:nvPr/>
        </p:nvSpPr>
        <p:spPr>
          <a:xfrm>
            <a:off x="21572" y="3476963"/>
            <a:ext cx="12190825" cy="430118"/>
          </a:xfrm>
          <a:prstGeom prst="rect">
            <a:avLst/>
          </a:prstGeom>
          <a:noFill/>
          <a:ln>
            <a:noFill/>
            <a:miter lim="800000"/>
            <a:headEnd/>
            <a:tailEnd/>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spAutoFit/>
          </a:bodyPr>
          <a:lstStyle/>
          <a:p>
            <a:pPr marL="342900" indent="-342900" fontAlgn="base">
              <a:lnSpc>
                <a:spcPct val="150000"/>
              </a:lnSpc>
              <a:spcBef>
                <a:spcPct val="0"/>
              </a:spcBef>
              <a:spcAft>
                <a:spcPct val="0"/>
              </a:spcAft>
              <a:buFont typeface="Arial" panose="020B0604020202020204" pitchFamily="34" charset="0"/>
              <a:buChar char="•"/>
            </a:pPr>
            <a:r>
              <a:rPr lang="hi-IN" sz="1600" dirty="0" smtClean="0"/>
              <a:t>असंतोष</a:t>
            </a:r>
            <a:endParaRPr lang="en-US" sz="1600" b="1" dirty="0">
              <a:effectLst>
                <a:outerShdw blurRad="38100" dist="38100" dir="2700000" algn="tl">
                  <a:srgbClr val="C0C0C0"/>
                </a:outerShdw>
              </a:effectLst>
              <a:latin typeface="Copperplate Gothic Bold" panose="020E0705020206020404" pitchFamily="34" charset="0"/>
            </a:endParaRPr>
          </a:p>
        </p:txBody>
      </p:sp>
      <p:sp>
        <p:nvSpPr>
          <p:cNvPr id="15" name="Rectangle 14"/>
          <p:cNvSpPr/>
          <p:nvPr/>
        </p:nvSpPr>
        <p:spPr>
          <a:xfrm>
            <a:off x="21571" y="3800335"/>
            <a:ext cx="12190825" cy="430118"/>
          </a:xfrm>
          <a:prstGeom prst="rect">
            <a:avLst/>
          </a:prstGeom>
          <a:noFill/>
          <a:ln>
            <a:noFill/>
            <a:miter lim="800000"/>
            <a:headEnd/>
            <a:tailEnd/>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spAutoFit/>
          </a:bodyPr>
          <a:lstStyle/>
          <a:p>
            <a:pPr marL="342900" indent="-342900" fontAlgn="base">
              <a:lnSpc>
                <a:spcPct val="150000"/>
              </a:lnSpc>
              <a:spcBef>
                <a:spcPct val="0"/>
              </a:spcBef>
              <a:spcAft>
                <a:spcPct val="0"/>
              </a:spcAft>
              <a:buFont typeface="Arial" panose="020B0604020202020204" pitchFamily="34" charset="0"/>
              <a:buChar char="•"/>
            </a:pPr>
            <a:r>
              <a:rPr lang="hi-IN" sz="1600" dirty="0" smtClean="0"/>
              <a:t>कर्ज का बंधन</a:t>
            </a:r>
            <a:endParaRPr lang="en-US" sz="1600" b="1" dirty="0">
              <a:effectLst>
                <a:outerShdw blurRad="38100" dist="38100" dir="2700000" algn="tl">
                  <a:srgbClr val="C0C0C0"/>
                </a:outerShdw>
              </a:effectLst>
              <a:latin typeface="Copperplate Gothic Bold" panose="020E0705020206020404" pitchFamily="34" charset="0"/>
            </a:endParaRPr>
          </a:p>
        </p:txBody>
      </p:sp>
      <p:sp>
        <p:nvSpPr>
          <p:cNvPr id="16" name="Rectangle 15"/>
          <p:cNvSpPr/>
          <p:nvPr/>
        </p:nvSpPr>
        <p:spPr>
          <a:xfrm>
            <a:off x="21570" y="4106464"/>
            <a:ext cx="12190825" cy="430118"/>
          </a:xfrm>
          <a:prstGeom prst="rect">
            <a:avLst/>
          </a:prstGeom>
          <a:noFill/>
          <a:ln>
            <a:noFill/>
            <a:miter lim="800000"/>
            <a:headEnd/>
            <a:tailEnd/>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spAutoFit/>
          </a:bodyPr>
          <a:lstStyle/>
          <a:p>
            <a:pPr marL="342900" indent="-342900" fontAlgn="base">
              <a:lnSpc>
                <a:spcPct val="150000"/>
              </a:lnSpc>
              <a:spcBef>
                <a:spcPct val="0"/>
              </a:spcBef>
              <a:spcAft>
                <a:spcPct val="0"/>
              </a:spcAft>
              <a:buFont typeface="Arial" panose="020B0604020202020204" pitchFamily="34" charset="0"/>
              <a:buChar char="•"/>
            </a:pPr>
            <a:r>
              <a:rPr lang="hi-IN" sz="1600" dirty="0" smtClean="0"/>
              <a:t>पैसे पर अतिशयोक्तिपूर्ण जोर - इसमें सच्ची शक्ति का अतिरेक शामिल है ... या ओवरस्टेटिंग</a:t>
            </a:r>
            <a:endParaRPr lang="en-US" sz="1600" b="1" dirty="0">
              <a:effectLst>
                <a:outerShdw blurRad="38100" dist="38100" dir="2700000" algn="tl">
                  <a:srgbClr val="C0C0C0"/>
                </a:outerShdw>
              </a:effectLst>
              <a:latin typeface="Copperplate Gothic Bold" panose="020E0705020206020404" pitchFamily="34" charset="0"/>
            </a:endParaRPr>
          </a:p>
        </p:txBody>
      </p:sp>
      <p:sp>
        <p:nvSpPr>
          <p:cNvPr id="3" name="Slide Number Placeholder 2"/>
          <p:cNvSpPr>
            <a:spLocks noGrp="1"/>
          </p:cNvSpPr>
          <p:nvPr>
            <p:ph type="sldNum" sz="quarter" idx="12"/>
          </p:nvPr>
        </p:nvSpPr>
        <p:spPr/>
        <p:txBody>
          <a:bodyPr/>
          <a:lstStyle/>
          <a:p>
            <a:fld id="{F821FF9C-FD08-4B11-B43A-65073D9515E4}" type="slidenum">
              <a:rPr lang="en-US" smtClean="0"/>
              <a:pPr/>
              <a:t>32</a:t>
            </a:fld>
            <a:endParaRPr lang="en-US"/>
          </a:p>
        </p:txBody>
      </p:sp>
    </p:spTree>
    <p:extLst>
      <p:ext uri="{BB962C8B-B14F-4D97-AF65-F5344CB8AC3E}">
        <p14:creationId xmlns="" xmlns:p14="http://schemas.microsoft.com/office/powerpoint/2010/main" val="3958621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circle(in)">
                                      <p:cBhvr>
                                        <p:cTn id="22" dur="20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heel(1)">
                                      <p:cBhvr>
                                        <p:cTn id="27" dur="20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randombar(horizont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p:cTn id="37" dur="1000" fill="hold"/>
                                        <p:tgtEl>
                                          <p:spTgt spid="13"/>
                                        </p:tgtEl>
                                        <p:attrNameLst>
                                          <p:attrName>ppt_w</p:attrName>
                                        </p:attrNameLst>
                                      </p:cBhvr>
                                      <p:tavLst>
                                        <p:tav tm="0">
                                          <p:val>
                                            <p:fltVal val="0"/>
                                          </p:val>
                                        </p:tav>
                                        <p:tav tm="100000">
                                          <p:val>
                                            <p:strVal val="#ppt_w"/>
                                          </p:val>
                                        </p:tav>
                                      </p:tavLst>
                                    </p:anim>
                                    <p:anim calcmode="lin" valueType="num">
                                      <p:cBhvr>
                                        <p:cTn id="38" dur="1000" fill="hold"/>
                                        <p:tgtEl>
                                          <p:spTgt spid="13"/>
                                        </p:tgtEl>
                                        <p:attrNameLst>
                                          <p:attrName>ppt_h</p:attrName>
                                        </p:attrNameLst>
                                      </p:cBhvr>
                                      <p:tavLst>
                                        <p:tav tm="0">
                                          <p:val>
                                            <p:fltVal val="0"/>
                                          </p:val>
                                        </p:tav>
                                        <p:tav tm="100000">
                                          <p:val>
                                            <p:strVal val="#ppt_h"/>
                                          </p:val>
                                        </p:tav>
                                      </p:tavLst>
                                    </p:anim>
                                    <p:anim calcmode="lin" valueType="num">
                                      <p:cBhvr>
                                        <p:cTn id="39" dur="1000" fill="hold"/>
                                        <p:tgtEl>
                                          <p:spTgt spid="13"/>
                                        </p:tgtEl>
                                        <p:attrNameLst>
                                          <p:attrName>style.rotation</p:attrName>
                                        </p:attrNameLst>
                                      </p:cBhvr>
                                      <p:tavLst>
                                        <p:tav tm="0">
                                          <p:val>
                                            <p:fltVal val="90"/>
                                          </p:val>
                                        </p:tav>
                                        <p:tav tm="100000">
                                          <p:val>
                                            <p:fltVal val="0"/>
                                          </p:val>
                                        </p:tav>
                                      </p:tavLst>
                                    </p:anim>
                                    <p:animEffect transition="in" filter="fade">
                                      <p:cBhvr>
                                        <p:cTn id="40" dur="1000"/>
                                        <p:tgtEl>
                                          <p:spTgt spid="13"/>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16"/>
                                        </p:tgtEl>
                                        <p:attrNameLst>
                                          <p:attrName>style.visibility</p:attrName>
                                        </p:attrNameLst>
                                      </p:cBhvr>
                                      <p:to>
                                        <p:strVal val="visible"/>
                                      </p:to>
                                    </p:set>
                                    <p:anim calcmode="lin" valueType="num">
                                      <p:cBhvr additive="base">
                                        <p:cTn id="54" dur="500" fill="hold"/>
                                        <p:tgtEl>
                                          <p:spTgt spid="16"/>
                                        </p:tgtEl>
                                        <p:attrNameLst>
                                          <p:attrName>ppt_x</p:attrName>
                                        </p:attrNameLst>
                                      </p:cBhvr>
                                      <p:tavLst>
                                        <p:tav tm="0">
                                          <p:val>
                                            <p:strVal val="#ppt_x"/>
                                          </p:val>
                                        </p:tav>
                                        <p:tav tm="100000">
                                          <p:val>
                                            <p:strVal val="#ppt_x"/>
                                          </p:val>
                                        </p:tav>
                                      </p:tavLst>
                                    </p:anim>
                                    <p:anim calcmode="lin" valueType="num">
                                      <p:cBhvr additive="base">
                                        <p:cTn id="55"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4" presetClass="entr" presetSubtype="10" fill="hold" grpId="0" nodeType="clickEffect">
                                  <p:stCondLst>
                                    <p:cond delay="0"/>
                                  </p:stCondLst>
                                  <p:childTnLst>
                                    <p:set>
                                      <p:cBhvr>
                                        <p:cTn id="59" dur="1" fill="hold">
                                          <p:stCondLst>
                                            <p:cond delay="0"/>
                                          </p:stCondLst>
                                        </p:cTn>
                                        <p:tgtEl>
                                          <p:spTgt spid="4"/>
                                        </p:tgtEl>
                                        <p:attrNameLst>
                                          <p:attrName>style.visibility</p:attrName>
                                        </p:attrNameLst>
                                      </p:cBhvr>
                                      <p:to>
                                        <p:strVal val="visible"/>
                                      </p:to>
                                    </p:set>
                                    <p:animEffect transition="in" filter="randombar(horizontal)">
                                      <p:cBhvr>
                                        <p:cTn id="6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8" grpId="0"/>
      <p:bldP spid="10" grpId="0"/>
      <p:bldP spid="11" grpId="0"/>
      <p:bldP spid="12" grpId="0"/>
      <p:bldP spid="13" grpId="0"/>
      <p:bldP spid="14" grpId="0"/>
      <p:bldP spid="15" grpId="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 y="20978"/>
            <a:ext cx="12208285" cy="973729"/>
          </a:xfrm>
        </p:spPr>
        <p:txBody>
          <a:bodyPr>
            <a:normAutofit/>
          </a:bodyPr>
          <a:lstStyle/>
          <a:p>
            <a:r>
              <a:rPr lang="hi-IN" dirty="0" smtClean="0"/>
              <a:t>अन्यायी भण्डारी का दृष्टान्त</a:t>
            </a:r>
            <a:endParaRPr lang="en-US" b="1" dirty="0">
              <a:latin typeface="Rockwell Extra Bold" panose="02060903040505020403" pitchFamily="18" charset="0"/>
            </a:endParaRPr>
          </a:p>
        </p:txBody>
      </p:sp>
      <p:sp>
        <p:nvSpPr>
          <p:cNvPr id="5" name="Content Placeholder 2"/>
          <p:cNvSpPr txBox="1">
            <a:spLocks/>
          </p:cNvSpPr>
          <p:nvPr/>
        </p:nvSpPr>
        <p:spPr>
          <a:xfrm>
            <a:off x="30283" y="1217621"/>
            <a:ext cx="12154605" cy="5631672"/>
          </a:xfrm>
          <a:prstGeom prst="rect">
            <a:avLst/>
          </a:prstGeom>
          <a:solidFill>
            <a:srgbClr val="6600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eaLnBrk="0" fontAlgn="base" hangingPunct="0">
              <a:spcBef>
                <a:spcPct val="20000"/>
              </a:spcBef>
              <a:spcAft>
                <a:spcPct val="0"/>
              </a:spcAft>
              <a:buFontTx/>
              <a:buNone/>
              <a:defRPr sz="3200">
                <a:solidFill>
                  <a:schemeClr val="bg1"/>
                </a:solidFill>
              </a:defRPr>
            </a:lvl1pPr>
            <a:lvl2pPr marL="742950" indent="-285750" eaLnBrk="0" fontAlgn="base" hangingPunct="0">
              <a:spcBef>
                <a:spcPct val="20000"/>
              </a:spcBef>
              <a:spcAft>
                <a:spcPct val="0"/>
              </a:spcAft>
              <a:buChar char="–"/>
              <a:defRPr sz="2400"/>
            </a:lvl2pPr>
            <a:lvl3pPr marL="1143000" indent="-228600" eaLnBrk="0" fontAlgn="base" hangingPunct="0">
              <a:spcBef>
                <a:spcPct val="20000"/>
              </a:spcBef>
              <a:spcAft>
                <a:spcPct val="0"/>
              </a:spcAft>
              <a:buChar char="•"/>
              <a:defRPr sz="2000"/>
            </a:lvl3pPr>
            <a:lvl4pPr marL="1600200" indent="-228600" eaLnBrk="0" fontAlgn="base" hangingPunct="0">
              <a:spcBef>
                <a:spcPct val="20000"/>
              </a:spcBef>
              <a:spcAft>
                <a:spcPct val="0"/>
              </a:spcAft>
              <a:buChar char="–"/>
              <a:defRPr/>
            </a:lvl4pPr>
            <a:lvl5pPr marL="2057400" indent="-228600" eaLnBrk="0" fontAlgn="base" hangingPunct="0">
              <a:spcBef>
                <a:spcPct val="20000"/>
              </a:spcBef>
              <a:spcAft>
                <a:spcPct val="0"/>
              </a:spcAft>
              <a:buChar char="»"/>
              <a:defRPr/>
            </a:lvl5pPr>
            <a:lvl6pPr marL="2514600" indent="-228600" fontAlgn="base">
              <a:spcBef>
                <a:spcPct val="20000"/>
              </a:spcBef>
              <a:spcAft>
                <a:spcPct val="0"/>
              </a:spcAft>
              <a:buChar char="»"/>
              <a:defRPr/>
            </a:lvl6pPr>
            <a:lvl7pPr marL="2971800" indent="-228600" fontAlgn="base">
              <a:spcBef>
                <a:spcPct val="20000"/>
              </a:spcBef>
              <a:spcAft>
                <a:spcPct val="0"/>
              </a:spcAft>
              <a:buChar char="»"/>
              <a:defRPr/>
            </a:lvl7pPr>
            <a:lvl8pPr marL="3429000" indent="-228600" fontAlgn="base">
              <a:spcBef>
                <a:spcPct val="20000"/>
              </a:spcBef>
              <a:spcAft>
                <a:spcPct val="0"/>
              </a:spcAft>
              <a:buChar char="»"/>
              <a:defRPr/>
            </a:lvl8pPr>
            <a:lvl9pPr marL="3886200" indent="-228600" fontAlgn="base">
              <a:spcBef>
                <a:spcPct val="20000"/>
              </a:spcBef>
              <a:spcAft>
                <a:spcPct val="0"/>
              </a:spcAft>
              <a:buChar char="»"/>
              <a:defRPr/>
            </a:lvl9pPr>
          </a:lstStyle>
          <a:p>
            <a:pPr marL="457200" indent="-457200">
              <a:buFont typeface="Arial" panose="020B0604020202020204" pitchFamily="34" charset="0"/>
              <a:buChar char="•"/>
            </a:pPr>
            <a:r>
              <a:rPr lang="hi-IN" sz="2800" dirty="0" smtClean="0"/>
              <a:t>लूका </a:t>
            </a:r>
            <a:r>
              <a:rPr lang="en-US" sz="2800" dirty="0" smtClean="0">
                <a:latin typeface="Arial Rounded MT Bold" panose="020F0704030504030204" pitchFamily="34" charset="0"/>
              </a:rPr>
              <a:t> </a:t>
            </a:r>
            <a:r>
              <a:rPr lang="en-US" sz="2800" dirty="0">
                <a:latin typeface="Arial Rounded MT Bold" panose="020F0704030504030204" pitchFamily="34" charset="0"/>
              </a:rPr>
              <a:t>16:1-13</a:t>
            </a:r>
          </a:p>
          <a:p>
            <a:pPr marL="457200" indent="-457200">
              <a:buFont typeface="Arial" panose="020B0604020202020204" pitchFamily="34" charset="0"/>
              <a:buChar char="•"/>
            </a:pPr>
            <a:r>
              <a:rPr lang="hi-IN" sz="2800" b="1" i="1" dirty="0" smtClean="0"/>
              <a:t>9 </a:t>
            </a:r>
            <a:r>
              <a:rPr lang="hi-IN" sz="2800" dirty="0" smtClean="0">
                <a:solidFill>
                  <a:srgbClr val="FFFF00"/>
                </a:solidFill>
              </a:rPr>
              <a:t>और मैं तुम से कहता हूं, कि अधर्म के धन से अपने लिये मित्र बना लो; ताकि जब वह जाता रहे, तो वे तुम्हें अनन्त निवासों में ले लें।</a:t>
            </a:r>
            <a:r>
              <a:rPr lang="hi-IN" sz="2800" dirty="0" smtClean="0"/>
              <a:t/>
            </a:r>
            <a:br>
              <a:rPr lang="hi-IN" sz="2800" dirty="0" smtClean="0"/>
            </a:br>
            <a:r>
              <a:rPr lang="hi-IN" sz="2800" b="1" i="1" dirty="0" smtClean="0"/>
              <a:t>10 </a:t>
            </a:r>
            <a:r>
              <a:rPr lang="hi-IN" sz="2800" dirty="0" smtClean="0"/>
              <a:t>जो थोड़े से थोड़े में सच्चा है, वह बहुत में भी सच्चा है: और जो थोड़े से थोड़े में अधर्मी है, वह बहुत में भी अधर्मी है।</a:t>
            </a:r>
            <a:br>
              <a:rPr lang="hi-IN" sz="2800" dirty="0" smtClean="0"/>
            </a:br>
            <a:r>
              <a:rPr lang="hi-IN" sz="2800" b="1" i="1" dirty="0" smtClean="0"/>
              <a:t>11 </a:t>
            </a:r>
            <a:r>
              <a:rPr lang="hi-IN" sz="2800" dirty="0" smtClean="0"/>
              <a:t>इसलिये जब तुम अधर्म के धन में सच्चे न ठहरे, तो सच्चा तुम्हें कौन सौंपेगा।</a:t>
            </a:r>
            <a:br>
              <a:rPr lang="hi-IN" sz="2800" dirty="0" smtClean="0"/>
            </a:br>
            <a:r>
              <a:rPr lang="hi-IN" sz="2800" b="1" i="1" dirty="0" smtClean="0"/>
              <a:t>12 </a:t>
            </a:r>
            <a:r>
              <a:rPr lang="hi-IN" sz="2800" dirty="0" smtClean="0"/>
              <a:t>और यदि तुम पराये धन में सच्चे न ठहरे, तो जो तुम्हारा है, उसे तुम्हें कौन देगा?</a:t>
            </a:r>
            <a:br>
              <a:rPr lang="hi-IN" sz="2800" dirty="0" smtClean="0"/>
            </a:br>
            <a:r>
              <a:rPr lang="hi-IN" sz="2800" b="1" i="1" dirty="0" smtClean="0"/>
              <a:t>13 </a:t>
            </a:r>
            <a:r>
              <a:rPr lang="hi-IN" sz="2800" dirty="0" smtClean="0"/>
              <a:t>कोई दास दो स्वामियों की सेवा नहीं कर सकता: क्योंकि वह तो एक से बैर और दूसरे से प्रेम रखेगा; या एक से मिल रहेगा और दूसरे को तुच्छ जानेगा: तुम परमेश्वर और धन दोनों की सेवा नहीं कर सकते॥</a:t>
            </a:r>
            <a:endParaRPr lang="en-US" sz="2800" dirty="0">
              <a:latin typeface="Arial Rounded MT Bold" panose="020F0704030504030204" pitchFamily="34" charset="0"/>
            </a:endParaRPr>
          </a:p>
        </p:txBody>
      </p:sp>
      <p:sp>
        <p:nvSpPr>
          <p:cNvPr id="3" name="Slide Number Placeholder 2"/>
          <p:cNvSpPr>
            <a:spLocks noGrp="1"/>
          </p:cNvSpPr>
          <p:nvPr>
            <p:ph type="sldNum" sz="quarter" idx="12"/>
          </p:nvPr>
        </p:nvSpPr>
        <p:spPr/>
        <p:txBody>
          <a:bodyPr/>
          <a:lstStyle/>
          <a:p>
            <a:fld id="{F821FF9C-FD08-4B11-B43A-65073D9515E4}" type="slidenum">
              <a:rPr lang="en-US" smtClean="0"/>
              <a:pPr/>
              <a:t>4</a:t>
            </a:fld>
            <a:endParaRPr lang="en-US"/>
          </a:p>
        </p:txBody>
      </p:sp>
    </p:spTree>
    <p:extLst>
      <p:ext uri="{BB962C8B-B14F-4D97-AF65-F5344CB8AC3E}">
        <p14:creationId xmlns="" xmlns:p14="http://schemas.microsoft.com/office/powerpoint/2010/main" val="7062503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 y="40431"/>
            <a:ext cx="12208285" cy="744323"/>
          </a:xfrm>
        </p:spPr>
        <p:txBody>
          <a:bodyPr/>
          <a:lstStyle/>
          <a:p>
            <a:r>
              <a:rPr lang="hi-IN" dirty="0" smtClean="0"/>
              <a:t>क्या </a:t>
            </a:r>
            <a:r>
              <a:rPr lang="en-US" dirty="0" smtClean="0"/>
              <a:t>धन </a:t>
            </a:r>
            <a:r>
              <a:rPr lang="hi-IN" dirty="0" smtClean="0"/>
              <a:t>गलत है</a:t>
            </a:r>
            <a:endParaRPr lang="en-US" b="1" dirty="0">
              <a:latin typeface="Rockwell Extra Bold" panose="02060903040505020403" pitchFamily="18" charset="0"/>
            </a:endParaRPr>
          </a:p>
        </p:txBody>
      </p:sp>
      <p:sp>
        <p:nvSpPr>
          <p:cNvPr id="3" name="Content Placeholder 2"/>
          <p:cNvSpPr>
            <a:spLocks noGrp="1"/>
          </p:cNvSpPr>
          <p:nvPr>
            <p:ph idx="1"/>
          </p:nvPr>
        </p:nvSpPr>
        <p:spPr>
          <a:xfrm>
            <a:off x="393965" y="3610339"/>
            <a:ext cx="5600986" cy="1920526"/>
          </a:xfrm>
          <a:noFill/>
          <a:ln>
            <a:noFill/>
            <a:miter lim="800000"/>
            <a:headEnd/>
            <a:tailEnd/>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marL="0" indent="0" fontAlgn="base">
              <a:spcBef>
                <a:spcPct val="0"/>
              </a:spcBef>
              <a:spcAft>
                <a:spcPct val="0"/>
              </a:spcAft>
              <a:buNone/>
            </a:pPr>
            <a:r>
              <a:rPr lang="hi-IN" sz="1800" b="1" dirty="0" smtClean="0"/>
              <a:t>प्रकाशित वाक्य</a:t>
            </a:r>
            <a:r>
              <a:rPr lang="en-US" sz="1800" b="1" dirty="0" smtClean="0">
                <a:effectLst>
                  <a:outerShdw blurRad="38100" dist="38100" dir="2700000" algn="tl">
                    <a:srgbClr val="C0C0C0"/>
                  </a:outerShdw>
                </a:effectLst>
                <a:latin typeface="Copperplate Gothic Bold" panose="020E0705020206020404" pitchFamily="34" charset="0"/>
              </a:rPr>
              <a:t> 5:11-12</a:t>
            </a:r>
          </a:p>
          <a:p>
            <a:pPr fontAlgn="base">
              <a:spcBef>
                <a:spcPct val="0"/>
              </a:spcBef>
              <a:spcAft>
                <a:spcPct val="0"/>
              </a:spcAft>
            </a:pPr>
            <a:r>
              <a:rPr lang="hi-IN" sz="1800" b="1" dirty="0" smtClean="0"/>
              <a:t>योग्य भेड़ का बच्चा है</a:t>
            </a:r>
            <a:endParaRPr lang="en-US" sz="1800" b="1" dirty="0" smtClean="0">
              <a:effectLst>
                <a:outerShdw blurRad="38100" dist="38100" dir="2700000" algn="tl">
                  <a:srgbClr val="C0C0C0"/>
                </a:outerShdw>
              </a:effectLst>
              <a:latin typeface="Copperplate Gothic Bold" panose="020E0705020206020404" pitchFamily="34" charset="0"/>
            </a:endParaRPr>
          </a:p>
          <a:p>
            <a:pPr fontAlgn="base">
              <a:spcBef>
                <a:spcPct val="0"/>
              </a:spcBef>
              <a:spcAft>
                <a:spcPct val="0"/>
              </a:spcAft>
            </a:pPr>
            <a:r>
              <a:rPr lang="hi-IN" sz="1600" b="1" i="1" dirty="0" smtClean="0"/>
              <a:t>11 </a:t>
            </a:r>
            <a:r>
              <a:rPr lang="hi-IN" sz="1600" dirty="0" smtClean="0"/>
              <a:t>और जब मै ने देखा, तो उस सिंहासन और उन प्राणियों और उन प्राचीनों के चारों ओर बहुत से स्वर्गदूतों का शब्द सुना, जिन की गिनती लाखों और करोड़ों की थी।</a:t>
            </a:r>
            <a:br>
              <a:rPr lang="hi-IN" sz="1600" dirty="0" smtClean="0"/>
            </a:br>
            <a:r>
              <a:rPr lang="hi-IN" sz="1600" b="1" i="1" dirty="0" smtClean="0"/>
              <a:t>12 </a:t>
            </a:r>
            <a:r>
              <a:rPr lang="hi-IN" sz="1600" dirty="0" smtClean="0"/>
              <a:t>और वे ऊंचे शब्द से कहते थे, कि वध किया हुआ मेम्ना ही सामर्थ, और धन, और ज्ञान, और शक्ति, और आदर, और महिमा, और धन्यवाद के योग्य है।</a:t>
            </a:r>
            <a:endParaRPr lang="en-US" sz="1600" dirty="0">
              <a:effectLst>
                <a:outerShdw blurRad="38100" dist="38100" dir="2700000" algn="tl">
                  <a:srgbClr val="C0C0C0"/>
                </a:outerShdw>
              </a:effectLst>
              <a:latin typeface="Copperplate Gothic Bold" panose="020E0705020206020404" pitchFamily="34" charset="0"/>
            </a:endParaRPr>
          </a:p>
        </p:txBody>
      </p:sp>
      <p:sp>
        <p:nvSpPr>
          <p:cNvPr id="5" name="Content Placeholder 2"/>
          <p:cNvSpPr txBox="1">
            <a:spLocks/>
          </p:cNvSpPr>
          <p:nvPr/>
        </p:nvSpPr>
        <p:spPr>
          <a:xfrm>
            <a:off x="0" y="957581"/>
            <a:ext cx="6096000" cy="2470148"/>
          </a:xfrm>
          <a:prstGeom prst="rect">
            <a:avLst/>
          </a:prstGeom>
          <a:solidFill>
            <a:srgbClr val="6600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eaLnBrk="0" fontAlgn="base" hangingPunct="0">
              <a:spcBef>
                <a:spcPct val="20000"/>
              </a:spcBef>
              <a:spcAft>
                <a:spcPct val="0"/>
              </a:spcAft>
              <a:buFontTx/>
              <a:buNone/>
              <a:defRPr sz="3200">
                <a:solidFill>
                  <a:schemeClr val="bg1"/>
                </a:solidFill>
              </a:defRPr>
            </a:lvl1pPr>
            <a:lvl2pPr marL="742950" indent="-285750" eaLnBrk="0" fontAlgn="base" hangingPunct="0">
              <a:spcBef>
                <a:spcPct val="20000"/>
              </a:spcBef>
              <a:spcAft>
                <a:spcPct val="0"/>
              </a:spcAft>
              <a:buChar char="–"/>
              <a:defRPr sz="2400"/>
            </a:lvl2pPr>
            <a:lvl3pPr marL="1143000" indent="-228600" eaLnBrk="0" fontAlgn="base" hangingPunct="0">
              <a:spcBef>
                <a:spcPct val="20000"/>
              </a:spcBef>
              <a:spcAft>
                <a:spcPct val="0"/>
              </a:spcAft>
              <a:buChar char="•"/>
              <a:defRPr sz="2000"/>
            </a:lvl3pPr>
            <a:lvl4pPr marL="1600200" indent="-228600" eaLnBrk="0" fontAlgn="base" hangingPunct="0">
              <a:spcBef>
                <a:spcPct val="20000"/>
              </a:spcBef>
              <a:spcAft>
                <a:spcPct val="0"/>
              </a:spcAft>
              <a:buChar char="–"/>
              <a:defRPr/>
            </a:lvl4pPr>
            <a:lvl5pPr marL="2057400" indent="-228600" eaLnBrk="0" fontAlgn="base" hangingPunct="0">
              <a:spcBef>
                <a:spcPct val="20000"/>
              </a:spcBef>
              <a:spcAft>
                <a:spcPct val="0"/>
              </a:spcAft>
              <a:buChar char="»"/>
              <a:defRPr/>
            </a:lvl5pPr>
            <a:lvl6pPr marL="2514600" indent="-228600" fontAlgn="base">
              <a:spcBef>
                <a:spcPct val="20000"/>
              </a:spcBef>
              <a:spcAft>
                <a:spcPct val="0"/>
              </a:spcAft>
              <a:buChar char="»"/>
              <a:defRPr/>
            </a:lvl6pPr>
            <a:lvl7pPr marL="2971800" indent="-228600" fontAlgn="base">
              <a:spcBef>
                <a:spcPct val="20000"/>
              </a:spcBef>
              <a:spcAft>
                <a:spcPct val="0"/>
              </a:spcAft>
              <a:buChar char="»"/>
              <a:defRPr/>
            </a:lvl7pPr>
            <a:lvl8pPr marL="3429000" indent="-228600" fontAlgn="base">
              <a:spcBef>
                <a:spcPct val="20000"/>
              </a:spcBef>
              <a:spcAft>
                <a:spcPct val="0"/>
              </a:spcAft>
              <a:buChar char="»"/>
              <a:defRPr/>
            </a:lvl8pPr>
            <a:lvl9pPr marL="3886200" indent="-228600" fontAlgn="base">
              <a:spcBef>
                <a:spcPct val="20000"/>
              </a:spcBef>
              <a:spcAft>
                <a:spcPct val="0"/>
              </a:spcAft>
              <a:buChar char="»"/>
              <a:defRPr/>
            </a:lvl9pPr>
          </a:lstStyle>
          <a:p>
            <a:pPr marL="457200" indent="-457200">
              <a:buFont typeface="Arial" panose="020B0604020202020204" pitchFamily="34" charset="0"/>
              <a:buChar char="•"/>
            </a:pPr>
            <a:r>
              <a:rPr lang="hi-IN" sz="2800" dirty="0" smtClean="0"/>
              <a:t>बाइबल कहती है कि यीशु शक्ति और धन और ज्ञान प्राप्त करने के योग्य है, और ताकत और सम्मान और महिमा और आशीर्वाद! "</a:t>
            </a:r>
            <a:endParaRPr lang="en-US" sz="2800" dirty="0">
              <a:latin typeface="Arial Rounded MT Bold" panose="020F0704030504030204" pitchFamily="34" charset="0"/>
            </a:endParaRPr>
          </a:p>
        </p:txBody>
      </p:sp>
      <p:pic>
        <p:nvPicPr>
          <p:cNvPr id="4" name="Picture 3"/>
          <p:cNvPicPr>
            <a:picLocks noChangeAspect="1"/>
          </p:cNvPicPr>
          <p:nvPr/>
        </p:nvPicPr>
        <p:blipFill>
          <a:blip r:embed="rId2"/>
          <a:stretch>
            <a:fillRect/>
          </a:stretch>
        </p:blipFill>
        <p:spPr>
          <a:xfrm>
            <a:off x="6250033" y="1547949"/>
            <a:ext cx="5753100" cy="4267200"/>
          </a:xfrm>
          <a:prstGeom prst="rect">
            <a:avLst/>
          </a:prstGeom>
        </p:spPr>
      </p:pic>
      <p:sp>
        <p:nvSpPr>
          <p:cNvPr id="6" name="Slide Number Placeholder 5"/>
          <p:cNvSpPr>
            <a:spLocks noGrp="1"/>
          </p:cNvSpPr>
          <p:nvPr>
            <p:ph type="sldNum" sz="quarter" idx="12"/>
          </p:nvPr>
        </p:nvSpPr>
        <p:spPr/>
        <p:txBody>
          <a:bodyPr/>
          <a:lstStyle/>
          <a:p>
            <a:fld id="{F821FF9C-FD08-4B11-B43A-65073D9515E4}" type="slidenum">
              <a:rPr lang="en-US" smtClean="0"/>
              <a:pPr/>
              <a:t>5</a:t>
            </a:fld>
            <a:endParaRPr lang="en-US"/>
          </a:p>
        </p:txBody>
      </p:sp>
    </p:spTree>
    <p:extLst>
      <p:ext uri="{BB962C8B-B14F-4D97-AF65-F5344CB8AC3E}">
        <p14:creationId xmlns="" xmlns:p14="http://schemas.microsoft.com/office/powerpoint/2010/main" val="37756732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6250" y="2538493"/>
            <a:ext cx="5713566" cy="3083921"/>
          </a:xfrm>
          <a:noFill/>
          <a:ln>
            <a:noFill/>
            <a:miter lim="800000"/>
            <a:headEnd/>
            <a:tailEnd/>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marL="0" indent="0" fontAlgn="base">
              <a:spcBef>
                <a:spcPct val="0"/>
              </a:spcBef>
              <a:spcAft>
                <a:spcPct val="0"/>
              </a:spcAft>
              <a:buNone/>
            </a:pPr>
            <a:r>
              <a:rPr lang="hi-IN" sz="2400" dirty="0" smtClean="0"/>
              <a:t>हाग्गै</a:t>
            </a:r>
            <a:r>
              <a:rPr lang="hi-IN" sz="1600" dirty="0" smtClean="0"/>
              <a:t> </a:t>
            </a:r>
            <a:r>
              <a:rPr lang="en-US" sz="1600" b="1" dirty="0" smtClean="0">
                <a:effectLst>
                  <a:outerShdw blurRad="38100" dist="38100" dir="2700000" algn="tl">
                    <a:srgbClr val="C0C0C0"/>
                  </a:outerShdw>
                </a:effectLst>
                <a:latin typeface="Copperplate Gothic Bold" panose="020E0705020206020404" pitchFamily="34" charset="0"/>
              </a:rPr>
              <a:t>2:6-9 </a:t>
            </a:r>
          </a:p>
          <a:p>
            <a:pPr fontAlgn="base">
              <a:spcBef>
                <a:spcPct val="0"/>
              </a:spcBef>
              <a:spcAft>
                <a:spcPct val="0"/>
              </a:spcAft>
            </a:pPr>
            <a:endParaRPr lang="en-US" sz="1600" dirty="0" smtClean="0">
              <a:effectLst>
                <a:outerShdw blurRad="38100" dist="38100" dir="2700000" algn="tl">
                  <a:srgbClr val="C0C0C0"/>
                </a:outerShdw>
              </a:effectLst>
              <a:latin typeface="Copperplate Gothic Bold" panose="020E0705020206020404" pitchFamily="34" charset="0"/>
            </a:endParaRPr>
          </a:p>
          <a:p>
            <a:pPr fontAlgn="base">
              <a:spcBef>
                <a:spcPct val="0"/>
              </a:spcBef>
              <a:spcAft>
                <a:spcPct val="0"/>
              </a:spcAft>
            </a:pPr>
            <a:r>
              <a:rPr lang="hi-IN" sz="1600" b="1" i="1" dirty="0" smtClean="0"/>
              <a:t>6 </a:t>
            </a:r>
            <a:r>
              <a:rPr lang="hi-IN" sz="1600" dirty="0" smtClean="0"/>
              <a:t>क्योंकि सेनाओं का यहोवा यों कहता है, अब थोड़ी ही देर बाकी है कि मैं आकाश और पृथ्वी और समुद्र और स्थल सब को कम्पित करूंगा।</a:t>
            </a:r>
            <a:br>
              <a:rPr lang="hi-IN" sz="1600" dirty="0" smtClean="0"/>
            </a:br>
            <a:r>
              <a:rPr lang="hi-IN" sz="1600" b="1" i="1" dirty="0" smtClean="0"/>
              <a:t>7 </a:t>
            </a:r>
            <a:r>
              <a:rPr lang="hi-IN" sz="1600" dirty="0" smtClean="0"/>
              <a:t>और मैं सारी जातियों को कम्पकपाऊंगा, और सारी जातियों की मनभावनी वस्तुएं आएंगी; और मैं इस भवन को अपनी महिमा के तेज से भर दूंगा, सेनाओं के यहोवा का यही वचन है।</a:t>
            </a:r>
            <a:br>
              <a:rPr lang="hi-IN" sz="1600" dirty="0" smtClean="0"/>
            </a:br>
            <a:r>
              <a:rPr lang="hi-IN" sz="1600" b="1" i="1" dirty="0" smtClean="0"/>
              <a:t>8 </a:t>
            </a:r>
            <a:r>
              <a:rPr lang="hi-IN" sz="1600" dirty="0" smtClean="0"/>
              <a:t>चान्दी तो मेरी है, और सोना भी मेरा ही है, सेनाओं के यहोवा की यही वाणी है।</a:t>
            </a:r>
            <a:br>
              <a:rPr lang="hi-IN" sz="1600" dirty="0" smtClean="0"/>
            </a:br>
            <a:r>
              <a:rPr lang="hi-IN" sz="1600" b="1" i="1" dirty="0" smtClean="0"/>
              <a:t>9 </a:t>
            </a:r>
            <a:r>
              <a:rPr lang="hi-IN" sz="1600" dirty="0" smtClean="0"/>
              <a:t>इस भवन की पिछली महिमा इसकी पहिली महिमा से बड़ी होगी, सेनाओं के यहोवा का यही वचन है, और इस स्थान में मैं शान्ति दूंगा, सेनाओं के यहोवा की यही वाणी है॥</a:t>
            </a:r>
            <a:endParaRPr lang="en-US" sz="1600" dirty="0" smtClean="0">
              <a:effectLst>
                <a:outerShdw blurRad="38100" dist="38100" dir="2700000" algn="tl">
                  <a:srgbClr val="C0C0C0"/>
                </a:outerShdw>
              </a:effectLst>
              <a:latin typeface="Copperplate Gothic Bold" panose="020E0705020206020404" pitchFamily="34" charset="0"/>
            </a:endParaRPr>
          </a:p>
        </p:txBody>
      </p:sp>
      <p:sp>
        <p:nvSpPr>
          <p:cNvPr id="5" name="Content Placeholder 2"/>
          <p:cNvSpPr txBox="1">
            <a:spLocks/>
          </p:cNvSpPr>
          <p:nvPr/>
        </p:nvSpPr>
        <p:spPr>
          <a:xfrm>
            <a:off x="0" y="1138556"/>
            <a:ext cx="6096000" cy="1261744"/>
          </a:xfrm>
          <a:prstGeom prst="rect">
            <a:avLst/>
          </a:prstGeom>
          <a:solidFill>
            <a:srgbClr val="6600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eaLnBrk="0" fontAlgn="base" hangingPunct="0">
              <a:spcBef>
                <a:spcPct val="20000"/>
              </a:spcBef>
              <a:spcAft>
                <a:spcPct val="0"/>
              </a:spcAft>
              <a:buFontTx/>
              <a:buNone/>
              <a:defRPr sz="3200">
                <a:solidFill>
                  <a:schemeClr val="bg1"/>
                </a:solidFill>
              </a:defRPr>
            </a:lvl1pPr>
            <a:lvl2pPr marL="742950" indent="-285750" eaLnBrk="0" fontAlgn="base" hangingPunct="0">
              <a:spcBef>
                <a:spcPct val="20000"/>
              </a:spcBef>
              <a:spcAft>
                <a:spcPct val="0"/>
              </a:spcAft>
              <a:buChar char="–"/>
              <a:defRPr sz="2400"/>
            </a:lvl2pPr>
            <a:lvl3pPr marL="1143000" indent="-228600" eaLnBrk="0" fontAlgn="base" hangingPunct="0">
              <a:spcBef>
                <a:spcPct val="20000"/>
              </a:spcBef>
              <a:spcAft>
                <a:spcPct val="0"/>
              </a:spcAft>
              <a:buChar char="•"/>
              <a:defRPr sz="2000"/>
            </a:lvl3pPr>
            <a:lvl4pPr marL="1600200" indent="-228600" eaLnBrk="0" fontAlgn="base" hangingPunct="0">
              <a:spcBef>
                <a:spcPct val="20000"/>
              </a:spcBef>
              <a:spcAft>
                <a:spcPct val="0"/>
              </a:spcAft>
              <a:buChar char="–"/>
              <a:defRPr/>
            </a:lvl4pPr>
            <a:lvl5pPr marL="2057400" indent="-228600" eaLnBrk="0" fontAlgn="base" hangingPunct="0">
              <a:spcBef>
                <a:spcPct val="20000"/>
              </a:spcBef>
              <a:spcAft>
                <a:spcPct val="0"/>
              </a:spcAft>
              <a:buChar char="»"/>
              <a:defRPr/>
            </a:lvl5pPr>
            <a:lvl6pPr marL="2514600" indent="-228600" fontAlgn="base">
              <a:spcBef>
                <a:spcPct val="20000"/>
              </a:spcBef>
              <a:spcAft>
                <a:spcPct val="0"/>
              </a:spcAft>
              <a:buChar char="»"/>
              <a:defRPr/>
            </a:lvl6pPr>
            <a:lvl7pPr marL="2971800" indent="-228600" fontAlgn="base">
              <a:spcBef>
                <a:spcPct val="20000"/>
              </a:spcBef>
              <a:spcAft>
                <a:spcPct val="0"/>
              </a:spcAft>
              <a:buChar char="»"/>
              <a:defRPr/>
            </a:lvl7pPr>
            <a:lvl8pPr marL="3429000" indent="-228600" fontAlgn="base">
              <a:spcBef>
                <a:spcPct val="20000"/>
              </a:spcBef>
              <a:spcAft>
                <a:spcPct val="0"/>
              </a:spcAft>
              <a:buChar char="»"/>
              <a:defRPr/>
            </a:lvl8pPr>
            <a:lvl9pPr marL="3886200" indent="-228600" fontAlgn="base">
              <a:spcBef>
                <a:spcPct val="20000"/>
              </a:spcBef>
              <a:spcAft>
                <a:spcPct val="0"/>
              </a:spcAft>
              <a:buChar char="»"/>
              <a:defRPr/>
            </a:lvl9pPr>
          </a:lstStyle>
          <a:p>
            <a:pPr marL="457200" indent="-457200">
              <a:buFont typeface="Arial" panose="020B0604020202020204" pitchFamily="34" charset="0"/>
              <a:buChar char="•"/>
            </a:pPr>
            <a:r>
              <a:rPr lang="hi-IN" sz="2800" dirty="0" smtClean="0"/>
              <a:t>प्रभु कहते हैं कि सभी धन उसके हैं</a:t>
            </a:r>
            <a:endParaRPr lang="en-US" sz="2800" dirty="0">
              <a:latin typeface="Arial Rounded MT Bold" panose="020F0704030504030204" pitchFamily="34" charset="0"/>
            </a:endParaRPr>
          </a:p>
        </p:txBody>
      </p:sp>
      <p:sp>
        <p:nvSpPr>
          <p:cNvPr id="8" name="Content Placeholder 2"/>
          <p:cNvSpPr txBox="1">
            <a:spLocks/>
          </p:cNvSpPr>
          <p:nvPr/>
        </p:nvSpPr>
        <p:spPr>
          <a:xfrm>
            <a:off x="6126178" y="4896035"/>
            <a:ext cx="6035644" cy="1393752"/>
          </a:xfrm>
          <a:prstGeom prst="rect">
            <a:avLst/>
          </a:prstGeom>
          <a:solidFill>
            <a:srgbClr val="6600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eaLnBrk="0" fontAlgn="base" hangingPunct="0">
              <a:spcBef>
                <a:spcPct val="20000"/>
              </a:spcBef>
              <a:spcAft>
                <a:spcPct val="0"/>
              </a:spcAft>
              <a:buFontTx/>
              <a:buNone/>
              <a:defRPr sz="3200">
                <a:solidFill>
                  <a:schemeClr val="bg1"/>
                </a:solidFill>
              </a:defRPr>
            </a:lvl1pPr>
            <a:lvl2pPr marL="742950" indent="-285750" eaLnBrk="0" fontAlgn="base" hangingPunct="0">
              <a:spcBef>
                <a:spcPct val="20000"/>
              </a:spcBef>
              <a:spcAft>
                <a:spcPct val="0"/>
              </a:spcAft>
              <a:buChar char="–"/>
              <a:defRPr sz="2400"/>
            </a:lvl2pPr>
            <a:lvl3pPr marL="1143000" indent="-228600" eaLnBrk="0" fontAlgn="base" hangingPunct="0">
              <a:spcBef>
                <a:spcPct val="20000"/>
              </a:spcBef>
              <a:spcAft>
                <a:spcPct val="0"/>
              </a:spcAft>
              <a:buChar char="•"/>
              <a:defRPr sz="2000"/>
            </a:lvl3pPr>
            <a:lvl4pPr marL="1600200" indent="-228600" eaLnBrk="0" fontAlgn="base" hangingPunct="0">
              <a:spcBef>
                <a:spcPct val="20000"/>
              </a:spcBef>
              <a:spcAft>
                <a:spcPct val="0"/>
              </a:spcAft>
              <a:buChar char="–"/>
              <a:defRPr/>
            </a:lvl4pPr>
            <a:lvl5pPr marL="2057400" indent="-228600" eaLnBrk="0" fontAlgn="base" hangingPunct="0">
              <a:spcBef>
                <a:spcPct val="20000"/>
              </a:spcBef>
              <a:spcAft>
                <a:spcPct val="0"/>
              </a:spcAft>
              <a:buChar char="»"/>
              <a:defRPr/>
            </a:lvl5pPr>
            <a:lvl6pPr marL="2514600" indent="-228600" fontAlgn="base">
              <a:spcBef>
                <a:spcPct val="20000"/>
              </a:spcBef>
              <a:spcAft>
                <a:spcPct val="0"/>
              </a:spcAft>
              <a:buChar char="»"/>
              <a:defRPr/>
            </a:lvl6pPr>
            <a:lvl7pPr marL="2971800" indent="-228600" fontAlgn="base">
              <a:spcBef>
                <a:spcPct val="20000"/>
              </a:spcBef>
              <a:spcAft>
                <a:spcPct val="0"/>
              </a:spcAft>
              <a:buChar char="»"/>
              <a:defRPr/>
            </a:lvl7pPr>
            <a:lvl8pPr marL="3429000" indent="-228600" fontAlgn="base">
              <a:spcBef>
                <a:spcPct val="20000"/>
              </a:spcBef>
              <a:spcAft>
                <a:spcPct val="0"/>
              </a:spcAft>
              <a:buChar char="»"/>
              <a:defRPr/>
            </a:lvl8pPr>
            <a:lvl9pPr marL="3886200" indent="-228600" fontAlgn="base">
              <a:spcBef>
                <a:spcPct val="20000"/>
              </a:spcBef>
              <a:spcAft>
                <a:spcPct val="0"/>
              </a:spcAft>
              <a:buChar char="»"/>
              <a:defRPr/>
            </a:lvl9pPr>
          </a:lstStyle>
          <a:p>
            <a:pPr marL="457200" indent="-457200">
              <a:buFont typeface="Arial" panose="020B0604020202020204" pitchFamily="34" charset="0"/>
              <a:buChar char="•"/>
            </a:pPr>
            <a:r>
              <a:rPr lang="hi-IN" sz="2800" dirty="0" smtClean="0"/>
              <a:t>पहले के दिनों में</a:t>
            </a:r>
            <a:r>
              <a:rPr lang="en-US" sz="2800" dirty="0" smtClean="0"/>
              <a:t>  </a:t>
            </a:r>
            <a:r>
              <a:rPr lang="en-US" sz="2800" dirty="0" err="1" smtClean="0"/>
              <a:t>चाँदी</a:t>
            </a:r>
            <a:r>
              <a:rPr lang="hi-IN" sz="2800" dirty="0" smtClean="0"/>
              <a:t> और </a:t>
            </a:r>
            <a:r>
              <a:rPr lang="en-US" sz="2800" dirty="0" err="1" smtClean="0"/>
              <a:t>सोना</a:t>
            </a:r>
            <a:r>
              <a:rPr lang="hi-IN" sz="2800" dirty="0" smtClean="0"/>
              <a:t> मुद्रा या </a:t>
            </a:r>
            <a:r>
              <a:rPr lang="en-US" sz="2800" dirty="0" smtClean="0"/>
              <a:t>धन</a:t>
            </a:r>
            <a:r>
              <a:rPr lang="hi-IN" sz="2800" dirty="0" smtClean="0"/>
              <a:t> हुआ करती थी</a:t>
            </a:r>
            <a:endParaRPr lang="en-US" sz="2800" dirty="0">
              <a:latin typeface="Arial Rounded MT Bold" panose="020F0704030504030204" pitchFamily="34" charset="0"/>
            </a:endParaRPr>
          </a:p>
        </p:txBody>
      </p:sp>
      <p:pic>
        <p:nvPicPr>
          <p:cNvPr id="6" name="Picture 5"/>
          <p:cNvPicPr>
            <a:picLocks noChangeAspect="1"/>
          </p:cNvPicPr>
          <p:nvPr/>
        </p:nvPicPr>
        <p:blipFill>
          <a:blip r:embed="rId2"/>
          <a:stretch>
            <a:fillRect/>
          </a:stretch>
        </p:blipFill>
        <p:spPr>
          <a:xfrm>
            <a:off x="6114359" y="1138556"/>
            <a:ext cx="6050280" cy="3695700"/>
          </a:xfrm>
          <a:prstGeom prst="rect">
            <a:avLst/>
          </a:prstGeom>
        </p:spPr>
      </p:pic>
      <p:sp>
        <p:nvSpPr>
          <p:cNvPr id="4" name="Slide Number Placeholder 3"/>
          <p:cNvSpPr>
            <a:spLocks noGrp="1"/>
          </p:cNvSpPr>
          <p:nvPr>
            <p:ph type="sldNum" sz="quarter" idx="12"/>
          </p:nvPr>
        </p:nvSpPr>
        <p:spPr/>
        <p:txBody>
          <a:bodyPr/>
          <a:lstStyle/>
          <a:p>
            <a:fld id="{F821FF9C-FD08-4B11-B43A-65073D9515E4}" type="slidenum">
              <a:rPr lang="en-US" smtClean="0"/>
              <a:pPr/>
              <a:t>6</a:t>
            </a:fld>
            <a:endParaRPr lang="en-US"/>
          </a:p>
        </p:txBody>
      </p:sp>
      <p:sp>
        <p:nvSpPr>
          <p:cNvPr id="27649" name="Rectangle 1"/>
          <p:cNvSpPr>
            <a:spLocks noChangeArrowheads="1"/>
          </p:cNvSpPr>
          <p:nvPr/>
        </p:nvSpPr>
        <p:spPr bwMode="auto">
          <a:xfrm>
            <a:off x="0" y="0"/>
            <a:ext cx="5839740" cy="638648"/>
          </a:xfrm>
          <a:prstGeom prst="rect">
            <a:avLst/>
          </a:prstGeom>
          <a:solidFill>
            <a:srgbClr val="F8F9FA"/>
          </a:solidFill>
          <a:ln w="9525">
            <a:noFill/>
            <a:miter lim="800000"/>
            <a:headEnd/>
            <a:tailEnd/>
          </a:ln>
          <a:effectLst/>
        </p:spPr>
        <p:txBody>
          <a:bodyPr vert="horz" wrap="none" lIns="0" tIns="-19044" rIns="0" bIns="-19044"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i-IN" sz="4400" b="0" i="0" u="none" strike="noStrike" cap="none" normalizeH="0" baseline="0" dirty="0" smtClean="0">
                <a:ln>
                  <a:noFill/>
                </a:ln>
                <a:solidFill>
                  <a:srgbClr val="222222"/>
                </a:solidFill>
                <a:effectLst/>
                <a:latin typeface="inherit"/>
                <a:cs typeface="Mangal" pitchFamily="18" charset="0"/>
              </a:rPr>
              <a:t>किसके पास सभी धन हैं</a:t>
            </a:r>
            <a:r>
              <a:rPr kumimoji="0" lang="hi-IN" sz="4400" b="0" i="0" u="none" strike="noStrike" cap="none" normalizeH="0" baseline="0" dirty="0" smtClean="0">
                <a:ln>
                  <a:noFill/>
                </a:ln>
                <a:solidFill>
                  <a:schemeClr val="tx1"/>
                </a:solidFill>
                <a:effectLst/>
                <a:latin typeface="Arial" pitchFamily="34" charset="0"/>
                <a:cs typeface="Mangal" pitchFamily="18" charset="0"/>
              </a:rPr>
              <a:t> </a:t>
            </a:r>
            <a:endParaRPr kumimoji="0" lang="en-US" sz="44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 xmlns:p14="http://schemas.microsoft.com/office/powerpoint/2010/main" val="3337851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 y="20978"/>
            <a:ext cx="12208285" cy="973729"/>
          </a:xfrm>
        </p:spPr>
        <p:txBody>
          <a:bodyPr>
            <a:normAutofit fontScale="90000"/>
          </a:bodyPr>
          <a:lstStyle/>
          <a:p>
            <a:r>
              <a:rPr lang="hi-IN" dirty="0" smtClean="0"/>
              <a:t>क्या खजाने पृथ्वी पर हम जो कुछ भी देखते हैं, उसके लिए सीमित हैं</a:t>
            </a:r>
            <a:endParaRPr lang="en-US" b="1" dirty="0">
              <a:latin typeface="Rockwell Extra Bold" panose="02060903040505020403" pitchFamily="18" charset="0"/>
            </a:endParaRPr>
          </a:p>
        </p:txBody>
      </p:sp>
      <p:sp>
        <p:nvSpPr>
          <p:cNvPr id="3" name="Content Placeholder 2"/>
          <p:cNvSpPr>
            <a:spLocks noGrp="1"/>
          </p:cNvSpPr>
          <p:nvPr>
            <p:ph idx="1"/>
          </p:nvPr>
        </p:nvSpPr>
        <p:spPr>
          <a:xfrm>
            <a:off x="356725" y="2988693"/>
            <a:ext cx="5713566" cy="2363724"/>
          </a:xfrm>
          <a:noFill/>
          <a:ln>
            <a:noFill/>
            <a:miter lim="800000"/>
            <a:headEnd/>
            <a:tailEnd/>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marL="0" indent="0" fontAlgn="base">
              <a:spcBef>
                <a:spcPct val="0"/>
              </a:spcBef>
              <a:spcAft>
                <a:spcPct val="0"/>
              </a:spcAft>
              <a:buNone/>
            </a:pPr>
            <a:r>
              <a:rPr lang="hi-IN" sz="2000" b="1" dirty="0" smtClean="0"/>
              <a:t>मत्ती</a:t>
            </a:r>
            <a:r>
              <a:rPr lang="en-US" sz="2000" b="1" dirty="0" smtClean="0">
                <a:effectLst>
                  <a:outerShdw blurRad="38100" dist="38100" dir="2700000" algn="tl">
                    <a:srgbClr val="C0C0C0"/>
                  </a:outerShdw>
                </a:effectLst>
                <a:latin typeface="Copperplate Gothic Bold" panose="020E0705020206020404" pitchFamily="34" charset="0"/>
              </a:rPr>
              <a:t>6:19-21</a:t>
            </a:r>
          </a:p>
          <a:p>
            <a:pPr marL="0" indent="0" fontAlgn="base">
              <a:spcBef>
                <a:spcPct val="0"/>
              </a:spcBef>
              <a:spcAft>
                <a:spcPct val="0"/>
              </a:spcAft>
              <a:buNone/>
            </a:pPr>
            <a:endParaRPr lang="en-US" sz="2400" b="1" dirty="0" smtClean="0">
              <a:effectLst>
                <a:outerShdw blurRad="38100" dist="38100" dir="2700000" algn="tl">
                  <a:srgbClr val="C0C0C0"/>
                </a:outerShdw>
              </a:effectLst>
              <a:latin typeface="Copperplate Gothic Bold" panose="020E0705020206020404" pitchFamily="34" charset="0"/>
            </a:endParaRPr>
          </a:p>
          <a:p>
            <a:pPr fontAlgn="base">
              <a:spcBef>
                <a:spcPct val="0"/>
              </a:spcBef>
              <a:spcAft>
                <a:spcPct val="0"/>
              </a:spcAft>
            </a:pPr>
            <a:r>
              <a:rPr lang="hi-IN" sz="2400" b="1" dirty="0" smtClean="0"/>
              <a:t>स्वर्ग में खजाने ऊपर रखना</a:t>
            </a:r>
            <a:endParaRPr lang="en-US" sz="2400" b="1" dirty="0" smtClean="0">
              <a:effectLst>
                <a:outerShdw blurRad="38100" dist="38100" dir="2700000" algn="tl">
                  <a:srgbClr val="C0C0C0"/>
                </a:outerShdw>
              </a:effectLst>
              <a:latin typeface="Copperplate Gothic Bold" panose="020E0705020206020404" pitchFamily="34" charset="0"/>
            </a:endParaRPr>
          </a:p>
          <a:p>
            <a:pPr fontAlgn="base">
              <a:spcBef>
                <a:spcPct val="0"/>
              </a:spcBef>
              <a:spcAft>
                <a:spcPct val="0"/>
              </a:spcAft>
            </a:pPr>
            <a:r>
              <a:rPr lang="hi-IN" sz="1600" b="1" i="1" dirty="0" smtClean="0"/>
              <a:t>19 </a:t>
            </a:r>
            <a:r>
              <a:rPr lang="hi-IN" sz="1600" dirty="0" smtClean="0"/>
              <a:t>अपने लिये पृथ्वी पर धन इकट्ठा न करो; जहां कीड़ा और काई बिगाड़ते हैं, और जहां चोर सेंध लगाते और चुराते हैं।</a:t>
            </a:r>
            <a:br>
              <a:rPr lang="hi-IN" sz="1600" dirty="0" smtClean="0"/>
            </a:br>
            <a:r>
              <a:rPr lang="hi-IN" sz="1600" b="1" i="1" dirty="0" smtClean="0"/>
              <a:t>20 </a:t>
            </a:r>
            <a:r>
              <a:rPr lang="hi-IN" sz="1600" dirty="0" smtClean="0"/>
              <a:t>परन्तु अपने लिये स्वर्ग में धन इकट्ठा करो, जहां न तो कीड़ा, और न काई बिगाड़ते हैं, और जहां चोर न सेंध लगाते और न चुराते हैं।</a:t>
            </a:r>
            <a:br>
              <a:rPr lang="hi-IN" sz="1600" dirty="0" smtClean="0"/>
            </a:br>
            <a:r>
              <a:rPr lang="hi-IN" sz="1600" b="1" i="1" dirty="0" smtClean="0"/>
              <a:t>21 </a:t>
            </a:r>
            <a:r>
              <a:rPr lang="hi-IN" sz="1600" dirty="0" smtClean="0"/>
              <a:t>क्योंकि जहां तेरा धन है वहां तेरा मन भी लगा रहेगा।</a:t>
            </a:r>
            <a:endParaRPr lang="en-US" sz="1600" dirty="0" smtClean="0">
              <a:effectLst>
                <a:outerShdw blurRad="38100" dist="38100" dir="2700000" algn="tl">
                  <a:srgbClr val="C0C0C0"/>
                </a:outerShdw>
              </a:effectLst>
              <a:latin typeface="Copperplate Gothic Bold" panose="020E0705020206020404" pitchFamily="34" charset="0"/>
            </a:endParaRPr>
          </a:p>
        </p:txBody>
      </p:sp>
      <p:sp>
        <p:nvSpPr>
          <p:cNvPr id="5" name="Content Placeholder 2"/>
          <p:cNvSpPr txBox="1">
            <a:spLocks/>
          </p:cNvSpPr>
          <p:nvPr/>
        </p:nvSpPr>
        <p:spPr>
          <a:xfrm>
            <a:off x="0" y="1179879"/>
            <a:ext cx="6096000" cy="1464848"/>
          </a:xfrm>
          <a:prstGeom prst="rect">
            <a:avLst/>
          </a:prstGeom>
          <a:solidFill>
            <a:srgbClr val="6600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eaLnBrk="0" fontAlgn="base" hangingPunct="0">
              <a:spcBef>
                <a:spcPct val="20000"/>
              </a:spcBef>
              <a:spcAft>
                <a:spcPct val="0"/>
              </a:spcAft>
              <a:buFontTx/>
              <a:buNone/>
              <a:defRPr sz="3200">
                <a:solidFill>
                  <a:schemeClr val="bg1"/>
                </a:solidFill>
              </a:defRPr>
            </a:lvl1pPr>
            <a:lvl2pPr marL="742950" indent="-285750" eaLnBrk="0" fontAlgn="base" hangingPunct="0">
              <a:spcBef>
                <a:spcPct val="20000"/>
              </a:spcBef>
              <a:spcAft>
                <a:spcPct val="0"/>
              </a:spcAft>
              <a:buChar char="–"/>
              <a:defRPr sz="2400"/>
            </a:lvl2pPr>
            <a:lvl3pPr marL="1143000" indent="-228600" eaLnBrk="0" fontAlgn="base" hangingPunct="0">
              <a:spcBef>
                <a:spcPct val="20000"/>
              </a:spcBef>
              <a:spcAft>
                <a:spcPct val="0"/>
              </a:spcAft>
              <a:buChar char="•"/>
              <a:defRPr sz="2000"/>
            </a:lvl3pPr>
            <a:lvl4pPr marL="1600200" indent="-228600" eaLnBrk="0" fontAlgn="base" hangingPunct="0">
              <a:spcBef>
                <a:spcPct val="20000"/>
              </a:spcBef>
              <a:spcAft>
                <a:spcPct val="0"/>
              </a:spcAft>
              <a:buChar char="–"/>
              <a:defRPr/>
            </a:lvl4pPr>
            <a:lvl5pPr marL="2057400" indent="-228600" eaLnBrk="0" fontAlgn="base" hangingPunct="0">
              <a:spcBef>
                <a:spcPct val="20000"/>
              </a:spcBef>
              <a:spcAft>
                <a:spcPct val="0"/>
              </a:spcAft>
              <a:buChar char="»"/>
              <a:defRPr/>
            </a:lvl5pPr>
            <a:lvl6pPr marL="2514600" indent="-228600" fontAlgn="base">
              <a:spcBef>
                <a:spcPct val="20000"/>
              </a:spcBef>
              <a:spcAft>
                <a:spcPct val="0"/>
              </a:spcAft>
              <a:buChar char="»"/>
              <a:defRPr/>
            </a:lvl6pPr>
            <a:lvl7pPr marL="2971800" indent="-228600" fontAlgn="base">
              <a:spcBef>
                <a:spcPct val="20000"/>
              </a:spcBef>
              <a:spcAft>
                <a:spcPct val="0"/>
              </a:spcAft>
              <a:buChar char="»"/>
              <a:defRPr/>
            </a:lvl7pPr>
            <a:lvl8pPr marL="3429000" indent="-228600" fontAlgn="base">
              <a:spcBef>
                <a:spcPct val="20000"/>
              </a:spcBef>
              <a:spcAft>
                <a:spcPct val="0"/>
              </a:spcAft>
              <a:buChar char="»"/>
              <a:defRPr/>
            </a:lvl8pPr>
            <a:lvl9pPr marL="3886200" indent="-228600" fontAlgn="base">
              <a:spcBef>
                <a:spcPct val="20000"/>
              </a:spcBef>
              <a:spcAft>
                <a:spcPct val="0"/>
              </a:spcAft>
              <a:buChar char="»"/>
              <a:defRPr/>
            </a:lvl9pPr>
          </a:lstStyle>
          <a:p>
            <a:pPr marL="457200" indent="-457200">
              <a:buFont typeface="Arial" panose="020B0604020202020204" pitchFamily="34" charset="0"/>
              <a:buChar char="•"/>
            </a:pPr>
            <a:r>
              <a:rPr lang="hi-IN" sz="2800" dirty="0" smtClean="0"/>
              <a:t>प्रभु हमसे अनन्त धन के लिए प्रयास करने को कह</a:t>
            </a:r>
            <a:r>
              <a:rPr lang="en-US" sz="2800" dirty="0" smtClean="0"/>
              <a:t>ते है</a:t>
            </a:r>
            <a:r>
              <a:rPr lang="hi-IN" sz="2800" dirty="0" smtClean="0"/>
              <a:t> जो धन से अधिक होगा</a:t>
            </a:r>
            <a:endParaRPr lang="en-US" sz="2800" dirty="0">
              <a:latin typeface="Arial Rounded MT Bold" panose="020F0704030504030204" pitchFamily="34" charset="0"/>
            </a:endParaRPr>
          </a:p>
        </p:txBody>
      </p:sp>
      <p:pic>
        <p:nvPicPr>
          <p:cNvPr id="6" name="Picture 5"/>
          <p:cNvPicPr>
            <a:picLocks noChangeAspect="1"/>
          </p:cNvPicPr>
          <p:nvPr/>
        </p:nvPicPr>
        <p:blipFill>
          <a:blip r:embed="rId2"/>
          <a:stretch>
            <a:fillRect/>
          </a:stretch>
        </p:blipFill>
        <p:spPr>
          <a:xfrm>
            <a:off x="6096000" y="2196737"/>
            <a:ext cx="5958840" cy="3352800"/>
          </a:xfrm>
          <a:prstGeom prst="rect">
            <a:avLst/>
          </a:prstGeom>
        </p:spPr>
      </p:pic>
      <p:sp>
        <p:nvSpPr>
          <p:cNvPr id="4" name="Slide Number Placeholder 3"/>
          <p:cNvSpPr>
            <a:spLocks noGrp="1"/>
          </p:cNvSpPr>
          <p:nvPr>
            <p:ph type="sldNum" sz="quarter" idx="12"/>
          </p:nvPr>
        </p:nvSpPr>
        <p:spPr/>
        <p:txBody>
          <a:bodyPr/>
          <a:lstStyle/>
          <a:p>
            <a:fld id="{F821FF9C-FD08-4B11-B43A-65073D9515E4}" type="slidenum">
              <a:rPr lang="en-US" smtClean="0"/>
              <a:pPr/>
              <a:t>7</a:t>
            </a:fld>
            <a:endParaRPr lang="en-US"/>
          </a:p>
        </p:txBody>
      </p:sp>
    </p:spTree>
    <p:extLst>
      <p:ext uri="{BB962C8B-B14F-4D97-AF65-F5344CB8AC3E}">
        <p14:creationId xmlns="" xmlns:p14="http://schemas.microsoft.com/office/powerpoint/2010/main" val="27888986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 y="20978"/>
            <a:ext cx="12208285" cy="973729"/>
          </a:xfrm>
        </p:spPr>
        <p:txBody>
          <a:bodyPr>
            <a:normAutofit/>
          </a:bodyPr>
          <a:lstStyle/>
          <a:p>
            <a:r>
              <a:rPr lang="hi-IN" dirty="0" smtClean="0"/>
              <a:t>प्रभु यीशु हमारे प्रदाता हैं</a:t>
            </a:r>
            <a:endParaRPr lang="en-US" b="1" dirty="0">
              <a:latin typeface="Rockwell Extra Bold" panose="02060903040505020403" pitchFamily="18" charset="0"/>
            </a:endParaRPr>
          </a:p>
        </p:txBody>
      </p:sp>
      <p:sp>
        <p:nvSpPr>
          <p:cNvPr id="5" name="Content Placeholder 2"/>
          <p:cNvSpPr txBox="1">
            <a:spLocks/>
          </p:cNvSpPr>
          <p:nvPr/>
        </p:nvSpPr>
        <p:spPr>
          <a:xfrm>
            <a:off x="-1" y="1226328"/>
            <a:ext cx="11797140" cy="1512847"/>
          </a:xfrm>
          <a:prstGeom prst="rect">
            <a:avLst/>
          </a:prstGeom>
          <a:solidFill>
            <a:srgbClr val="6600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eaLnBrk="0" fontAlgn="base" hangingPunct="0">
              <a:spcBef>
                <a:spcPct val="20000"/>
              </a:spcBef>
              <a:spcAft>
                <a:spcPct val="0"/>
              </a:spcAft>
              <a:buFontTx/>
              <a:buNone/>
              <a:defRPr sz="3200">
                <a:solidFill>
                  <a:schemeClr val="bg1"/>
                </a:solidFill>
              </a:defRPr>
            </a:lvl1pPr>
            <a:lvl2pPr marL="742950" indent="-285750" eaLnBrk="0" fontAlgn="base" hangingPunct="0">
              <a:spcBef>
                <a:spcPct val="20000"/>
              </a:spcBef>
              <a:spcAft>
                <a:spcPct val="0"/>
              </a:spcAft>
              <a:buChar char="–"/>
              <a:defRPr sz="2400"/>
            </a:lvl2pPr>
            <a:lvl3pPr marL="1143000" indent="-228600" eaLnBrk="0" fontAlgn="base" hangingPunct="0">
              <a:spcBef>
                <a:spcPct val="20000"/>
              </a:spcBef>
              <a:spcAft>
                <a:spcPct val="0"/>
              </a:spcAft>
              <a:buChar char="•"/>
              <a:defRPr sz="2000"/>
            </a:lvl3pPr>
            <a:lvl4pPr marL="1600200" indent="-228600" eaLnBrk="0" fontAlgn="base" hangingPunct="0">
              <a:spcBef>
                <a:spcPct val="20000"/>
              </a:spcBef>
              <a:spcAft>
                <a:spcPct val="0"/>
              </a:spcAft>
              <a:buChar char="–"/>
              <a:defRPr/>
            </a:lvl4pPr>
            <a:lvl5pPr marL="2057400" indent="-228600" eaLnBrk="0" fontAlgn="base" hangingPunct="0">
              <a:spcBef>
                <a:spcPct val="20000"/>
              </a:spcBef>
              <a:spcAft>
                <a:spcPct val="0"/>
              </a:spcAft>
              <a:buChar char="»"/>
              <a:defRPr/>
            </a:lvl5pPr>
            <a:lvl6pPr marL="2514600" indent="-228600" fontAlgn="base">
              <a:spcBef>
                <a:spcPct val="20000"/>
              </a:spcBef>
              <a:spcAft>
                <a:spcPct val="0"/>
              </a:spcAft>
              <a:buChar char="»"/>
              <a:defRPr/>
            </a:lvl6pPr>
            <a:lvl7pPr marL="2971800" indent="-228600" fontAlgn="base">
              <a:spcBef>
                <a:spcPct val="20000"/>
              </a:spcBef>
              <a:spcAft>
                <a:spcPct val="0"/>
              </a:spcAft>
              <a:buChar char="»"/>
              <a:defRPr/>
            </a:lvl7pPr>
            <a:lvl8pPr marL="3429000" indent="-228600" fontAlgn="base">
              <a:spcBef>
                <a:spcPct val="20000"/>
              </a:spcBef>
              <a:spcAft>
                <a:spcPct val="0"/>
              </a:spcAft>
              <a:buChar char="»"/>
              <a:defRPr/>
            </a:lvl8pPr>
            <a:lvl9pPr marL="3886200" indent="-228600" fontAlgn="base">
              <a:spcBef>
                <a:spcPct val="20000"/>
              </a:spcBef>
              <a:spcAft>
                <a:spcPct val="0"/>
              </a:spcAft>
              <a:buChar char="»"/>
              <a:defRPr/>
            </a:lvl9pPr>
          </a:lstStyle>
          <a:p>
            <a:pPr marL="0" indent="0"/>
            <a:r>
              <a:rPr lang="hi-IN" sz="2800" dirty="0" smtClean="0"/>
              <a:t>नीतिवचन</a:t>
            </a:r>
            <a:r>
              <a:rPr lang="en-US" sz="2800" dirty="0" smtClean="0">
                <a:latin typeface="Arial Rounded MT Bold" panose="020F0704030504030204" pitchFamily="34" charset="0"/>
              </a:rPr>
              <a:t>10:22</a:t>
            </a:r>
          </a:p>
          <a:p>
            <a:pPr marL="457200" indent="-457200">
              <a:buFont typeface="Arial" panose="020B0604020202020204" pitchFamily="34" charset="0"/>
              <a:buChar char="•"/>
            </a:pPr>
            <a:r>
              <a:rPr lang="hi-IN" sz="2800" b="1" i="1" dirty="0" smtClean="0"/>
              <a:t>22 </a:t>
            </a:r>
            <a:r>
              <a:rPr lang="hi-IN" sz="2800" dirty="0" smtClean="0"/>
              <a:t>धन यहोवा की आशीष ही से मिलता है, और वह उसके साथ दु:ख नहीं मिलाता।</a:t>
            </a:r>
            <a:endParaRPr lang="en-US" sz="2800" dirty="0">
              <a:latin typeface="Arial Rounded MT Bold" panose="020F0704030504030204" pitchFamily="34" charset="0"/>
            </a:endParaRPr>
          </a:p>
        </p:txBody>
      </p:sp>
      <p:sp>
        <p:nvSpPr>
          <p:cNvPr id="7" name="Rectangle 6"/>
          <p:cNvSpPr/>
          <p:nvPr/>
        </p:nvSpPr>
        <p:spPr>
          <a:xfrm>
            <a:off x="-8142" y="2828835"/>
            <a:ext cx="6913767" cy="1006429"/>
          </a:xfrm>
          <a:prstGeom prst="rect">
            <a:avLst/>
          </a:prstGeom>
          <a:noFill/>
          <a:ln>
            <a:noFill/>
            <a:miter lim="800000"/>
            <a:headEnd/>
            <a:tailEnd/>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spAutoFit/>
          </a:bodyPr>
          <a:lstStyle/>
          <a:p>
            <a:pPr fontAlgn="base">
              <a:lnSpc>
                <a:spcPct val="90000"/>
              </a:lnSpc>
              <a:spcBef>
                <a:spcPct val="0"/>
              </a:spcBef>
              <a:spcAft>
                <a:spcPct val="0"/>
              </a:spcAft>
              <a:buFont typeface="Arial" panose="020B0604020202020204" pitchFamily="34" charset="0"/>
              <a:buNone/>
            </a:pPr>
            <a:r>
              <a:rPr lang="hi-IN" sz="1600" dirty="0" smtClean="0"/>
              <a:t>उत्पत्ति </a:t>
            </a:r>
            <a:r>
              <a:rPr lang="en-US" sz="1600" b="1" dirty="0" smtClean="0">
                <a:effectLst>
                  <a:outerShdw blurRad="38100" dist="38100" dir="2700000" algn="tl">
                    <a:srgbClr val="C0C0C0"/>
                  </a:outerShdw>
                </a:effectLst>
                <a:latin typeface="Copperplate Gothic Bold" panose="020E0705020206020404" pitchFamily="34" charset="0"/>
              </a:rPr>
              <a:t>24:35</a:t>
            </a:r>
          </a:p>
          <a:p>
            <a:pPr marL="285750" indent="-285750" fontAlgn="base">
              <a:lnSpc>
                <a:spcPct val="90000"/>
              </a:lnSpc>
              <a:spcBef>
                <a:spcPct val="0"/>
              </a:spcBef>
              <a:spcAft>
                <a:spcPct val="0"/>
              </a:spcAft>
              <a:buFont typeface="Arial" panose="020B0604020202020204" pitchFamily="34" charset="0"/>
              <a:buChar char="•"/>
            </a:pPr>
            <a:r>
              <a:rPr lang="hi-IN" sz="1600" b="1" i="1" dirty="0" smtClean="0"/>
              <a:t>35 </a:t>
            </a:r>
            <a:r>
              <a:rPr lang="hi-IN" sz="1600" dirty="0" smtClean="0"/>
              <a:t>और यहोवा ने मेरे स्वामी को बड़ी आशीष दी है; सो वह महान पुरूष हो गया है; और उसने उसको भेड़-बकरी, गाय-बैल, सोना-रूपा, दास-दासियां, ऊंट और गदहे दिए हैं।</a:t>
            </a:r>
            <a:endParaRPr lang="en-US" sz="1600" dirty="0">
              <a:effectLst>
                <a:outerShdw blurRad="38100" dist="38100" dir="2700000" algn="tl">
                  <a:srgbClr val="C0C0C0"/>
                </a:outerShdw>
              </a:effectLst>
              <a:latin typeface="Copperplate Gothic Bold" panose="020E0705020206020404" pitchFamily="34" charset="0"/>
            </a:endParaRPr>
          </a:p>
        </p:txBody>
      </p:sp>
      <p:sp>
        <p:nvSpPr>
          <p:cNvPr id="8" name="Rectangle 7"/>
          <p:cNvSpPr/>
          <p:nvPr/>
        </p:nvSpPr>
        <p:spPr>
          <a:xfrm>
            <a:off x="7214950" y="2797879"/>
            <a:ext cx="4547095" cy="1496337"/>
          </a:xfrm>
          <a:prstGeom prst="rect">
            <a:avLst/>
          </a:prstGeom>
          <a:blipFill>
            <a:blip r:embed="rId2"/>
            <a:tile tx="0" ty="0" sx="100000" sy="100000" flip="none" algn="tl"/>
          </a:blipFill>
          <a:ln>
            <a:noFill/>
          </a:ln>
        </p:spPr>
        <p:txBody>
          <a:bodyPr vert="horz" wrap="square" lIns="91440" tIns="45720" rIns="91440" bIns="45720" numCol="1" anchor="t" anchorCtr="0" compatLnSpc="1">
            <a:prstTxWarp prst="textNoShape">
              <a:avLst/>
            </a:prstTxWarp>
          </a:bodyPr>
          <a:lstStyle/>
          <a:p>
            <a:pPr eaLnBrk="0" fontAlgn="base" hangingPunct="0">
              <a:spcBef>
                <a:spcPct val="20000"/>
              </a:spcBef>
              <a:spcAft>
                <a:spcPct val="0"/>
              </a:spcAft>
            </a:pPr>
            <a:r>
              <a:rPr lang="hi-IN" sz="2800" dirty="0" smtClean="0">
                <a:solidFill>
                  <a:schemeClr val="bg1"/>
                </a:solidFill>
              </a:rPr>
              <a:t>प्रभु ने इब्राहीम को बहुत आशीर्वाद दिया और उसे बहुत अमीर बना दिया</a:t>
            </a:r>
            <a:endParaRPr lang="en-US" sz="2800" dirty="0">
              <a:solidFill>
                <a:schemeClr val="bg1"/>
              </a:solidFill>
              <a:latin typeface="Arial Rounded MT Bold" panose="020F0704030504030204" pitchFamily="34" charset="0"/>
            </a:endParaRPr>
          </a:p>
        </p:txBody>
      </p:sp>
      <p:sp>
        <p:nvSpPr>
          <p:cNvPr id="10" name="Rectangle 9"/>
          <p:cNvSpPr/>
          <p:nvPr/>
        </p:nvSpPr>
        <p:spPr>
          <a:xfrm>
            <a:off x="5180792" y="4335745"/>
            <a:ext cx="6384749" cy="1671227"/>
          </a:xfrm>
          <a:prstGeom prst="rect">
            <a:avLst/>
          </a:prstGeom>
          <a:noFill/>
          <a:ln>
            <a:noFill/>
            <a:miter lim="800000"/>
            <a:headEnd/>
            <a:tailEnd/>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spAutoFit/>
          </a:bodyPr>
          <a:lstStyle/>
          <a:p>
            <a:pPr fontAlgn="base">
              <a:lnSpc>
                <a:spcPct val="90000"/>
              </a:lnSpc>
              <a:spcBef>
                <a:spcPct val="0"/>
              </a:spcBef>
              <a:spcAft>
                <a:spcPct val="0"/>
              </a:spcAft>
              <a:buFont typeface="Arial" panose="020B0604020202020204" pitchFamily="34" charset="0"/>
              <a:buNone/>
            </a:pPr>
            <a:r>
              <a:rPr lang="hi-IN" sz="1600" dirty="0" smtClean="0"/>
              <a:t>उत्पत्ति</a:t>
            </a:r>
            <a:r>
              <a:rPr lang="en-US" sz="1600" b="1" dirty="0" smtClean="0">
                <a:effectLst>
                  <a:outerShdw blurRad="38100" dist="38100" dir="2700000" algn="tl">
                    <a:srgbClr val="C0C0C0"/>
                  </a:outerShdw>
                </a:effectLst>
                <a:latin typeface="Copperplate Gothic Bold" panose="020E0705020206020404" pitchFamily="34" charset="0"/>
              </a:rPr>
              <a:t> 26:12-14 </a:t>
            </a:r>
          </a:p>
          <a:p>
            <a:pPr marL="285750" indent="-285750" fontAlgn="base">
              <a:lnSpc>
                <a:spcPct val="90000"/>
              </a:lnSpc>
              <a:spcBef>
                <a:spcPct val="0"/>
              </a:spcBef>
              <a:spcAft>
                <a:spcPct val="0"/>
              </a:spcAft>
              <a:buFont typeface="Arial" panose="020B0604020202020204" pitchFamily="34" charset="0"/>
              <a:buChar char="•"/>
            </a:pPr>
            <a:r>
              <a:rPr lang="hi-IN" sz="1600" b="1" i="1" dirty="0" smtClean="0"/>
              <a:t>12 </a:t>
            </a:r>
            <a:r>
              <a:rPr lang="hi-IN" sz="1600" dirty="0" smtClean="0"/>
              <a:t>फिर इसहाक ने उस देश में जोता बोया, और उसी वर्ष में सौ गुणा फल पाया: और यहोवा ने उसको आशीष दी।</a:t>
            </a:r>
            <a:br>
              <a:rPr lang="hi-IN" sz="1600" dirty="0" smtClean="0"/>
            </a:br>
            <a:r>
              <a:rPr lang="hi-IN" sz="1600" b="1" i="1" dirty="0" smtClean="0"/>
              <a:t>13 </a:t>
            </a:r>
            <a:r>
              <a:rPr lang="hi-IN" sz="1600" dirty="0" smtClean="0"/>
              <a:t>और वह बढ़ा और उसकी उन्नति होती चली गई, यहां तक कि वह अति महान पुरूष हो गया।</a:t>
            </a:r>
            <a:br>
              <a:rPr lang="hi-IN" sz="1600" dirty="0" smtClean="0"/>
            </a:br>
            <a:r>
              <a:rPr lang="hi-IN" sz="1600" b="1" i="1" dirty="0" smtClean="0"/>
              <a:t>14 </a:t>
            </a:r>
            <a:r>
              <a:rPr lang="hi-IN" sz="1600" dirty="0" smtClean="0"/>
              <a:t>जब उसके भेड़-बकरी, गाय-बैल, और बहुत से दास-दासियां हुई, तब पलिश्ती उससे डाह करने लगे।</a:t>
            </a:r>
            <a:endParaRPr lang="en-US" sz="1600" dirty="0" smtClean="0">
              <a:effectLst>
                <a:outerShdw blurRad="38100" dist="38100" dir="2700000" algn="tl">
                  <a:srgbClr val="C0C0C0"/>
                </a:outerShdw>
              </a:effectLst>
              <a:latin typeface="Copperplate Gothic Bold" panose="020E0705020206020404" pitchFamily="34" charset="0"/>
            </a:endParaRPr>
          </a:p>
        </p:txBody>
      </p:sp>
      <p:sp>
        <p:nvSpPr>
          <p:cNvPr id="12" name="Rectangle 11"/>
          <p:cNvSpPr/>
          <p:nvPr/>
        </p:nvSpPr>
        <p:spPr>
          <a:xfrm>
            <a:off x="274231" y="4294216"/>
            <a:ext cx="4826833" cy="2272619"/>
          </a:xfrm>
          <a:prstGeom prst="rect">
            <a:avLst/>
          </a:prstGeom>
          <a:blipFill>
            <a:blip r:embed="rId2"/>
            <a:tile tx="0" ty="0" sx="100000" sy="100000" flip="none" algn="tl"/>
          </a:blipFill>
          <a:ln>
            <a:noFill/>
          </a:ln>
        </p:spPr>
        <p:txBody>
          <a:bodyPr vert="horz" wrap="square" lIns="91440" tIns="45720" rIns="91440" bIns="45720" numCol="1" anchor="t" anchorCtr="0" compatLnSpc="1">
            <a:prstTxWarp prst="textNoShape">
              <a:avLst/>
            </a:prstTxWarp>
          </a:bodyPr>
          <a:lstStyle/>
          <a:p>
            <a:pPr eaLnBrk="0" fontAlgn="base" hangingPunct="0">
              <a:spcBef>
                <a:spcPct val="20000"/>
              </a:spcBef>
              <a:spcAft>
                <a:spcPct val="0"/>
              </a:spcAft>
            </a:pPr>
            <a:r>
              <a:rPr lang="hi-IN" sz="2800" dirty="0" smtClean="0">
                <a:solidFill>
                  <a:schemeClr val="bg1"/>
                </a:solidFill>
              </a:rPr>
              <a:t>पलिश्तियों ने इस हद तक अकाल के बीच में भी इसहाक की समृद्धि की कल्पना की</a:t>
            </a:r>
            <a:endParaRPr lang="en-US" sz="2800" dirty="0">
              <a:solidFill>
                <a:schemeClr val="bg1"/>
              </a:solidFill>
              <a:latin typeface="Arial Rounded MT Bold" panose="020F0704030504030204" pitchFamily="34" charset="0"/>
            </a:endParaRPr>
          </a:p>
        </p:txBody>
      </p:sp>
      <p:sp>
        <p:nvSpPr>
          <p:cNvPr id="3" name="Slide Number Placeholder 2"/>
          <p:cNvSpPr>
            <a:spLocks noGrp="1"/>
          </p:cNvSpPr>
          <p:nvPr>
            <p:ph type="sldNum" sz="quarter" idx="12"/>
          </p:nvPr>
        </p:nvSpPr>
        <p:spPr/>
        <p:txBody>
          <a:bodyPr/>
          <a:lstStyle/>
          <a:p>
            <a:fld id="{F821FF9C-FD08-4B11-B43A-65073D9515E4}" type="slidenum">
              <a:rPr lang="en-US" smtClean="0"/>
              <a:pPr/>
              <a:t>8</a:t>
            </a:fld>
            <a:endParaRPr lang="en-US"/>
          </a:p>
        </p:txBody>
      </p:sp>
    </p:spTree>
    <p:extLst>
      <p:ext uri="{BB962C8B-B14F-4D97-AF65-F5344CB8AC3E}">
        <p14:creationId xmlns="" xmlns:p14="http://schemas.microsoft.com/office/powerpoint/2010/main" val="16162043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 y="20978"/>
            <a:ext cx="12208285" cy="973729"/>
          </a:xfrm>
        </p:spPr>
        <p:txBody>
          <a:bodyPr>
            <a:normAutofit fontScale="90000"/>
          </a:bodyPr>
          <a:lstStyle/>
          <a:p>
            <a:r>
              <a:rPr lang="hi-IN" dirty="0" smtClean="0"/>
              <a:t/>
            </a:r>
            <a:br>
              <a:rPr lang="hi-IN" dirty="0" smtClean="0"/>
            </a:br>
            <a:r>
              <a:rPr lang="hi-IN" dirty="0" smtClean="0"/>
              <a:t>परमेस्वर सही धन देता है</a:t>
            </a:r>
            <a:endParaRPr lang="en-US" b="1" dirty="0">
              <a:latin typeface="Rockwell Extra Bold" panose="02060903040505020403" pitchFamily="18" charset="0"/>
            </a:endParaRPr>
          </a:p>
        </p:txBody>
      </p:sp>
      <p:sp>
        <p:nvSpPr>
          <p:cNvPr id="5" name="Content Placeholder 2"/>
          <p:cNvSpPr txBox="1">
            <a:spLocks/>
          </p:cNvSpPr>
          <p:nvPr/>
        </p:nvSpPr>
        <p:spPr>
          <a:xfrm>
            <a:off x="-1" y="1226328"/>
            <a:ext cx="11797140" cy="1512847"/>
          </a:xfrm>
          <a:prstGeom prst="rect">
            <a:avLst/>
          </a:prstGeom>
          <a:solidFill>
            <a:srgbClr val="6600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342900" indent="-342900" eaLnBrk="0" fontAlgn="base" hangingPunct="0">
              <a:spcBef>
                <a:spcPct val="20000"/>
              </a:spcBef>
              <a:spcAft>
                <a:spcPct val="0"/>
              </a:spcAft>
              <a:buFontTx/>
              <a:buNone/>
              <a:defRPr sz="3200">
                <a:solidFill>
                  <a:schemeClr val="bg1"/>
                </a:solidFill>
              </a:defRPr>
            </a:lvl1pPr>
            <a:lvl2pPr marL="742950" indent="-285750" eaLnBrk="0" fontAlgn="base" hangingPunct="0">
              <a:spcBef>
                <a:spcPct val="20000"/>
              </a:spcBef>
              <a:spcAft>
                <a:spcPct val="0"/>
              </a:spcAft>
              <a:buChar char="–"/>
              <a:defRPr sz="2400"/>
            </a:lvl2pPr>
            <a:lvl3pPr marL="1143000" indent="-228600" eaLnBrk="0" fontAlgn="base" hangingPunct="0">
              <a:spcBef>
                <a:spcPct val="20000"/>
              </a:spcBef>
              <a:spcAft>
                <a:spcPct val="0"/>
              </a:spcAft>
              <a:buChar char="•"/>
              <a:defRPr sz="2000"/>
            </a:lvl3pPr>
            <a:lvl4pPr marL="1600200" indent="-228600" eaLnBrk="0" fontAlgn="base" hangingPunct="0">
              <a:spcBef>
                <a:spcPct val="20000"/>
              </a:spcBef>
              <a:spcAft>
                <a:spcPct val="0"/>
              </a:spcAft>
              <a:buChar char="–"/>
              <a:defRPr/>
            </a:lvl4pPr>
            <a:lvl5pPr marL="2057400" indent="-228600" eaLnBrk="0" fontAlgn="base" hangingPunct="0">
              <a:spcBef>
                <a:spcPct val="20000"/>
              </a:spcBef>
              <a:spcAft>
                <a:spcPct val="0"/>
              </a:spcAft>
              <a:buChar char="»"/>
              <a:defRPr/>
            </a:lvl5pPr>
            <a:lvl6pPr marL="2514600" indent="-228600" fontAlgn="base">
              <a:spcBef>
                <a:spcPct val="20000"/>
              </a:spcBef>
              <a:spcAft>
                <a:spcPct val="0"/>
              </a:spcAft>
              <a:buChar char="»"/>
              <a:defRPr/>
            </a:lvl6pPr>
            <a:lvl7pPr marL="2971800" indent="-228600" fontAlgn="base">
              <a:spcBef>
                <a:spcPct val="20000"/>
              </a:spcBef>
              <a:spcAft>
                <a:spcPct val="0"/>
              </a:spcAft>
              <a:buChar char="»"/>
              <a:defRPr/>
            </a:lvl7pPr>
            <a:lvl8pPr marL="3429000" indent="-228600" fontAlgn="base">
              <a:spcBef>
                <a:spcPct val="20000"/>
              </a:spcBef>
              <a:spcAft>
                <a:spcPct val="0"/>
              </a:spcAft>
              <a:buChar char="»"/>
              <a:defRPr/>
            </a:lvl8pPr>
            <a:lvl9pPr marL="3886200" indent="-228600" fontAlgn="base">
              <a:spcBef>
                <a:spcPct val="20000"/>
              </a:spcBef>
              <a:spcAft>
                <a:spcPct val="0"/>
              </a:spcAft>
              <a:buChar char="»"/>
              <a:defRPr/>
            </a:lvl9pPr>
          </a:lstStyle>
          <a:p>
            <a:pPr marL="457200" indent="-457200">
              <a:buFont typeface="Arial" panose="020B0604020202020204" pitchFamily="34" charset="0"/>
              <a:buChar char="•"/>
            </a:pPr>
            <a:r>
              <a:rPr lang="hi-IN" sz="2800" dirty="0" smtClean="0"/>
              <a:t>परमेश्‍वर अपनी इच्छा से काम करने वाले लोगों को बहुतायत में प्रदान करता है</a:t>
            </a:r>
            <a:endParaRPr lang="en-US" sz="2800" dirty="0">
              <a:latin typeface="Arial Rounded MT Bold" panose="020F0704030504030204" pitchFamily="34" charset="0"/>
            </a:endParaRPr>
          </a:p>
        </p:txBody>
      </p:sp>
      <p:sp>
        <p:nvSpPr>
          <p:cNvPr id="9" name="Rectangle 8"/>
          <p:cNvSpPr/>
          <p:nvPr/>
        </p:nvSpPr>
        <p:spPr>
          <a:xfrm>
            <a:off x="433068" y="2953554"/>
            <a:ext cx="7947197" cy="2557623"/>
          </a:xfrm>
          <a:prstGeom prst="rect">
            <a:avLst/>
          </a:prstGeom>
          <a:noFill/>
          <a:ln>
            <a:noFill/>
            <a:miter lim="800000"/>
            <a:headEnd/>
            <a:tailEnd/>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spAutoFit/>
          </a:bodyPr>
          <a:lstStyle/>
          <a:p>
            <a:pPr fontAlgn="base">
              <a:lnSpc>
                <a:spcPct val="90000"/>
              </a:lnSpc>
              <a:spcBef>
                <a:spcPct val="0"/>
              </a:spcBef>
              <a:spcAft>
                <a:spcPct val="0"/>
              </a:spcAft>
            </a:pPr>
            <a:r>
              <a:rPr lang="hi-IN" sz="1600" dirty="0" smtClean="0"/>
              <a:t>नीतिवचन</a:t>
            </a:r>
            <a:r>
              <a:rPr lang="en-US" sz="1600" b="1" dirty="0" smtClean="0">
                <a:effectLst>
                  <a:outerShdw blurRad="38100" dist="38100" dir="2700000" algn="tl">
                    <a:srgbClr val="C0C0C0"/>
                  </a:outerShdw>
                </a:effectLst>
                <a:latin typeface="Copperplate Gothic Bold" panose="020E0705020206020404" pitchFamily="34" charset="0"/>
              </a:rPr>
              <a:t>13:22</a:t>
            </a:r>
            <a:endParaRPr lang="en-US" sz="1600" b="1" dirty="0">
              <a:effectLst>
                <a:outerShdw blurRad="38100" dist="38100" dir="2700000" algn="tl">
                  <a:srgbClr val="C0C0C0"/>
                </a:outerShdw>
              </a:effectLst>
              <a:latin typeface="Copperplate Gothic Bold" panose="020E0705020206020404" pitchFamily="34" charset="0"/>
            </a:endParaRPr>
          </a:p>
          <a:p>
            <a:pPr marL="285750" indent="-285750" fontAlgn="base">
              <a:lnSpc>
                <a:spcPct val="90000"/>
              </a:lnSpc>
              <a:spcBef>
                <a:spcPct val="0"/>
              </a:spcBef>
              <a:spcAft>
                <a:spcPct val="0"/>
              </a:spcAft>
              <a:buFont typeface="Arial" panose="020B0604020202020204" pitchFamily="34" charset="0"/>
              <a:buChar char="•"/>
            </a:pPr>
            <a:r>
              <a:rPr lang="hi-IN" sz="1600" b="1" i="1" dirty="0" smtClean="0"/>
              <a:t>22 </a:t>
            </a:r>
            <a:r>
              <a:rPr lang="hi-IN" sz="1600" dirty="0" smtClean="0"/>
              <a:t>भला मनुष्य अपने नाती- पोतों के लिये भाग छोड़ जाता है, परन्तु पापी की सम्पत्ति धर्मी के लिये रखी जाती है।</a:t>
            </a:r>
            <a:endParaRPr lang="en-US" sz="1600" b="1" dirty="0" smtClean="0">
              <a:effectLst>
                <a:outerShdw blurRad="38100" dist="38100" dir="2700000" algn="tl">
                  <a:srgbClr val="C0C0C0"/>
                </a:outerShdw>
              </a:effectLst>
              <a:latin typeface="Copperplate Gothic Bold" panose="020E0705020206020404" pitchFamily="34" charset="0"/>
            </a:endParaRPr>
          </a:p>
          <a:p>
            <a:pPr fontAlgn="base">
              <a:lnSpc>
                <a:spcPct val="90000"/>
              </a:lnSpc>
              <a:spcBef>
                <a:spcPct val="0"/>
              </a:spcBef>
              <a:spcAft>
                <a:spcPct val="0"/>
              </a:spcAft>
            </a:pPr>
            <a:r>
              <a:rPr lang="hi-IN" sz="1600" dirty="0" smtClean="0"/>
              <a:t>नीतिवचन</a:t>
            </a:r>
            <a:r>
              <a:rPr lang="en-US" sz="1600" b="1" dirty="0" smtClean="0">
                <a:effectLst>
                  <a:outerShdw blurRad="38100" dist="38100" dir="2700000" algn="tl">
                    <a:srgbClr val="C0C0C0"/>
                  </a:outerShdw>
                </a:effectLst>
                <a:latin typeface="Copperplate Gothic Bold" panose="020E0705020206020404" pitchFamily="34" charset="0"/>
              </a:rPr>
              <a:t> 15:6</a:t>
            </a:r>
            <a:endParaRPr lang="en-US" sz="1600" b="1" dirty="0">
              <a:effectLst>
                <a:outerShdw blurRad="38100" dist="38100" dir="2700000" algn="tl">
                  <a:srgbClr val="C0C0C0"/>
                </a:outerShdw>
              </a:effectLst>
              <a:latin typeface="Copperplate Gothic Bold" panose="020E0705020206020404" pitchFamily="34" charset="0"/>
            </a:endParaRPr>
          </a:p>
          <a:p>
            <a:pPr marL="285750" indent="-285750" fontAlgn="base">
              <a:lnSpc>
                <a:spcPct val="90000"/>
              </a:lnSpc>
              <a:spcBef>
                <a:spcPct val="0"/>
              </a:spcBef>
              <a:spcAft>
                <a:spcPct val="0"/>
              </a:spcAft>
              <a:buFont typeface="Arial" panose="020B0604020202020204" pitchFamily="34" charset="0"/>
              <a:buChar char="•"/>
            </a:pPr>
            <a:r>
              <a:rPr lang="hi-IN" sz="1600" b="1" i="1" dirty="0" smtClean="0"/>
              <a:t>6 </a:t>
            </a:r>
            <a:r>
              <a:rPr lang="hi-IN" sz="1600" dirty="0" smtClean="0"/>
              <a:t>धर्मी के घर में बहुत धन रहता है, परन्तु दुष्ट के उपार्जन में दु:ख रहता है।</a:t>
            </a:r>
            <a:endParaRPr lang="en-US" sz="1600" b="1" dirty="0" smtClean="0">
              <a:effectLst>
                <a:outerShdw blurRad="38100" dist="38100" dir="2700000" algn="tl">
                  <a:srgbClr val="C0C0C0"/>
                </a:outerShdw>
              </a:effectLst>
              <a:latin typeface="Copperplate Gothic Bold" panose="020E0705020206020404" pitchFamily="34" charset="0"/>
            </a:endParaRPr>
          </a:p>
          <a:p>
            <a:pPr fontAlgn="base">
              <a:lnSpc>
                <a:spcPct val="90000"/>
              </a:lnSpc>
              <a:spcBef>
                <a:spcPct val="0"/>
              </a:spcBef>
              <a:spcAft>
                <a:spcPct val="0"/>
              </a:spcAft>
            </a:pPr>
            <a:r>
              <a:rPr lang="hi-IN" sz="1600" dirty="0" smtClean="0"/>
              <a:t>नीतिवचन</a:t>
            </a:r>
            <a:r>
              <a:rPr lang="en-US" sz="1600" b="1" dirty="0" smtClean="0">
                <a:effectLst>
                  <a:outerShdw blurRad="38100" dist="38100" dir="2700000" algn="tl">
                    <a:srgbClr val="C0C0C0"/>
                  </a:outerShdw>
                </a:effectLst>
                <a:latin typeface="Copperplate Gothic Bold" panose="020E0705020206020404" pitchFamily="34" charset="0"/>
              </a:rPr>
              <a:t>22:4</a:t>
            </a:r>
            <a:endParaRPr lang="en-US" sz="1600" b="1" dirty="0">
              <a:effectLst>
                <a:outerShdw blurRad="38100" dist="38100" dir="2700000" algn="tl">
                  <a:srgbClr val="C0C0C0"/>
                </a:outerShdw>
              </a:effectLst>
              <a:latin typeface="Copperplate Gothic Bold" panose="020E0705020206020404" pitchFamily="34" charset="0"/>
            </a:endParaRPr>
          </a:p>
          <a:p>
            <a:pPr marL="285750" indent="-285750" fontAlgn="base">
              <a:lnSpc>
                <a:spcPct val="90000"/>
              </a:lnSpc>
              <a:spcBef>
                <a:spcPct val="0"/>
              </a:spcBef>
              <a:spcAft>
                <a:spcPct val="0"/>
              </a:spcAft>
              <a:buFont typeface="Arial" panose="020B0604020202020204" pitchFamily="34" charset="0"/>
              <a:buChar char="•"/>
            </a:pPr>
            <a:r>
              <a:rPr lang="hi-IN" sz="1600" b="1" i="1" dirty="0" smtClean="0"/>
              <a:t>4 </a:t>
            </a:r>
            <a:r>
              <a:rPr lang="hi-IN" sz="1600" dirty="0" smtClean="0"/>
              <a:t>नम्रता और यहोवा के भय मानने का फल धन, महिमा और जीवन होता है।</a:t>
            </a:r>
            <a:r>
              <a:rPr lang="en-US" sz="1600" dirty="0" smtClean="0">
                <a:effectLst>
                  <a:outerShdw blurRad="38100" dist="38100" dir="2700000" algn="tl">
                    <a:srgbClr val="C0C0C0"/>
                  </a:outerShdw>
                </a:effectLst>
                <a:latin typeface="Copperplate Gothic Bold" panose="020E0705020206020404" pitchFamily="34" charset="0"/>
              </a:rPr>
              <a:t>.</a:t>
            </a:r>
          </a:p>
          <a:p>
            <a:pPr fontAlgn="base">
              <a:lnSpc>
                <a:spcPct val="90000"/>
              </a:lnSpc>
              <a:spcBef>
                <a:spcPct val="0"/>
              </a:spcBef>
              <a:spcAft>
                <a:spcPct val="0"/>
              </a:spcAft>
              <a:buFont typeface="Arial" panose="020B0604020202020204" pitchFamily="34" charset="0"/>
              <a:buNone/>
            </a:pPr>
            <a:endParaRPr lang="en-US" sz="1600" b="1" dirty="0">
              <a:effectLst>
                <a:outerShdw blurRad="38100" dist="38100" dir="2700000" algn="tl">
                  <a:srgbClr val="C0C0C0"/>
                </a:outerShdw>
              </a:effectLst>
              <a:latin typeface="Copperplate Gothic Bold" panose="020E0705020206020404" pitchFamily="34" charset="0"/>
            </a:endParaRPr>
          </a:p>
          <a:p>
            <a:pPr fontAlgn="base">
              <a:lnSpc>
                <a:spcPct val="90000"/>
              </a:lnSpc>
              <a:spcBef>
                <a:spcPct val="0"/>
              </a:spcBef>
              <a:spcAft>
                <a:spcPct val="0"/>
              </a:spcAft>
              <a:buFont typeface="Arial" panose="020B0604020202020204" pitchFamily="34" charset="0"/>
              <a:buNone/>
            </a:pPr>
            <a:r>
              <a:rPr lang="hi-IN" sz="1600" dirty="0" smtClean="0"/>
              <a:t>लूका </a:t>
            </a:r>
            <a:r>
              <a:rPr lang="en-US" sz="1600" b="1" dirty="0" smtClean="0">
                <a:effectLst>
                  <a:outerShdw blurRad="38100" dist="38100" dir="2700000" algn="tl">
                    <a:srgbClr val="C0C0C0"/>
                  </a:outerShdw>
                </a:effectLst>
                <a:latin typeface="Copperplate Gothic Bold" panose="020E0705020206020404" pitchFamily="34" charset="0"/>
              </a:rPr>
              <a:t>3:14</a:t>
            </a:r>
            <a:endParaRPr lang="en-US" sz="1600" b="1" dirty="0">
              <a:effectLst>
                <a:outerShdw blurRad="38100" dist="38100" dir="2700000" algn="tl">
                  <a:srgbClr val="C0C0C0"/>
                </a:outerShdw>
              </a:effectLst>
              <a:latin typeface="Copperplate Gothic Bold" panose="020E0705020206020404" pitchFamily="34" charset="0"/>
            </a:endParaRPr>
          </a:p>
          <a:p>
            <a:pPr marL="285750" indent="-285750" fontAlgn="base">
              <a:lnSpc>
                <a:spcPct val="90000"/>
              </a:lnSpc>
              <a:spcBef>
                <a:spcPct val="0"/>
              </a:spcBef>
              <a:spcAft>
                <a:spcPct val="0"/>
              </a:spcAft>
              <a:buFont typeface="Arial" panose="020B0604020202020204" pitchFamily="34" charset="0"/>
              <a:buChar char="•"/>
            </a:pPr>
            <a:r>
              <a:rPr lang="hi-IN" sz="1600" b="1" i="1" dirty="0" smtClean="0"/>
              <a:t>14 </a:t>
            </a:r>
            <a:r>
              <a:rPr lang="hi-IN" sz="1600" dirty="0" smtClean="0"/>
              <a:t>और सिपाहियों ने भी उस से यह पूछा, हम क्या करें? उस ने उन से कहा, किसी पर उपद्रव न करना, और न झूठा दोष लगाना, और अपनी मजदूरी पर सन्तोष करना॥</a:t>
            </a:r>
            <a:endParaRPr lang="en-US" sz="1600" b="1" dirty="0">
              <a:effectLst>
                <a:outerShdw blurRad="38100" dist="38100" dir="2700000" algn="tl">
                  <a:srgbClr val="C0C0C0"/>
                </a:outerShdw>
              </a:effectLst>
              <a:latin typeface="Copperplate Gothic Bold" panose="020E0705020206020404" pitchFamily="34" charset="0"/>
            </a:endParaRPr>
          </a:p>
        </p:txBody>
      </p:sp>
      <p:pic>
        <p:nvPicPr>
          <p:cNvPr id="4" name="Picture 3"/>
          <p:cNvPicPr>
            <a:picLocks noChangeAspect="1"/>
          </p:cNvPicPr>
          <p:nvPr/>
        </p:nvPicPr>
        <p:blipFill>
          <a:blip r:embed="rId2"/>
          <a:stretch>
            <a:fillRect/>
          </a:stretch>
        </p:blipFill>
        <p:spPr>
          <a:xfrm>
            <a:off x="8303623" y="2953554"/>
            <a:ext cx="3352800" cy="3352800"/>
          </a:xfrm>
          <a:prstGeom prst="rect">
            <a:avLst/>
          </a:prstGeom>
        </p:spPr>
      </p:pic>
      <p:sp>
        <p:nvSpPr>
          <p:cNvPr id="3" name="Slide Number Placeholder 2"/>
          <p:cNvSpPr>
            <a:spLocks noGrp="1"/>
          </p:cNvSpPr>
          <p:nvPr>
            <p:ph type="sldNum" sz="quarter" idx="12"/>
          </p:nvPr>
        </p:nvSpPr>
        <p:spPr/>
        <p:txBody>
          <a:bodyPr/>
          <a:lstStyle/>
          <a:p>
            <a:fld id="{F821FF9C-FD08-4B11-B43A-65073D9515E4}" type="slidenum">
              <a:rPr lang="en-US" smtClean="0"/>
              <a:pPr/>
              <a:t>9</a:t>
            </a:fld>
            <a:endParaRPr lang="en-US"/>
          </a:p>
        </p:txBody>
      </p:sp>
    </p:spTree>
    <p:extLst>
      <p:ext uri="{BB962C8B-B14F-4D97-AF65-F5344CB8AC3E}">
        <p14:creationId xmlns="" xmlns:p14="http://schemas.microsoft.com/office/powerpoint/2010/main" val="22099820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2756</TotalTime>
  <Words>1177</Words>
  <Application>Microsoft Office PowerPoint</Application>
  <PresentationFormat>Custom</PresentationFormat>
  <Paragraphs>225</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अपने आप के लिए  दोस्त बनाए ...</vt:lpstr>
      <vt:lpstr>अन्यायी भण्डारी का दृष्टान्त</vt:lpstr>
      <vt:lpstr>अन्यायी भण्डारी का दृष्टान्त</vt:lpstr>
      <vt:lpstr>अन्यायी भण्डारी का दृष्टान्त</vt:lpstr>
      <vt:lpstr>क्या धन गलत है</vt:lpstr>
      <vt:lpstr>Slide 6</vt:lpstr>
      <vt:lpstr>क्या खजाने पृथ्वी पर हम जो कुछ भी देखते हैं, उसके लिए सीमित हैं</vt:lpstr>
      <vt:lpstr>प्रभु यीशु हमारे प्रदाता हैं</vt:lpstr>
      <vt:lpstr> परमेस्वर सही धन देता है</vt:lpstr>
      <vt:lpstr>परमेश्वर धर्मी को पुरस्कृत करता है</vt:lpstr>
      <vt:lpstr>परमेश्वर के बच्चों को आशीर्वाद देते हुए</vt:lpstr>
      <vt:lpstr>परमेश्वर हमसे कहता है कि हम उस पर निर्भर रहें</vt:lpstr>
      <vt:lpstr>यीशु अन्यायी भण्डार के दृष्टान्त में क्यों कहता है</vt:lpstr>
      <vt:lpstr>मैमोन क्या है: क्या यह पैसा है</vt:lpstr>
      <vt:lpstr>मैमोन क्या है: यह एक दानव है</vt:lpstr>
      <vt:lpstr>मैमोन एक बुरी आत्मा है</vt:lpstr>
      <vt:lpstr>मैमन द्वारा धन धन्य नहीं है</vt:lpstr>
      <vt:lpstr>कौन बुद्धिमान है और कौन मूर्ख है?</vt:lpstr>
      <vt:lpstr>हम प्रभु के प्रति जवाबदेह हैं</vt:lpstr>
      <vt:lpstr>हम प्रभु के प्रति जवाबदेह हैं</vt:lpstr>
      <vt:lpstr>बाइबल हमें निर्देश देती है कि हम अपने पैसे का उपयोग कैसे करें</vt:lpstr>
      <vt:lpstr>बाइबल हमें निर्देश देती है कि हम अपने पैसे का उपयोग कैसे करें</vt:lpstr>
      <vt:lpstr>प्रभु हमारे हृदय को देख रहा है</vt:lpstr>
      <vt:lpstr>प्रभु को अपने हिस्से से ही दें</vt:lpstr>
      <vt:lpstr>मूसा का विश्वास</vt:lpstr>
      <vt:lpstr>जक्कई ने यीशु को अपने धन से चुना</vt:lpstr>
      <vt:lpstr>प्रभु चाहता है कि हम उसे प्रस्तुत करें</vt:lpstr>
      <vt:lpstr>"आपके पास कोई अन्य देवता नहीं होंगे"</vt:lpstr>
      <vt:lpstr>Slide 29</vt:lpstr>
      <vt:lpstr>वह जो कम से कम में विश्वासयोग्य है - जो अधर्मी स्तनधारी है, प्रभु उस पर सच्चे धन के साथ विश्वास करेगा</vt:lpstr>
      <vt:lpstr>Slide 31</vt:lpstr>
      <vt:lpstr>आइए हम खुद जांच लें</vt:lpstr>
    </vt:vector>
  </TitlesOfParts>
  <Company>Ford Motor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servant can serve two masters</dc:title>
  <dc:creator>Kurian, Antony Cherian (A.)</dc:creator>
  <cp:lastModifiedBy>a1</cp:lastModifiedBy>
  <cp:revision>89</cp:revision>
  <dcterms:created xsi:type="dcterms:W3CDTF">2019-05-03T02:26:31Z</dcterms:created>
  <dcterms:modified xsi:type="dcterms:W3CDTF">2019-11-08T13:21:34Z</dcterms:modified>
</cp:coreProperties>
</file>