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81" r:id="rId2"/>
    <p:sldId id="362" r:id="rId3"/>
    <p:sldId id="330" r:id="rId4"/>
    <p:sldId id="353" r:id="rId5"/>
    <p:sldId id="352" r:id="rId6"/>
    <p:sldId id="355" r:id="rId7"/>
    <p:sldId id="357" r:id="rId8"/>
    <p:sldId id="358" r:id="rId9"/>
    <p:sldId id="359" r:id="rId10"/>
    <p:sldId id="356" r:id="rId11"/>
    <p:sldId id="360" r:id="rId12"/>
    <p:sldId id="3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38" autoAdjust="0"/>
  </p:normalViewPr>
  <p:slideViewPr>
    <p:cSldViewPr>
      <p:cViewPr varScale="1">
        <p:scale>
          <a:sx n="67" d="100"/>
          <a:sy n="67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33464-C1E2-4291-A99D-62174E3455F2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9127-5513-4BF6-AA03-A4E995643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9127-5513-4BF6-AA03-A4E9956434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6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772400" cy="5669760"/>
          </a:xfrm>
        </p:spPr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>
              <a:buNone/>
            </a:pP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Joseph School of Financial Discipline  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– Planning</a:t>
            </a:r>
            <a:endParaRPr lang="en-US" sz="4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  <a:cs typeface="Aharoni" pitchFamily="2" charset="-79"/>
            </a:endParaRPr>
          </a:p>
          <a:p>
            <a:pPr algn="r">
              <a:buNone/>
            </a:pPr>
            <a:endParaRPr lang="en-US" sz="4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  <a:cs typeface="Aharoni" pitchFamily="2" charset="-79"/>
            </a:endParaRPr>
          </a:p>
          <a:p>
            <a:pPr algn="r">
              <a:buNone/>
            </a:pP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cs typeface="Aharoni" pitchFamily="2" charset="-79"/>
              </a:rPr>
              <a:t>Baroda </a:t>
            </a:r>
            <a:endParaRPr lang="en-US" sz="4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  <a:cs typeface="Aharoni" pitchFamily="2" charset="-79"/>
            </a:endParaRPr>
          </a:p>
          <a:p>
            <a:pPr algn="r">
              <a:buNone/>
            </a:pP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cs typeface="Aharoni" pitchFamily="2" charset="-79"/>
              </a:rPr>
              <a:t>December 28,29, 2019</a:t>
            </a:r>
            <a:endParaRPr lang="en-US" sz="4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  <a:cs typeface="Aharoni" pitchFamily="2" charset="-79"/>
            </a:endParaRPr>
          </a:p>
          <a:p>
            <a:pPr algn="ctr">
              <a:buNone/>
            </a:pPr>
            <a:endParaRPr lang="en-US" sz="3600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Distributing  forms</a:t>
            </a:r>
            <a:b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</a:br>
            <a:endParaRPr lang="en-US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772400" cy="4572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Take  the list of 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participants and the States/districts they  represent 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. </a:t>
            </a:r>
          </a:p>
          <a:p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Each soldier select teams  of 4  team members for each 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State/district. </a:t>
            </a:r>
            <a:endParaRPr lang="en-US" sz="4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(One present here should select the  other 3).</a:t>
            </a:r>
          </a:p>
          <a:p>
            <a:endParaRPr lang="en-US" sz="4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Form prayer team members</a:t>
            </a:r>
            <a:endParaRPr 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85800"/>
          </a:xfrm>
        </p:spPr>
        <p:txBody>
          <a:bodyPr/>
          <a:lstStyle/>
          <a:p>
            <a:pPr algn="ctr"/>
            <a:r>
              <a:rPr lang="en-US" b="1" dirty="0" smtClean="0"/>
              <a:t>State Team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1  -  Arranging Venue, Class room etc</a:t>
            </a:r>
          </a:p>
          <a:p>
            <a:r>
              <a:rPr lang="en-US" dirty="0" smtClean="0"/>
              <a:t>No.2   - Gathering students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85803"/>
          <a:ext cx="8839200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843"/>
                <a:gridCol w="3822357"/>
              </a:tblGrid>
              <a:tr h="6195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Duty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 charge</a:t>
                      </a:r>
                      <a:endParaRPr lang="en-US" sz="4000" dirty="0"/>
                    </a:p>
                  </a:txBody>
                  <a:tcPr/>
                </a:tc>
              </a:tr>
              <a:tr h="45790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5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Venue Arrangement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90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5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Gathering students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90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5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Teachers, Teaching Materials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90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5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Follow up works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Arial Rounded MT Bold" pitchFamily="34" charset="0"/>
              </a:rPr>
              <a:t>Follow up works</a:t>
            </a:r>
            <a:endParaRPr lang="en-US" b="1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0772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1. Conducting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JSFD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in  all Districts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of Gujarat on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fixed dates 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2. Send the reports  to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the Coordinator Gujarat and Chennai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AOJ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(to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Sr. 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Anitta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for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keeping in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archives with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photos</a:t>
            </a:r>
          </a:p>
          <a:p>
            <a:pPr marL="6858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3.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Make  district leaders  appoint  4 member team for next level meetings &amp; supervise their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work before you </a:t>
            </a:r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disperse today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FFFF00"/>
                </a:solidFill>
                <a:latin typeface="Arial Rounded MT Bold" pitchFamily="34" charset="0"/>
              </a:rPr>
              <a:t>Teach Others</a:t>
            </a:r>
            <a:endParaRPr lang="en-US" sz="6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07444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2Ti 2:2  What you have heard from me through many witnesses entrust to faithful people who will be able to teach others as well.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914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FF00"/>
                </a:solidFill>
                <a:latin typeface="Arial Rounded MT Bold" pitchFamily="34" charset="0"/>
              </a:rPr>
              <a:t>Let us fill India with </a:t>
            </a:r>
            <a:r>
              <a:rPr lang="en-US" sz="4800" dirty="0" smtClean="0">
                <a:solidFill>
                  <a:srgbClr val="FFFF00"/>
                </a:solidFill>
                <a:latin typeface="Arial Rounded MT Bold" pitchFamily="34" charset="0"/>
              </a:rPr>
              <a:t>JSFD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6" y="1143000"/>
            <a:ext cx="9110663" cy="5486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Constituency – 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through Shadow  </a:t>
            </a:r>
            <a:r>
              <a:rPr lang="en-US" sz="4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Parli</a:t>
            </a:r>
            <a:endParaRPr lang="en-US" sz="4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City -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through 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smp</a:t>
            </a:r>
            <a:endParaRPr lang="en-US" sz="4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Town – 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through </a:t>
            </a:r>
            <a:r>
              <a:rPr lang="en-US" sz="4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smp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team (10)</a:t>
            </a:r>
          </a:p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Institution – 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through Gift 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schools</a:t>
            </a:r>
          </a:p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family  -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through Troop 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Church,  Night Prayer, ECC, TIP etc!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144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FFFF00"/>
                </a:solidFill>
                <a:latin typeface="Arial Rounded MT Bold" pitchFamily="34" charset="0"/>
              </a:rPr>
              <a:t>Strategy!</a:t>
            </a:r>
            <a:endParaRPr lang="en-US" sz="6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636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The country  is divided into 5 zones &amp; Constituencies! </a:t>
            </a:r>
          </a:p>
          <a:p>
            <a:pPr lvl="0"/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You represent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your State&amp;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Constituencies!</a:t>
            </a:r>
          </a:p>
          <a:p>
            <a:pPr lvl="0"/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Conduct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JSFD 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in each State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with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the help of </a:t>
            </a:r>
            <a:r>
              <a:rPr 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smp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.</a:t>
            </a:r>
          </a:p>
          <a:p>
            <a:pPr lvl="0"/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You should become a member of the </a:t>
            </a:r>
            <a:r>
              <a:rPr 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smp’s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 10 member team! </a:t>
            </a:r>
          </a:p>
          <a:p>
            <a:pPr lvl="0"/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Divide States into districts, </a:t>
            </a:r>
          </a:p>
          <a:p>
            <a:pPr lvl="0"/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Districts into </a:t>
            </a:r>
            <a:r>
              <a:rPr 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Taluks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, </a:t>
            </a:r>
          </a:p>
          <a:p>
            <a:pPr lvl="0"/>
            <a:r>
              <a:rPr 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Taluks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 into villages!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91440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Arial Rounded MT Bold" pitchFamily="34" charset="0"/>
              </a:rPr>
              <a:t>Practical steps</a:t>
            </a:r>
            <a:endParaRPr lang="en-US" sz="44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83960"/>
          </a:xfrm>
        </p:spPr>
        <p:txBody>
          <a:bodyPr>
            <a:normAutofit fontScale="92500" lnSpcReduction="20000"/>
          </a:bodyPr>
          <a:lstStyle/>
          <a:p>
            <a:endParaRPr lang="en-US" sz="3200" dirty="0" smtClean="0"/>
          </a:p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Appoint teams of 4 during planning session! </a:t>
            </a:r>
          </a:p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The 4  will form  a prayer 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team</a:t>
            </a:r>
          </a:p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Have conference prayer every day/week over the phone</a:t>
            </a:r>
            <a:endParaRPr lang="en-US" sz="40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They will  collect the  addresses  of  participants.</a:t>
            </a:r>
          </a:p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Arrange next level meetings </a:t>
            </a:r>
          </a:p>
          <a:p>
            <a:endParaRPr lang="en-US" sz="3200" b="1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2" y="2057400"/>
            <a:ext cx="81534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Duties of the 4 </a:t>
            </a: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Soldiers !</a:t>
            </a:r>
          </a:p>
          <a:p>
            <a:endParaRPr lang="en-US" dirty="0" smtClean="0">
              <a:latin typeface="Arial Black" pitchFamily="34" charset="0"/>
            </a:endParaRPr>
          </a:p>
          <a:p>
            <a:pPr lvl="0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1. Organizing place, food, class room, accessories for class room like laptop, LCD projector, junction box, Xerox of teaching materials,  Xerox copies of all the papers, finding cook, coordinator, etc.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304800"/>
            <a:ext cx="7772400" cy="1447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Practical </a:t>
            </a:r>
            <a:r>
              <a:rPr kumimoji="0" lang="en-US" sz="44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steps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FFFF00"/>
                </a:solidFill>
                <a:latin typeface="Arial Black" pitchFamily="34" charset="0"/>
              </a:rPr>
              <a:t>Team Member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392936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		Practical </a:t>
            </a: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steps</a:t>
            </a:r>
            <a:b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		Team </a:t>
            </a: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Member 2</a:t>
            </a: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560"/>
            <a:ext cx="8610600" cy="45720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20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2. Bringing students, contact them, guiding them towards the  centre, etc. </a:t>
            </a:r>
          </a:p>
          <a:p>
            <a:pPr lvl="0">
              <a:lnSpc>
                <a:spcPct val="20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Number of 1 batch – not less than  20.</a:t>
            </a:r>
          </a:p>
          <a:p>
            <a:pPr>
              <a:lnSpc>
                <a:spcPct val="200000"/>
              </a:lnSpc>
            </a:pP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Practical </a:t>
            </a: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steps</a:t>
            </a:r>
            <a:b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Team Member 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3</a:t>
            </a:r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060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3. Teachers,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Training new teachers,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Translating teaching material into vernacular, Maintaining  the quality of teaching etc.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Sending teaching material to teachers on time,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preparing schedule and sending it to the persons concerned at the right time etc.</a:t>
            </a:r>
          </a:p>
          <a:p>
            <a:pPr lvl="0">
              <a:lnSpc>
                <a:spcPct val="200000"/>
              </a:lnSpc>
            </a:pPr>
            <a:endParaRPr lang="en-US" dirty="0" smtClean="0">
              <a:latin typeface="Arial Black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21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Practical </a:t>
            </a: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steps</a:t>
            </a:r>
            <a:b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>Team Member 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4</a:t>
            </a:r>
            <a:r>
              <a:rPr lang="en-US" dirty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060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4. Follow up</a:t>
            </a:r>
          </a:p>
          <a:p>
            <a:pPr>
              <a:lnSpc>
                <a:spcPct val="200000"/>
              </a:lnSpc>
            </a:pPr>
            <a:r>
              <a:rPr lang="en-US" sz="3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Collecting &amp; consolidating data,  feedback, commitment forms etc. sending it to the persons concerned (to their immediate coworkers  &amp; coordinators,  to Sol. Theodore  (National Coordinator of  Worship School) &amp; to </a:t>
            </a:r>
            <a:r>
              <a:rPr lang="en-US" sz="31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AoJ</a:t>
            </a:r>
            <a:r>
              <a:rPr lang="en-US" sz="3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 Chennai)</a:t>
            </a:r>
          </a:p>
          <a:p>
            <a:pPr>
              <a:lnSpc>
                <a:spcPct val="200000"/>
              </a:lnSpc>
            </a:pPr>
            <a:r>
              <a:rPr lang="en-US" sz="3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 rectifying the flaws  (if any) next time </a:t>
            </a:r>
          </a:p>
          <a:p>
            <a:pPr>
              <a:lnSpc>
                <a:spcPct val="200000"/>
              </a:lnSpc>
            </a:pP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1312</TotalTime>
  <Words>467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Unicode MS</vt:lpstr>
      <vt:lpstr>Aharoni</vt:lpstr>
      <vt:lpstr>Arial Black</vt:lpstr>
      <vt:lpstr>Arial Rounded MT Bold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Teach Others</vt:lpstr>
      <vt:lpstr>Let us fill India with JSFD </vt:lpstr>
      <vt:lpstr>Strategy!</vt:lpstr>
      <vt:lpstr>Practical steps</vt:lpstr>
      <vt:lpstr>PowerPoint Presentation</vt:lpstr>
      <vt:lpstr>  Practical steps   Team Member 2 </vt:lpstr>
      <vt:lpstr>Practical steps Team Member 3  </vt:lpstr>
      <vt:lpstr>Practical steps Team Member 4  </vt:lpstr>
      <vt:lpstr>Distributing  forms </vt:lpstr>
      <vt:lpstr>State Team </vt:lpstr>
      <vt:lpstr>Follow up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What is His Origin?  Genesis 1:1, Exodus 20:11, Nehemiah 9:6, Colossians 1:16 </dc:title>
  <dc:creator>Dell</dc:creator>
  <cp:lastModifiedBy>Sr. Angelica</cp:lastModifiedBy>
  <cp:revision>227</cp:revision>
  <dcterms:created xsi:type="dcterms:W3CDTF">2006-08-16T00:00:00Z</dcterms:created>
  <dcterms:modified xsi:type="dcterms:W3CDTF">2019-12-28T05:15:41Z</dcterms:modified>
</cp:coreProperties>
</file>