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 id="2147484012" r:id="rId2"/>
    <p:sldMasterId id="2147484034" r:id="rId3"/>
    <p:sldMasterId id="2147484048" r:id="rId4"/>
    <p:sldMasterId id="2147484053" r:id="rId5"/>
    <p:sldMasterId id="2147484070" r:id="rId6"/>
    <p:sldMasterId id="2147484072" r:id="rId7"/>
  </p:sldMasterIdLst>
  <p:notesMasterIdLst>
    <p:notesMasterId r:id="rId40"/>
  </p:notesMasterIdLst>
  <p:sldIdLst>
    <p:sldId id="322" r:id="rId8"/>
    <p:sldId id="330" r:id="rId9"/>
    <p:sldId id="364" r:id="rId10"/>
    <p:sldId id="332" r:id="rId11"/>
    <p:sldId id="333" r:id="rId12"/>
    <p:sldId id="380" r:id="rId13"/>
    <p:sldId id="334" r:id="rId14"/>
    <p:sldId id="335" r:id="rId15"/>
    <p:sldId id="381" r:id="rId16"/>
    <p:sldId id="336" r:id="rId17"/>
    <p:sldId id="337" r:id="rId18"/>
    <p:sldId id="338" r:id="rId19"/>
    <p:sldId id="339" r:id="rId20"/>
    <p:sldId id="340" r:id="rId21"/>
    <p:sldId id="365" r:id="rId22"/>
    <p:sldId id="366" r:id="rId23"/>
    <p:sldId id="367" r:id="rId24"/>
    <p:sldId id="368" r:id="rId25"/>
    <p:sldId id="369" r:id="rId26"/>
    <p:sldId id="379" r:id="rId27"/>
    <p:sldId id="370" r:id="rId28"/>
    <p:sldId id="372" r:id="rId29"/>
    <p:sldId id="373" r:id="rId30"/>
    <p:sldId id="374" r:id="rId31"/>
    <p:sldId id="375" r:id="rId32"/>
    <p:sldId id="376" r:id="rId33"/>
    <p:sldId id="356" r:id="rId34"/>
    <p:sldId id="357" r:id="rId35"/>
    <p:sldId id="358" r:id="rId36"/>
    <p:sldId id="359" r:id="rId37"/>
    <p:sldId id="363" r:id="rId38"/>
    <p:sldId id="36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4615" autoAdjust="0"/>
  </p:normalViewPr>
  <p:slideViewPr>
    <p:cSldViewPr>
      <p:cViewPr>
        <p:scale>
          <a:sx n="67" d="100"/>
          <a:sy n="67" d="100"/>
        </p:scale>
        <p:origin x="1286" y="600"/>
      </p:cViewPr>
      <p:guideLst>
        <p:guide orient="horz" pos="2160"/>
        <p:guide pos="2880"/>
      </p:guideLst>
    </p:cSldViewPr>
  </p:slideViewPr>
  <p:outlineViewPr>
    <p:cViewPr>
      <p:scale>
        <a:sx n="33" d="100"/>
        <a:sy n="33" d="100"/>
      </p:scale>
      <p:origin x="0" y="650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7F569-97EE-4CC3-9676-15CBD00E986B}" type="datetimeFigureOut">
              <a:rPr lang="en-US" smtClean="0"/>
              <a:pPr/>
              <a:t>4/30/2019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6CA01-9C27-4035-B550-0CEE702334A9}" type="slidenum">
              <a:rPr lang="en-US" smtClean="0"/>
              <a:pPr/>
              <a:t>‹#›</a:t>
            </a:fld>
            <a:endParaRPr lang="en-US"/>
          </a:p>
        </p:txBody>
      </p:sp>
    </p:spTree>
    <p:extLst>
      <p:ext uri="{BB962C8B-B14F-4D97-AF65-F5344CB8AC3E}">
        <p14:creationId xmlns:p14="http://schemas.microsoft.com/office/powerpoint/2010/main" val="89547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gradFill>
          <a:gsLst>
            <a:gs pos="0">
              <a:schemeClr val="accent2">
                <a:lumMod val="20000"/>
                <a:lumOff val="80000"/>
              </a:schemeClr>
            </a:gs>
            <a:gs pos="40000">
              <a:schemeClr val="accent2"/>
            </a:gs>
            <a:gs pos="70000">
              <a:schemeClr val="accent2">
                <a:lumMod val="60000"/>
                <a:lumOff val="4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575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01399AE7-7580-4588-9A58-718AB6B280AE}"/>
              </a:ext>
            </a:extLst>
          </p:cNvPr>
          <p:cNvSpPr/>
          <p:nvPr userDrawn="1"/>
        </p:nvSpPr>
        <p:spPr>
          <a:xfrm>
            <a:off x="2565994" y="1483613"/>
            <a:ext cx="1923087"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Freeform: Shape 38">
            <a:extLst>
              <a:ext uri="{FF2B5EF4-FFF2-40B4-BE49-F238E27FC236}">
                <a16:creationId xmlns:a16="http://schemas.microsoft.com/office/drawing/2014/main" id="{7BB1D285-297C-40A8-BBFC-EB5A74F5BA1A}"/>
              </a:ext>
            </a:extLst>
          </p:cNvPr>
          <p:cNvSpPr/>
          <p:nvPr userDrawn="1"/>
        </p:nvSpPr>
        <p:spPr>
          <a:xfrm>
            <a:off x="4683754" y="1483613"/>
            <a:ext cx="1923087"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Freeform: Shape 39">
            <a:extLst>
              <a:ext uri="{FF2B5EF4-FFF2-40B4-BE49-F238E27FC236}">
                <a16:creationId xmlns:a16="http://schemas.microsoft.com/office/drawing/2014/main" id="{8553E31C-BA12-49BE-A5AF-1A7FC60C7778}"/>
              </a:ext>
            </a:extLst>
          </p:cNvPr>
          <p:cNvSpPr/>
          <p:nvPr userDrawn="1"/>
        </p:nvSpPr>
        <p:spPr>
          <a:xfrm>
            <a:off x="6801514" y="1483613"/>
            <a:ext cx="1923087"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Freeform: Shape 36">
            <a:extLst>
              <a:ext uri="{FF2B5EF4-FFF2-40B4-BE49-F238E27FC236}">
                <a16:creationId xmlns:a16="http://schemas.microsoft.com/office/drawing/2014/main" id="{4EF596D5-CEC7-43FD-9951-E2A4B72BEBA2}"/>
              </a:ext>
            </a:extLst>
          </p:cNvPr>
          <p:cNvSpPr/>
          <p:nvPr userDrawn="1"/>
        </p:nvSpPr>
        <p:spPr>
          <a:xfrm>
            <a:off x="448234" y="1483613"/>
            <a:ext cx="1923087"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Picture Placeholder 25">
            <a:extLst>
              <a:ext uri="{FF2B5EF4-FFF2-40B4-BE49-F238E27FC236}">
                <a16:creationId xmlns:a16="http://schemas.microsoft.com/office/drawing/2014/main" id="{93EE8531-7145-486E-BA3D-B8072229310C}"/>
              </a:ext>
            </a:extLst>
          </p:cNvPr>
          <p:cNvSpPr>
            <a:spLocks noGrp="1"/>
          </p:cNvSpPr>
          <p:nvPr>
            <p:ph type="pic" idx="1" hasCustomPrompt="1"/>
          </p:nvPr>
        </p:nvSpPr>
        <p:spPr>
          <a:xfrm>
            <a:off x="531989" y="1584406"/>
            <a:ext cx="1755576"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27" name="Text Placeholder 9">
            <a:extLst>
              <a:ext uri="{FF2B5EF4-FFF2-40B4-BE49-F238E27FC236}">
                <a16:creationId xmlns:a16="http://schemas.microsoft.com/office/drawing/2014/main" id="{F25455DF-3371-4F9D-8C83-89E48289FAB4}"/>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8" name="Picture Placeholder 27">
            <a:extLst>
              <a:ext uri="{FF2B5EF4-FFF2-40B4-BE49-F238E27FC236}">
                <a16:creationId xmlns:a16="http://schemas.microsoft.com/office/drawing/2014/main" id="{43B5B5EE-27E4-431A-96B6-4FC9F1861A7D}"/>
              </a:ext>
            </a:extLst>
          </p:cNvPr>
          <p:cNvSpPr>
            <a:spLocks noGrp="1"/>
          </p:cNvSpPr>
          <p:nvPr>
            <p:ph type="pic" idx="11" hasCustomPrompt="1"/>
          </p:nvPr>
        </p:nvSpPr>
        <p:spPr>
          <a:xfrm>
            <a:off x="2649749" y="1584406"/>
            <a:ext cx="1755576"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30" name="Picture Placeholder 29">
            <a:extLst>
              <a:ext uri="{FF2B5EF4-FFF2-40B4-BE49-F238E27FC236}">
                <a16:creationId xmlns:a16="http://schemas.microsoft.com/office/drawing/2014/main" id="{FDEDDEF1-98A5-42A9-8088-724EDFC85BF8}"/>
              </a:ext>
            </a:extLst>
          </p:cNvPr>
          <p:cNvSpPr>
            <a:spLocks noGrp="1"/>
          </p:cNvSpPr>
          <p:nvPr>
            <p:ph type="pic" idx="12" hasCustomPrompt="1"/>
          </p:nvPr>
        </p:nvSpPr>
        <p:spPr>
          <a:xfrm>
            <a:off x="4767509" y="1584406"/>
            <a:ext cx="1755576"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32" name="Picture Placeholder 31">
            <a:extLst>
              <a:ext uri="{FF2B5EF4-FFF2-40B4-BE49-F238E27FC236}">
                <a16:creationId xmlns:a16="http://schemas.microsoft.com/office/drawing/2014/main" id="{A573598F-7BB1-4E68-AF60-3D907666AA5D}"/>
              </a:ext>
            </a:extLst>
          </p:cNvPr>
          <p:cNvSpPr>
            <a:spLocks noGrp="1"/>
          </p:cNvSpPr>
          <p:nvPr>
            <p:ph type="pic" idx="13" hasCustomPrompt="1"/>
          </p:nvPr>
        </p:nvSpPr>
        <p:spPr>
          <a:xfrm>
            <a:off x="6885269" y="1584406"/>
            <a:ext cx="1755576"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41" name="Freeform: Shape 40">
            <a:extLst>
              <a:ext uri="{FF2B5EF4-FFF2-40B4-BE49-F238E27FC236}">
                <a16:creationId xmlns:a16="http://schemas.microsoft.com/office/drawing/2014/main" id="{CE191B04-08EE-4152-B9E5-26850CA8FC16}"/>
              </a:ext>
            </a:extLst>
          </p:cNvPr>
          <p:cNvSpPr/>
          <p:nvPr userDrawn="1"/>
        </p:nvSpPr>
        <p:spPr>
          <a:xfrm>
            <a:off x="0" y="6147537"/>
            <a:ext cx="9144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p>
        </p:txBody>
      </p:sp>
      <p:sp>
        <p:nvSpPr>
          <p:cNvPr id="42" name="Freeform: Shape 41">
            <a:extLst>
              <a:ext uri="{FF2B5EF4-FFF2-40B4-BE49-F238E27FC236}">
                <a16:creationId xmlns:a16="http://schemas.microsoft.com/office/drawing/2014/main" id="{1B29FDF7-B457-481A-B4C1-27388BB35E88}"/>
              </a:ext>
            </a:extLst>
          </p:cNvPr>
          <p:cNvSpPr/>
          <p:nvPr userDrawn="1"/>
        </p:nvSpPr>
        <p:spPr>
          <a:xfrm flipH="1">
            <a:off x="0" y="6381797"/>
            <a:ext cx="9144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p>
        </p:txBody>
      </p:sp>
    </p:spTree>
    <p:extLst>
      <p:ext uri="{BB962C8B-B14F-4D97-AF65-F5344CB8AC3E}">
        <p14:creationId xmlns:p14="http://schemas.microsoft.com/office/powerpoint/2010/main" val="114577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DCA10AF6-AE9F-480B-B8DE-0048AEEC8A32}"/>
              </a:ext>
            </a:extLst>
          </p:cNvPr>
          <p:cNvSpPr/>
          <p:nvPr userDrawn="1"/>
        </p:nvSpPr>
        <p:spPr>
          <a:xfrm>
            <a:off x="3574147" y="0"/>
            <a:ext cx="4753061" cy="6856506"/>
          </a:xfrm>
          <a:custGeom>
            <a:avLst/>
            <a:gdLst>
              <a:gd name="connsiteX0" fmla="*/ 2415079 w 6337415"/>
              <a:gd name="connsiteY0" fmla="*/ 0 h 6856506"/>
              <a:gd name="connsiteX1" fmla="*/ 5187972 w 6337415"/>
              <a:gd name="connsiteY1" fmla="*/ 0 h 6856506"/>
              <a:gd name="connsiteX2" fmla="*/ 6072084 w 6337415"/>
              <a:gd name="connsiteY2" fmla="*/ 513156 h 6856506"/>
              <a:gd name="connsiteX3" fmla="*/ 6337415 w 6337415"/>
              <a:gd name="connsiteY3" fmla="*/ 972315 h 6856506"/>
              <a:gd name="connsiteX4" fmla="*/ 6337415 w 6337415"/>
              <a:gd name="connsiteY4" fmla="*/ 5884192 h 6856506"/>
              <a:gd name="connsiteX5" fmla="*/ 6072084 w 6337415"/>
              <a:gd name="connsiteY5" fmla="*/ 6343350 h 6856506"/>
              <a:gd name="connsiteX6" fmla="*/ 5184883 w 6337415"/>
              <a:gd name="connsiteY6" fmla="*/ 6856506 h 6856506"/>
              <a:gd name="connsiteX7" fmla="*/ 2411986 w 6337415"/>
              <a:gd name="connsiteY7" fmla="*/ 6856506 h 6856506"/>
              <a:gd name="connsiteX8" fmla="*/ 1524785 w 6337415"/>
              <a:gd name="connsiteY8" fmla="*/ 6343350 h 6856506"/>
              <a:gd name="connsiteX9" fmla="*/ 136790 w 6337415"/>
              <a:gd name="connsiteY9" fmla="*/ 3941411 h 6856506"/>
              <a:gd name="connsiteX10" fmla="*/ 136790 w 6337415"/>
              <a:gd name="connsiteY10" fmla="*/ 2915099 h 6856506"/>
              <a:gd name="connsiteX11" fmla="*/ 1524785 w 6337415"/>
              <a:gd name="connsiteY11" fmla="*/ 513156 h 6856506"/>
              <a:gd name="connsiteX12" fmla="*/ 2415079 w 6337415"/>
              <a:gd name="connsiteY12" fmla="*/ 0 h 685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7415" h="6856506">
                <a:moveTo>
                  <a:pt x="2415079" y="0"/>
                </a:moveTo>
                <a:lnTo>
                  <a:pt x="5187972" y="0"/>
                </a:lnTo>
                <a:cubicBezTo>
                  <a:pt x="5555839" y="0"/>
                  <a:pt x="5892789" y="194754"/>
                  <a:pt x="6072084" y="513156"/>
                </a:cubicBezTo>
                <a:lnTo>
                  <a:pt x="6337415" y="972315"/>
                </a:lnTo>
                <a:lnTo>
                  <a:pt x="6337415" y="5884192"/>
                </a:lnTo>
                <a:lnTo>
                  <a:pt x="6072084" y="6343350"/>
                </a:lnTo>
                <a:cubicBezTo>
                  <a:pt x="5889699" y="6661756"/>
                  <a:pt x="5552745" y="6856506"/>
                  <a:pt x="5184883" y="6856506"/>
                </a:cubicBezTo>
                <a:lnTo>
                  <a:pt x="2411986" y="6856506"/>
                </a:lnTo>
                <a:cubicBezTo>
                  <a:pt x="2047213" y="6856506"/>
                  <a:pt x="1707170" y="6661756"/>
                  <a:pt x="1524785" y="6343350"/>
                </a:cubicBezTo>
                <a:lnTo>
                  <a:pt x="136790" y="3941411"/>
                </a:lnTo>
                <a:cubicBezTo>
                  <a:pt x="-45596" y="3623005"/>
                  <a:pt x="-45596" y="3233501"/>
                  <a:pt x="136790" y="2915099"/>
                </a:cubicBezTo>
                <a:lnTo>
                  <a:pt x="1524785" y="513156"/>
                </a:lnTo>
                <a:cubicBezTo>
                  <a:pt x="1707170" y="194754"/>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68580" tIns="34290" rIns="68580" bIns="34290" numCol="1" anchor="t" anchorCtr="0" compatLnSpc="1">
            <a:prstTxWarp prst="textNoShape">
              <a:avLst/>
            </a:prstTxWarp>
          </a:bodyPr>
          <a:lstStyle/>
          <a:p>
            <a:pPr lvl="0" algn="ctr"/>
            <a:endParaRPr lang="en-US" sz="2026">
              <a:solidFill>
                <a:schemeClr val="tx1"/>
              </a:solidFill>
            </a:endParaRPr>
          </a:p>
        </p:txBody>
      </p:sp>
      <p:sp>
        <p:nvSpPr>
          <p:cNvPr id="4" name="Freeform: Shape 3">
            <a:extLst>
              <a:ext uri="{FF2B5EF4-FFF2-40B4-BE49-F238E27FC236}">
                <a16:creationId xmlns:a16="http://schemas.microsoft.com/office/drawing/2014/main" id="{9F1CCBC8-2DEC-4648-8372-311676E798CC}"/>
              </a:ext>
            </a:extLst>
          </p:cNvPr>
          <p:cNvSpPr/>
          <p:nvPr userDrawn="1"/>
        </p:nvSpPr>
        <p:spPr>
          <a:xfrm>
            <a:off x="3814306" y="0"/>
            <a:ext cx="4512902" cy="6856506"/>
          </a:xfrm>
          <a:custGeom>
            <a:avLst/>
            <a:gdLst>
              <a:gd name="connsiteX0" fmla="*/ 2415079 w 6017203"/>
              <a:gd name="connsiteY0" fmla="*/ 0 h 6856506"/>
              <a:gd name="connsiteX1" fmla="*/ 5187972 w 6017203"/>
              <a:gd name="connsiteY1" fmla="*/ 0 h 6856506"/>
              <a:gd name="connsiteX2" fmla="*/ 5997706 w 6017203"/>
              <a:gd name="connsiteY2" fmla="*/ 399690 h 6856506"/>
              <a:gd name="connsiteX3" fmla="*/ 6017203 w 6017203"/>
              <a:gd name="connsiteY3" fmla="*/ 429434 h 6856506"/>
              <a:gd name="connsiteX4" fmla="*/ 6017203 w 6017203"/>
              <a:gd name="connsiteY4" fmla="*/ 6425941 h 6856506"/>
              <a:gd name="connsiteX5" fmla="*/ 5996686 w 6017203"/>
              <a:gd name="connsiteY5" fmla="*/ 6456817 h 6856506"/>
              <a:gd name="connsiteX6" fmla="*/ 5184883 w 6017203"/>
              <a:gd name="connsiteY6" fmla="*/ 6856506 h 6856506"/>
              <a:gd name="connsiteX7" fmla="*/ 2411986 w 6017203"/>
              <a:gd name="connsiteY7" fmla="*/ 6856506 h 6856506"/>
              <a:gd name="connsiteX8" fmla="*/ 1524785 w 6017203"/>
              <a:gd name="connsiteY8" fmla="*/ 6343350 h 6856506"/>
              <a:gd name="connsiteX9" fmla="*/ 136790 w 6017203"/>
              <a:gd name="connsiteY9" fmla="*/ 3941411 h 6856506"/>
              <a:gd name="connsiteX10" fmla="*/ 136790 w 6017203"/>
              <a:gd name="connsiteY10" fmla="*/ 2915099 h 6856506"/>
              <a:gd name="connsiteX11" fmla="*/ 1524785 w 6017203"/>
              <a:gd name="connsiteY11" fmla="*/ 513156 h 6856506"/>
              <a:gd name="connsiteX12" fmla="*/ 2415079 w 6017203"/>
              <a:gd name="connsiteY12" fmla="*/ 0 h 685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7203" h="6856506">
                <a:moveTo>
                  <a:pt x="2415079" y="0"/>
                </a:moveTo>
                <a:lnTo>
                  <a:pt x="5187972" y="0"/>
                </a:lnTo>
                <a:cubicBezTo>
                  <a:pt x="5509856" y="0"/>
                  <a:pt x="5808068" y="149109"/>
                  <a:pt x="5997706" y="399690"/>
                </a:cubicBezTo>
                <a:lnTo>
                  <a:pt x="6017203" y="429434"/>
                </a:lnTo>
                <a:lnTo>
                  <a:pt x="6017203" y="6425941"/>
                </a:lnTo>
                <a:lnTo>
                  <a:pt x="5996686" y="6456817"/>
                </a:lnTo>
                <a:cubicBezTo>
                  <a:pt x="5804978" y="6707401"/>
                  <a:pt x="5506762" y="6856506"/>
                  <a:pt x="5184883" y="6856506"/>
                </a:cubicBezTo>
                <a:lnTo>
                  <a:pt x="2411986" y="6856506"/>
                </a:lnTo>
                <a:cubicBezTo>
                  <a:pt x="2047213" y="6856506"/>
                  <a:pt x="1707170" y="6661756"/>
                  <a:pt x="1524785" y="6343350"/>
                </a:cubicBezTo>
                <a:lnTo>
                  <a:pt x="136790" y="3941411"/>
                </a:lnTo>
                <a:cubicBezTo>
                  <a:pt x="-45596" y="3623005"/>
                  <a:pt x="-45596" y="3233501"/>
                  <a:pt x="136790" y="2915099"/>
                </a:cubicBezTo>
                <a:lnTo>
                  <a:pt x="1524785" y="513156"/>
                </a:lnTo>
                <a:cubicBezTo>
                  <a:pt x="1707170" y="194754"/>
                  <a:pt x="2047213" y="0"/>
                  <a:pt x="2415079" y="0"/>
                </a:cubicBezTo>
                <a:close/>
              </a:path>
            </a:pathLst>
          </a:custGeom>
          <a:solidFill>
            <a:schemeClr val="accent2"/>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68580" tIns="34290" rIns="68580" bIns="34290" numCol="1" anchor="t" anchorCtr="0" compatLnSpc="1">
            <a:prstTxWarp prst="textNoShape">
              <a:avLst/>
            </a:prstTxWarp>
          </a:bodyPr>
          <a:lstStyle/>
          <a:p>
            <a:pPr lvl="0" algn="ctr"/>
            <a:endParaRPr lang="en-US" sz="2026">
              <a:solidFill>
                <a:schemeClr val="tx1"/>
              </a:solidFill>
            </a:endParaRPr>
          </a:p>
        </p:txBody>
      </p:sp>
      <p:sp>
        <p:nvSpPr>
          <p:cNvPr id="62" name="Picture Placeholder 61">
            <a:extLst>
              <a:ext uri="{FF2B5EF4-FFF2-40B4-BE49-F238E27FC236}">
                <a16:creationId xmlns:a16="http://schemas.microsoft.com/office/drawing/2014/main" id="{E7A5EAFD-E3F5-4EE4-BEE8-EDCA0F3D20A8}"/>
              </a:ext>
            </a:extLst>
          </p:cNvPr>
          <p:cNvSpPr>
            <a:spLocks noGrp="1"/>
          </p:cNvSpPr>
          <p:nvPr>
            <p:ph type="pic" idx="1" hasCustomPrompt="1"/>
          </p:nvPr>
        </p:nvSpPr>
        <p:spPr>
          <a:xfrm>
            <a:off x="4508763" y="1"/>
            <a:ext cx="4635238" cy="6856499"/>
          </a:xfrm>
          <a:custGeom>
            <a:avLst/>
            <a:gdLst>
              <a:gd name="connsiteX0" fmla="*/ 2415079 w 6180317"/>
              <a:gd name="connsiteY0" fmla="*/ 0 h 6856499"/>
              <a:gd name="connsiteX1" fmla="*/ 6180317 w 6180317"/>
              <a:gd name="connsiteY1" fmla="*/ 1 h 6856499"/>
              <a:gd name="connsiteX2" fmla="*/ 6180317 w 6180317"/>
              <a:gd name="connsiteY2" fmla="*/ 6856499 h 6856499"/>
              <a:gd name="connsiteX3" fmla="*/ 2411986 w 6180317"/>
              <a:gd name="connsiteY3" fmla="*/ 6856498 h 6856499"/>
              <a:gd name="connsiteX4" fmla="*/ 1524785 w 6180317"/>
              <a:gd name="connsiteY4" fmla="*/ 6343343 h 6856499"/>
              <a:gd name="connsiteX5" fmla="*/ 136790 w 6180317"/>
              <a:gd name="connsiteY5" fmla="*/ 3941406 h 6856499"/>
              <a:gd name="connsiteX6" fmla="*/ 136790 w 6180317"/>
              <a:gd name="connsiteY6" fmla="*/ 2915095 h 6856499"/>
              <a:gd name="connsiteX7" fmla="*/ 1524785 w 6180317"/>
              <a:gd name="connsiteY7" fmla="*/ 513155 h 6856499"/>
              <a:gd name="connsiteX8" fmla="*/ 2415079 w 6180317"/>
              <a:gd name="connsiteY8" fmla="*/ 0 h 685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80317" h="6856499">
                <a:moveTo>
                  <a:pt x="2415079" y="0"/>
                </a:moveTo>
                <a:lnTo>
                  <a:pt x="6180317" y="1"/>
                </a:lnTo>
                <a:lnTo>
                  <a:pt x="6180317" y="6856499"/>
                </a:lnTo>
                <a:lnTo>
                  <a:pt x="2411986" y="6856498"/>
                </a:lnTo>
                <a:cubicBezTo>
                  <a:pt x="2047213" y="6856498"/>
                  <a:pt x="1707170" y="6661748"/>
                  <a:pt x="1524785" y="6343343"/>
                </a:cubicBezTo>
                <a:lnTo>
                  <a:pt x="136790" y="3941406"/>
                </a:lnTo>
                <a:cubicBezTo>
                  <a:pt x="-45596" y="3623001"/>
                  <a:pt x="-45596" y="3233498"/>
                  <a:pt x="136790" y="2915095"/>
                </a:cubicBezTo>
                <a:lnTo>
                  <a:pt x="1524785" y="513155"/>
                </a:lnTo>
                <a:cubicBezTo>
                  <a:pt x="1707170" y="194753"/>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ctr" anchorCtr="0" compatLnSpc="1">
            <a:prstTxWarp prst="textNoShape">
              <a:avLst/>
            </a:prstTxWarp>
            <a:noAutofit/>
          </a:bodyPr>
          <a:lstStyle>
            <a:lvl1pPr marL="0" indent="0" algn="ctr">
              <a:buNone/>
              <a:defRPr lang="ko-KR" altLang="en-US" sz="2026" dirty="0"/>
            </a:lvl1pPr>
          </a:lstStyle>
          <a:p>
            <a:pPr marL="0" lvl="0" algn="ctr"/>
            <a:r>
              <a:rPr lang="en-US" altLang="ko-KR" dirty="0"/>
              <a:t>Your Picture Here and</a:t>
            </a:r>
            <a:r>
              <a:rPr lang="ko-KR" altLang="en-US" dirty="0"/>
              <a:t> </a:t>
            </a:r>
            <a:r>
              <a:rPr lang="en-US" altLang="ko-KR" dirty="0"/>
              <a:t>Send to Back</a:t>
            </a:r>
            <a:endParaRPr lang="ko-KR" altLang="en-US" dirty="0"/>
          </a:p>
        </p:txBody>
      </p:sp>
    </p:spTree>
    <p:extLst>
      <p:ext uri="{BB962C8B-B14F-4D97-AF65-F5344CB8AC3E}">
        <p14:creationId xmlns:p14="http://schemas.microsoft.com/office/powerpoint/2010/main" val="25113852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4C200A-24A8-43AD-A980-E284C50657FD}"/>
              </a:ext>
            </a:extLst>
          </p:cNvPr>
          <p:cNvSpPr>
            <a:spLocks noGrp="1"/>
          </p:cNvSpPr>
          <p:nvPr>
            <p:ph type="pic" idx="1" hasCustomPrompt="1"/>
          </p:nvPr>
        </p:nvSpPr>
        <p:spPr>
          <a:xfrm>
            <a:off x="0" y="0"/>
            <a:ext cx="4585226" cy="6858000"/>
          </a:xfrm>
          <a:custGeom>
            <a:avLst/>
            <a:gdLst>
              <a:gd name="connsiteX0" fmla="*/ 0 w 3658111"/>
              <a:gd name="connsiteY0" fmla="*/ 0 h 6858000"/>
              <a:gd name="connsiteX1" fmla="*/ 3658111 w 3658111"/>
              <a:gd name="connsiteY1" fmla="*/ 0 h 6858000"/>
              <a:gd name="connsiteX2" fmla="*/ 3658111 w 3658111"/>
              <a:gd name="connsiteY2" fmla="*/ 6858000 h 6858000"/>
              <a:gd name="connsiteX3" fmla="*/ 0 w 3658111"/>
              <a:gd name="connsiteY3" fmla="*/ 6858000 h 6858000"/>
              <a:gd name="connsiteX4" fmla="*/ 0 w 3658111"/>
              <a:gd name="connsiteY4" fmla="*/ 0 h 6858000"/>
              <a:gd name="connsiteX0" fmla="*/ 0 w 6113634"/>
              <a:gd name="connsiteY0" fmla="*/ 0 h 6878548"/>
              <a:gd name="connsiteX1" fmla="*/ 3658111 w 6113634"/>
              <a:gd name="connsiteY1" fmla="*/ 0 h 6878548"/>
              <a:gd name="connsiteX2" fmla="*/ 6113634 w 6113634"/>
              <a:gd name="connsiteY2" fmla="*/ 6878548 h 6878548"/>
              <a:gd name="connsiteX3" fmla="*/ 0 w 6113634"/>
              <a:gd name="connsiteY3" fmla="*/ 6858000 h 6878548"/>
              <a:gd name="connsiteX4" fmla="*/ 0 w 6113634"/>
              <a:gd name="connsiteY4" fmla="*/ 0 h 687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3634" h="6878548">
                <a:moveTo>
                  <a:pt x="0" y="0"/>
                </a:moveTo>
                <a:lnTo>
                  <a:pt x="3658111" y="0"/>
                </a:lnTo>
                <a:lnTo>
                  <a:pt x="6113634" y="6878548"/>
                </a:lnTo>
                <a:lnTo>
                  <a:pt x="0" y="6858000"/>
                </a:lnTo>
                <a:lnTo>
                  <a:pt x="0" y="0"/>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411171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7D5CD35A-2A51-47DD-8590-C25AD44DBD7D}"/>
              </a:ext>
            </a:extLst>
          </p:cNvPr>
          <p:cNvSpPr>
            <a:spLocks noGrp="1"/>
          </p:cNvSpPr>
          <p:nvPr>
            <p:ph type="pic" idx="1" hasCustomPrompt="1"/>
          </p:nvPr>
        </p:nvSpPr>
        <p:spPr>
          <a:xfrm>
            <a:off x="-1" y="2"/>
            <a:ext cx="6943725" cy="5640313"/>
          </a:xfrm>
          <a:custGeom>
            <a:avLst/>
            <a:gdLst>
              <a:gd name="connsiteX0" fmla="*/ 0 w 9258300"/>
              <a:gd name="connsiteY0" fmla="*/ 0 h 5640313"/>
              <a:gd name="connsiteX1" fmla="*/ 7013091 w 9258300"/>
              <a:gd name="connsiteY1" fmla="*/ 0 h 5640313"/>
              <a:gd name="connsiteX2" fmla="*/ 7324470 w 9258300"/>
              <a:gd name="connsiteY2" fmla="*/ 37023 h 5640313"/>
              <a:gd name="connsiteX3" fmla="*/ 8868075 w 9258300"/>
              <a:gd name="connsiteY3" fmla="*/ 500361 h 5640313"/>
              <a:gd name="connsiteX4" fmla="*/ 8997708 w 9258300"/>
              <a:gd name="connsiteY4" fmla="*/ 601188 h 5640313"/>
              <a:gd name="connsiteX5" fmla="*/ 9172240 w 9258300"/>
              <a:gd name="connsiteY5" fmla="*/ 811026 h 5640313"/>
              <a:gd name="connsiteX6" fmla="*/ 9227368 w 9258300"/>
              <a:gd name="connsiteY6" fmla="*/ 921522 h 5640313"/>
              <a:gd name="connsiteX7" fmla="*/ 9258300 w 9258300"/>
              <a:gd name="connsiteY7" fmla="*/ 1095376 h 5640313"/>
              <a:gd name="connsiteX8" fmla="*/ 383700 w 9258300"/>
              <a:gd name="connsiteY8" fmla="*/ 5404804 h 5640313"/>
              <a:gd name="connsiteX9" fmla="*/ 0 w 9258300"/>
              <a:gd name="connsiteY9" fmla="*/ 5640313 h 564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8300" h="5640313">
                <a:moveTo>
                  <a:pt x="0" y="0"/>
                </a:moveTo>
                <a:lnTo>
                  <a:pt x="7013091" y="0"/>
                </a:lnTo>
                <a:lnTo>
                  <a:pt x="7324470" y="37023"/>
                </a:lnTo>
                <a:cubicBezTo>
                  <a:pt x="7947501" y="121817"/>
                  <a:pt x="8511930" y="266553"/>
                  <a:pt x="8868075" y="500361"/>
                </a:cubicBezTo>
                <a:lnTo>
                  <a:pt x="8997708" y="601188"/>
                </a:lnTo>
                <a:lnTo>
                  <a:pt x="9172240" y="811026"/>
                </a:lnTo>
                <a:lnTo>
                  <a:pt x="9227368" y="921522"/>
                </a:lnTo>
                <a:cubicBezTo>
                  <a:pt x="9245774" y="976549"/>
                  <a:pt x="9256316" y="1034456"/>
                  <a:pt x="9258300" y="1095376"/>
                </a:cubicBezTo>
                <a:cubicBezTo>
                  <a:pt x="9258299" y="2714776"/>
                  <a:pt x="4656211" y="2868181"/>
                  <a:pt x="383700" y="5404804"/>
                </a:cubicBezTo>
                <a:lnTo>
                  <a:pt x="0" y="5640313"/>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693156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3">
            <a:extLst>
              <a:ext uri="{FF2B5EF4-FFF2-40B4-BE49-F238E27FC236}">
                <a16:creationId xmlns:a16="http://schemas.microsoft.com/office/drawing/2014/main" id="{85E82A15-1989-4CB4-94AD-099C5BEDB3EA}"/>
              </a:ext>
            </a:extLst>
          </p:cNvPr>
          <p:cNvSpPr>
            <a:spLocks noGrp="1"/>
          </p:cNvSpPr>
          <p:nvPr>
            <p:ph type="pic" idx="1" hasCustomPrompt="1"/>
          </p:nvPr>
        </p:nvSpPr>
        <p:spPr>
          <a:xfrm>
            <a:off x="4008424" y="130767"/>
            <a:ext cx="5068880" cy="6596468"/>
          </a:xfrm>
          <a:custGeom>
            <a:avLst/>
            <a:gdLst>
              <a:gd name="connsiteX0" fmla="*/ 4271471 w 6758506"/>
              <a:gd name="connsiteY0" fmla="*/ 0 h 6596467"/>
              <a:gd name="connsiteX1" fmla="*/ 4351667 w 6758506"/>
              <a:gd name="connsiteY1" fmla="*/ 113994 h 6596467"/>
              <a:gd name="connsiteX2" fmla="*/ 4275691 w 6758506"/>
              <a:gd name="connsiteY2" fmla="*/ 417977 h 6596467"/>
              <a:gd name="connsiteX3" fmla="*/ 4225042 w 6758506"/>
              <a:gd name="connsiteY3" fmla="*/ 451753 h 6596467"/>
              <a:gd name="connsiteX4" fmla="*/ 4212379 w 6758506"/>
              <a:gd name="connsiteY4" fmla="*/ 396867 h 6596467"/>
              <a:gd name="connsiteX5" fmla="*/ 4220821 w 6758506"/>
              <a:gd name="connsiteY5" fmla="*/ 337759 h 6596467"/>
              <a:gd name="connsiteX6" fmla="*/ 4106859 w 6758506"/>
              <a:gd name="connsiteY6" fmla="*/ 557302 h 6596467"/>
              <a:gd name="connsiteX7" fmla="*/ 4165949 w 6758506"/>
              <a:gd name="connsiteY7" fmla="*/ 481307 h 6596467"/>
              <a:gd name="connsiteX8" fmla="*/ 4195495 w 6758506"/>
              <a:gd name="connsiteY8" fmla="*/ 464419 h 6596467"/>
              <a:gd name="connsiteX9" fmla="*/ 4229262 w 6758506"/>
              <a:gd name="connsiteY9" fmla="*/ 493972 h 6596467"/>
              <a:gd name="connsiteX10" fmla="*/ 4208158 w 6758506"/>
              <a:gd name="connsiteY10" fmla="*/ 515083 h 6596467"/>
              <a:gd name="connsiteX11" fmla="*/ 4191275 w 6758506"/>
              <a:gd name="connsiteY11" fmla="*/ 553079 h 6596467"/>
              <a:gd name="connsiteX12" fmla="*/ 4195495 w 6758506"/>
              <a:gd name="connsiteY12" fmla="*/ 650185 h 6596467"/>
              <a:gd name="connsiteX13" fmla="*/ 4161729 w 6758506"/>
              <a:gd name="connsiteY13" fmla="*/ 667074 h 6596467"/>
              <a:gd name="connsiteX14" fmla="*/ 4140625 w 6758506"/>
              <a:gd name="connsiteY14" fmla="*/ 688184 h 6596467"/>
              <a:gd name="connsiteX15" fmla="*/ 4187055 w 6758506"/>
              <a:gd name="connsiteY15" fmla="*/ 789510 h 6596467"/>
              <a:gd name="connsiteX16" fmla="*/ 4195495 w 6758506"/>
              <a:gd name="connsiteY16" fmla="*/ 793733 h 6596467"/>
              <a:gd name="connsiteX17" fmla="*/ 4199718 w 6758506"/>
              <a:gd name="connsiteY17" fmla="*/ 747291 h 6596467"/>
              <a:gd name="connsiteX18" fmla="*/ 4220821 w 6758506"/>
              <a:gd name="connsiteY18" fmla="*/ 721960 h 6596467"/>
              <a:gd name="connsiteX19" fmla="*/ 4237705 w 6758506"/>
              <a:gd name="connsiteY19" fmla="*/ 743069 h 6596467"/>
              <a:gd name="connsiteX20" fmla="*/ 4220821 w 6758506"/>
              <a:gd name="connsiteY20" fmla="*/ 903504 h 6596467"/>
              <a:gd name="connsiteX21" fmla="*/ 4330561 w 6758506"/>
              <a:gd name="connsiteY21" fmla="*/ 810621 h 6596467"/>
              <a:gd name="connsiteX22" fmla="*/ 4339004 w 6758506"/>
              <a:gd name="connsiteY22" fmla="*/ 785290 h 6596467"/>
              <a:gd name="connsiteX23" fmla="*/ 4385434 w 6758506"/>
              <a:gd name="connsiteY23" fmla="*/ 675519 h 6596467"/>
              <a:gd name="connsiteX24" fmla="*/ 4562707 w 6758506"/>
              <a:gd name="connsiteY24" fmla="*/ 531971 h 6596467"/>
              <a:gd name="connsiteX25" fmla="*/ 4626019 w 6758506"/>
              <a:gd name="connsiteY25" fmla="*/ 548859 h 6596467"/>
              <a:gd name="connsiteX26" fmla="*/ 4672449 w 6758506"/>
              <a:gd name="connsiteY26" fmla="*/ 709292 h 6596467"/>
              <a:gd name="connsiteX27" fmla="*/ 4710435 w 6758506"/>
              <a:gd name="connsiteY27" fmla="*/ 781068 h 6596467"/>
              <a:gd name="connsiteX28" fmla="*/ 4718878 w 6758506"/>
              <a:gd name="connsiteY28" fmla="*/ 882396 h 6596467"/>
              <a:gd name="connsiteX29" fmla="*/ 4710435 w 6758506"/>
              <a:gd name="connsiteY29" fmla="*/ 962611 h 6596467"/>
              <a:gd name="connsiteX30" fmla="*/ 4799074 w 6758506"/>
              <a:gd name="connsiteY30" fmla="*/ 941503 h 6596467"/>
              <a:gd name="connsiteX31" fmla="*/ 4997451 w 6758506"/>
              <a:gd name="connsiteY31" fmla="*/ 793733 h 6596467"/>
              <a:gd name="connsiteX32" fmla="*/ 5048100 w 6758506"/>
              <a:gd name="connsiteY32" fmla="*/ 810621 h 6596467"/>
              <a:gd name="connsiteX33" fmla="*/ 5064983 w 6758506"/>
              <a:gd name="connsiteY33" fmla="*/ 835952 h 6596467"/>
              <a:gd name="connsiteX34" fmla="*/ 5073427 w 6758506"/>
              <a:gd name="connsiteY34" fmla="*/ 954169 h 6596467"/>
              <a:gd name="connsiteX35" fmla="*/ 4887711 w 6758506"/>
              <a:gd name="connsiteY35" fmla="*/ 1063940 h 6596467"/>
              <a:gd name="connsiteX36" fmla="*/ 4862385 w 6758506"/>
              <a:gd name="connsiteY36" fmla="*/ 1101939 h 6596467"/>
              <a:gd name="connsiteX37" fmla="*/ 4790631 w 6758506"/>
              <a:gd name="connsiteY37" fmla="*/ 1131492 h 6596467"/>
              <a:gd name="connsiteX38" fmla="*/ 4756865 w 6758506"/>
              <a:gd name="connsiteY38" fmla="*/ 1131492 h 6596467"/>
              <a:gd name="connsiteX39" fmla="*/ 4761085 w 6758506"/>
              <a:gd name="connsiteY39" fmla="*/ 1161046 h 6596467"/>
              <a:gd name="connsiteX40" fmla="*/ 4756865 w 6758506"/>
              <a:gd name="connsiteY40" fmla="*/ 1199045 h 6596467"/>
              <a:gd name="connsiteX41" fmla="*/ 4765305 w 6758506"/>
              <a:gd name="connsiteY41" fmla="*/ 1237041 h 6596467"/>
              <a:gd name="connsiteX42" fmla="*/ 4697772 w 6758506"/>
              <a:gd name="connsiteY42" fmla="*/ 1304593 h 6596467"/>
              <a:gd name="connsiteX43" fmla="*/ 4693552 w 6758506"/>
              <a:gd name="connsiteY43" fmla="*/ 1359480 h 6596467"/>
              <a:gd name="connsiteX44" fmla="*/ 4773748 w 6758506"/>
              <a:gd name="connsiteY44" fmla="*/ 1372146 h 6596467"/>
              <a:gd name="connsiteX45" fmla="*/ 4866607 w 6758506"/>
              <a:gd name="connsiteY45" fmla="*/ 1308816 h 6596467"/>
              <a:gd name="connsiteX46" fmla="*/ 4997451 w 6758506"/>
              <a:gd name="connsiteY46" fmla="*/ 1177934 h 6596467"/>
              <a:gd name="connsiteX47" fmla="*/ 5170505 w 6758506"/>
              <a:gd name="connsiteY47" fmla="*/ 1025944 h 6596467"/>
              <a:gd name="connsiteX48" fmla="*/ 5208493 w 6758506"/>
              <a:gd name="connsiteY48" fmla="*/ 1017498 h 6596467"/>
              <a:gd name="connsiteX49" fmla="*/ 5242259 w 6758506"/>
              <a:gd name="connsiteY49" fmla="*/ 979500 h 6596467"/>
              <a:gd name="connsiteX50" fmla="*/ 5259142 w 6758506"/>
              <a:gd name="connsiteY50" fmla="*/ 954169 h 6596467"/>
              <a:gd name="connsiteX51" fmla="*/ 5440637 w 6758506"/>
              <a:gd name="connsiteY51" fmla="*/ 810621 h 6596467"/>
              <a:gd name="connsiteX52" fmla="*/ 5693886 w 6758506"/>
              <a:gd name="connsiteY52" fmla="*/ 595301 h 6596467"/>
              <a:gd name="connsiteX53" fmla="*/ 5740315 w 6758506"/>
              <a:gd name="connsiteY53" fmla="*/ 565745 h 6596467"/>
              <a:gd name="connsiteX54" fmla="*/ 5778303 w 6758506"/>
              <a:gd name="connsiteY54" fmla="*/ 620632 h 6596467"/>
              <a:gd name="connsiteX55" fmla="*/ 5795185 w 6758506"/>
              <a:gd name="connsiteY55" fmla="*/ 751514 h 6596467"/>
              <a:gd name="connsiteX56" fmla="*/ 5731873 w 6758506"/>
              <a:gd name="connsiteY56" fmla="*/ 848620 h 6596467"/>
              <a:gd name="connsiteX57" fmla="*/ 5698107 w 6758506"/>
              <a:gd name="connsiteY57" fmla="*/ 869728 h 6596467"/>
              <a:gd name="connsiteX58" fmla="*/ 5609470 w 6758506"/>
              <a:gd name="connsiteY58" fmla="*/ 924615 h 6596467"/>
              <a:gd name="connsiteX59" fmla="*/ 5605249 w 6758506"/>
              <a:gd name="connsiteY59" fmla="*/ 979500 h 6596467"/>
              <a:gd name="connsiteX60" fmla="*/ 5609470 w 6758506"/>
              <a:gd name="connsiteY60" fmla="*/ 1009055 h 6596467"/>
              <a:gd name="connsiteX61" fmla="*/ 5575703 w 6758506"/>
              <a:gd name="connsiteY61" fmla="*/ 1004833 h 6596467"/>
              <a:gd name="connsiteX62" fmla="*/ 5512391 w 6758506"/>
              <a:gd name="connsiteY62" fmla="*/ 1025944 h 6596467"/>
              <a:gd name="connsiteX63" fmla="*/ 5373105 w 6758506"/>
              <a:gd name="connsiteY63" fmla="*/ 1232818 h 6596467"/>
              <a:gd name="connsiteX64" fmla="*/ 5322455 w 6758506"/>
              <a:gd name="connsiteY64" fmla="*/ 1329924 h 6596467"/>
              <a:gd name="connsiteX65" fmla="*/ 5330895 w 6758506"/>
              <a:gd name="connsiteY65" fmla="*/ 1351035 h 6596467"/>
              <a:gd name="connsiteX66" fmla="*/ 5381545 w 6758506"/>
              <a:gd name="connsiteY66" fmla="*/ 1359480 h 6596467"/>
              <a:gd name="connsiteX67" fmla="*/ 5402651 w 6758506"/>
              <a:gd name="connsiteY67" fmla="*/ 1329924 h 6596467"/>
              <a:gd name="connsiteX68" fmla="*/ 5427975 w 6758506"/>
              <a:gd name="connsiteY68" fmla="*/ 1275040 h 6596467"/>
              <a:gd name="connsiteX69" fmla="*/ 5601029 w 6758506"/>
              <a:gd name="connsiteY69" fmla="*/ 1131492 h 6596467"/>
              <a:gd name="connsiteX70" fmla="*/ 5647457 w 6758506"/>
              <a:gd name="connsiteY70" fmla="*/ 1123047 h 6596467"/>
              <a:gd name="connsiteX71" fmla="*/ 5723433 w 6758506"/>
              <a:gd name="connsiteY71" fmla="*/ 1097716 h 6596467"/>
              <a:gd name="connsiteX72" fmla="*/ 5820511 w 6758506"/>
              <a:gd name="connsiteY72" fmla="*/ 1101939 h 6596467"/>
              <a:gd name="connsiteX73" fmla="*/ 5850058 w 6758506"/>
              <a:gd name="connsiteY73" fmla="*/ 1101939 h 6596467"/>
              <a:gd name="connsiteX74" fmla="*/ 5972461 w 6758506"/>
              <a:gd name="connsiteY74" fmla="*/ 996388 h 6596467"/>
              <a:gd name="connsiteX75" fmla="*/ 6213047 w 6758506"/>
              <a:gd name="connsiteY75" fmla="*/ 768402 h 6596467"/>
              <a:gd name="connsiteX76" fmla="*/ 6390322 w 6758506"/>
              <a:gd name="connsiteY76" fmla="*/ 620632 h 6596467"/>
              <a:gd name="connsiteX77" fmla="*/ 6424089 w 6758506"/>
              <a:gd name="connsiteY77" fmla="*/ 569968 h 6596467"/>
              <a:gd name="connsiteX78" fmla="*/ 6487401 w 6758506"/>
              <a:gd name="connsiteY78" fmla="*/ 527749 h 6596467"/>
              <a:gd name="connsiteX79" fmla="*/ 6512725 w 6758506"/>
              <a:gd name="connsiteY79" fmla="*/ 510861 h 6596467"/>
              <a:gd name="connsiteX80" fmla="*/ 6567597 w 6758506"/>
              <a:gd name="connsiteY80" fmla="*/ 409532 h 6596467"/>
              <a:gd name="connsiteX81" fmla="*/ 6630910 w 6758506"/>
              <a:gd name="connsiteY81" fmla="*/ 354648 h 6596467"/>
              <a:gd name="connsiteX82" fmla="*/ 6694221 w 6758506"/>
              <a:gd name="connsiteY82" fmla="*/ 384201 h 6596467"/>
              <a:gd name="connsiteX83" fmla="*/ 6706883 w 6758506"/>
              <a:gd name="connsiteY83" fmla="*/ 413755 h 6596467"/>
              <a:gd name="connsiteX84" fmla="*/ 6744870 w 6758506"/>
              <a:gd name="connsiteY84" fmla="*/ 519303 h 6596467"/>
              <a:gd name="connsiteX85" fmla="*/ 6576037 w 6758506"/>
              <a:gd name="connsiteY85" fmla="*/ 721960 h 6596467"/>
              <a:gd name="connsiteX86" fmla="*/ 6525388 w 6758506"/>
              <a:gd name="connsiteY86" fmla="*/ 768402 h 6596467"/>
              <a:gd name="connsiteX87" fmla="*/ 6343893 w 6758506"/>
              <a:gd name="connsiteY87" fmla="*/ 1021721 h 6596467"/>
              <a:gd name="connsiteX88" fmla="*/ 6293243 w 6758506"/>
              <a:gd name="connsiteY88" fmla="*/ 1165269 h 6596467"/>
              <a:gd name="connsiteX89" fmla="*/ 6267919 w 6758506"/>
              <a:gd name="connsiteY89" fmla="*/ 1224376 h 6596467"/>
              <a:gd name="connsiteX90" fmla="*/ 6263697 w 6758506"/>
              <a:gd name="connsiteY90" fmla="*/ 1245486 h 6596467"/>
              <a:gd name="connsiteX91" fmla="*/ 6284802 w 6758506"/>
              <a:gd name="connsiteY91" fmla="*/ 1245486 h 6596467"/>
              <a:gd name="connsiteX92" fmla="*/ 6436751 w 6758506"/>
              <a:gd name="connsiteY92" fmla="*/ 1110382 h 6596467"/>
              <a:gd name="connsiteX93" fmla="*/ 6618247 w 6758506"/>
              <a:gd name="connsiteY93" fmla="*/ 869728 h 6596467"/>
              <a:gd name="connsiteX94" fmla="*/ 6626687 w 6758506"/>
              <a:gd name="connsiteY94" fmla="*/ 857063 h 6596467"/>
              <a:gd name="connsiteX95" fmla="*/ 6694221 w 6758506"/>
              <a:gd name="connsiteY95" fmla="*/ 827509 h 6596467"/>
              <a:gd name="connsiteX96" fmla="*/ 6698443 w 6758506"/>
              <a:gd name="connsiteY96" fmla="*/ 903504 h 6596467"/>
              <a:gd name="connsiteX97" fmla="*/ 6639351 w 6758506"/>
              <a:gd name="connsiteY97" fmla="*/ 1000610 h 6596467"/>
              <a:gd name="connsiteX98" fmla="*/ 6491621 w 6758506"/>
              <a:gd name="connsiteY98" fmla="*/ 1220153 h 6596467"/>
              <a:gd name="connsiteX99" fmla="*/ 6487401 w 6758506"/>
              <a:gd name="connsiteY99" fmla="*/ 1300371 h 6596467"/>
              <a:gd name="connsiteX100" fmla="*/ 6525388 w 6758506"/>
              <a:gd name="connsiteY100" fmla="*/ 1367923 h 6596467"/>
              <a:gd name="connsiteX101" fmla="*/ 6533831 w 6758506"/>
              <a:gd name="connsiteY101" fmla="*/ 1422810 h 6596467"/>
              <a:gd name="connsiteX102" fmla="*/ 6495841 w 6758506"/>
              <a:gd name="connsiteY102" fmla="*/ 1435475 h 6596467"/>
              <a:gd name="connsiteX103" fmla="*/ 6457855 w 6758506"/>
              <a:gd name="connsiteY103" fmla="*/ 1431253 h 6596467"/>
              <a:gd name="connsiteX104" fmla="*/ 6466297 w 6758506"/>
              <a:gd name="connsiteY104" fmla="*/ 1439696 h 6596467"/>
              <a:gd name="connsiteX105" fmla="*/ 6457855 w 6758506"/>
              <a:gd name="connsiteY105" fmla="*/ 1557912 h 6596467"/>
              <a:gd name="connsiteX106" fmla="*/ 6394542 w 6758506"/>
              <a:gd name="connsiteY106" fmla="*/ 1587466 h 6596467"/>
              <a:gd name="connsiteX107" fmla="*/ 6369219 w 6758506"/>
              <a:gd name="connsiteY107" fmla="*/ 1739458 h 6596467"/>
              <a:gd name="connsiteX108" fmla="*/ 6364998 w 6758506"/>
              <a:gd name="connsiteY108" fmla="*/ 1794343 h 6596467"/>
              <a:gd name="connsiteX109" fmla="*/ 6386101 w 6758506"/>
              <a:gd name="connsiteY109" fmla="*/ 1836562 h 6596467"/>
              <a:gd name="connsiteX110" fmla="*/ 6449415 w 6758506"/>
              <a:gd name="connsiteY110" fmla="*/ 1760567 h 6596467"/>
              <a:gd name="connsiteX111" fmla="*/ 6457855 w 6758506"/>
              <a:gd name="connsiteY111" fmla="*/ 1709903 h 6596467"/>
              <a:gd name="connsiteX112" fmla="*/ 6462075 w 6758506"/>
              <a:gd name="connsiteY112" fmla="*/ 1650796 h 6596467"/>
              <a:gd name="connsiteX113" fmla="*/ 6462075 w 6758506"/>
              <a:gd name="connsiteY113" fmla="*/ 1629685 h 6596467"/>
              <a:gd name="connsiteX114" fmla="*/ 6550714 w 6758506"/>
              <a:gd name="connsiteY114" fmla="*/ 1646573 h 6596467"/>
              <a:gd name="connsiteX115" fmla="*/ 6550714 w 6758506"/>
              <a:gd name="connsiteY115" fmla="*/ 1684572 h 6596467"/>
              <a:gd name="connsiteX116" fmla="*/ 6529608 w 6758506"/>
              <a:gd name="connsiteY116" fmla="*/ 1785900 h 6596467"/>
              <a:gd name="connsiteX117" fmla="*/ 6525388 w 6758506"/>
              <a:gd name="connsiteY117" fmla="*/ 1802788 h 6596467"/>
              <a:gd name="connsiteX118" fmla="*/ 6428309 w 6758506"/>
              <a:gd name="connsiteY118" fmla="*/ 2001220 h 6596467"/>
              <a:gd name="connsiteX119" fmla="*/ 6398765 w 6758506"/>
              <a:gd name="connsiteY119" fmla="*/ 2043439 h 6596467"/>
              <a:gd name="connsiteX120" fmla="*/ 6314346 w 6758506"/>
              <a:gd name="connsiteY120" fmla="*/ 2165879 h 6596467"/>
              <a:gd name="connsiteX121" fmla="*/ 6297463 w 6758506"/>
              <a:gd name="connsiteY121" fmla="*/ 2199655 h 6596467"/>
              <a:gd name="connsiteX122" fmla="*/ 6263697 w 6758506"/>
              <a:gd name="connsiteY122" fmla="*/ 2275650 h 6596467"/>
              <a:gd name="connsiteX123" fmla="*/ 6314346 w 6758506"/>
              <a:gd name="connsiteY123" fmla="*/ 2368533 h 6596467"/>
              <a:gd name="connsiteX124" fmla="*/ 6331229 w 6758506"/>
              <a:gd name="connsiteY124" fmla="*/ 2499415 h 6596467"/>
              <a:gd name="connsiteX125" fmla="*/ 6073761 w 6758506"/>
              <a:gd name="connsiteY125" fmla="*/ 2870948 h 6596467"/>
              <a:gd name="connsiteX126" fmla="*/ 5972461 w 6758506"/>
              <a:gd name="connsiteY126" fmla="*/ 2989165 h 6596467"/>
              <a:gd name="connsiteX127" fmla="*/ 5871161 w 6758506"/>
              <a:gd name="connsiteY127" fmla="*/ 3060938 h 6596467"/>
              <a:gd name="connsiteX128" fmla="*/ 5837395 w 6758506"/>
              <a:gd name="connsiteY128" fmla="*/ 3103159 h 6596467"/>
              <a:gd name="connsiteX129" fmla="*/ 5719213 w 6758506"/>
              <a:gd name="connsiteY129" fmla="*/ 3322702 h 6596467"/>
              <a:gd name="connsiteX130" fmla="*/ 5812069 w 6758506"/>
              <a:gd name="connsiteY130" fmla="*/ 3339590 h 6596467"/>
              <a:gd name="connsiteX131" fmla="*/ 5850058 w 6758506"/>
              <a:gd name="connsiteY131" fmla="*/ 3326924 h 6596467"/>
              <a:gd name="connsiteX132" fmla="*/ 5947135 w 6758506"/>
              <a:gd name="connsiteY132" fmla="*/ 3145378 h 6596467"/>
              <a:gd name="connsiteX133" fmla="*/ 6052657 w 6758506"/>
              <a:gd name="connsiteY133" fmla="*/ 3044049 h 6596467"/>
              <a:gd name="connsiteX134" fmla="*/ 6103307 w 6758506"/>
              <a:gd name="connsiteY134" fmla="*/ 2989165 h 6596467"/>
              <a:gd name="connsiteX135" fmla="*/ 6246813 w 6758506"/>
              <a:gd name="connsiteY135" fmla="*/ 2723181 h 6596467"/>
              <a:gd name="connsiteX136" fmla="*/ 6305905 w 6758506"/>
              <a:gd name="connsiteY136" fmla="*/ 2672516 h 6596467"/>
              <a:gd name="connsiteX137" fmla="*/ 6289023 w 6758506"/>
              <a:gd name="connsiteY137" fmla="*/ 2820287 h 6596467"/>
              <a:gd name="connsiteX138" fmla="*/ 6221489 w 6758506"/>
              <a:gd name="connsiteY138" fmla="*/ 3022941 h 6596467"/>
              <a:gd name="connsiteX139" fmla="*/ 6141293 w 6758506"/>
              <a:gd name="connsiteY139" fmla="*/ 3141155 h 6596467"/>
              <a:gd name="connsiteX140" fmla="*/ 6006227 w 6758506"/>
              <a:gd name="connsiteY140" fmla="*/ 3301591 h 6596467"/>
              <a:gd name="connsiteX141" fmla="*/ 5989344 w 6758506"/>
              <a:gd name="connsiteY141" fmla="*/ 3322702 h 6596467"/>
              <a:gd name="connsiteX142" fmla="*/ 5904928 w 6758506"/>
              <a:gd name="connsiteY142" fmla="*/ 3424028 h 6596467"/>
              <a:gd name="connsiteX143" fmla="*/ 5803629 w 6758506"/>
              <a:gd name="connsiteY143" fmla="*/ 3525356 h 6596467"/>
              <a:gd name="connsiteX144" fmla="*/ 5799409 w 6758506"/>
              <a:gd name="connsiteY144" fmla="*/ 3546467 h 6596467"/>
              <a:gd name="connsiteX145" fmla="*/ 5765642 w 6758506"/>
              <a:gd name="connsiteY145" fmla="*/ 3567575 h 6596467"/>
              <a:gd name="connsiteX146" fmla="*/ 5710769 w 6758506"/>
              <a:gd name="connsiteY146" fmla="*/ 3567575 h 6596467"/>
              <a:gd name="connsiteX147" fmla="*/ 5622133 w 6758506"/>
              <a:gd name="connsiteY147" fmla="*/ 3647793 h 6596467"/>
              <a:gd name="connsiteX148" fmla="*/ 5609470 w 6758506"/>
              <a:gd name="connsiteY148" fmla="*/ 3681569 h 6596467"/>
              <a:gd name="connsiteX149" fmla="*/ 5571483 w 6758506"/>
              <a:gd name="connsiteY149" fmla="*/ 3740679 h 6596467"/>
              <a:gd name="connsiteX150" fmla="*/ 5516613 w 6758506"/>
              <a:gd name="connsiteY150" fmla="*/ 3787120 h 6596467"/>
              <a:gd name="connsiteX151" fmla="*/ 5516613 w 6758506"/>
              <a:gd name="connsiteY151" fmla="*/ 3863116 h 6596467"/>
              <a:gd name="connsiteX152" fmla="*/ 5503951 w 6758506"/>
              <a:gd name="connsiteY152" fmla="*/ 3896892 h 6596467"/>
              <a:gd name="connsiteX153" fmla="*/ 5436417 w 6758506"/>
              <a:gd name="connsiteY153" fmla="*/ 3968664 h 6596467"/>
              <a:gd name="connsiteX154" fmla="*/ 5402651 w 6758506"/>
              <a:gd name="connsiteY154" fmla="*/ 3968664 h 6596467"/>
              <a:gd name="connsiteX155" fmla="*/ 5309791 w 6758506"/>
              <a:gd name="connsiteY155" fmla="*/ 3905335 h 6596467"/>
              <a:gd name="connsiteX156" fmla="*/ 5259142 w 6758506"/>
              <a:gd name="connsiteY156" fmla="*/ 3888446 h 6596467"/>
              <a:gd name="connsiteX157" fmla="*/ 5242259 w 6758506"/>
              <a:gd name="connsiteY157" fmla="*/ 3930668 h 6596467"/>
              <a:gd name="connsiteX158" fmla="*/ 5208493 w 6758506"/>
              <a:gd name="connsiteY158" fmla="*/ 3981330 h 6596467"/>
              <a:gd name="connsiteX159" fmla="*/ 5026997 w 6758506"/>
              <a:gd name="connsiteY159" fmla="*/ 4162876 h 6596467"/>
              <a:gd name="connsiteX160" fmla="*/ 4955243 w 6758506"/>
              <a:gd name="connsiteY160" fmla="*/ 4243094 h 6596467"/>
              <a:gd name="connsiteX161" fmla="*/ 4845501 w 6758506"/>
              <a:gd name="connsiteY161" fmla="*/ 4331755 h 6596467"/>
              <a:gd name="connsiteX162" fmla="*/ 4701995 w 6758506"/>
              <a:gd name="connsiteY162" fmla="*/ 4449971 h 6596467"/>
              <a:gd name="connsiteX163" fmla="*/ 4642903 w 6758506"/>
              <a:gd name="connsiteY163" fmla="*/ 4513301 h 6596467"/>
              <a:gd name="connsiteX164" fmla="*/ 4398094 w 6758506"/>
              <a:gd name="connsiteY164" fmla="*/ 4737066 h 6596467"/>
              <a:gd name="connsiteX165" fmla="*/ 4385434 w 6758506"/>
              <a:gd name="connsiteY165" fmla="*/ 4758175 h 6596467"/>
              <a:gd name="connsiteX166" fmla="*/ 4360108 w 6758506"/>
              <a:gd name="connsiteY166" fmla="*/ 4838392 h 6596467"/>
              <a:gd name="connsiteX167" fmla="*/ 4246145 w 6758506"/>
              <a:gd name="connsiteY167" fmla="*/ 5007273 h 6596467"/>
              <a:gd name="connsiteX168" fmla="*/ 4174392 w 6758506"/>
              <a:gd name="connsiteY168" fmla="*/ 5074823 h 6596467"/>
              <a:gd name="connsiteX169" fmla="*/ 4149066 w 6758506"/>
              <a:gd name="connsiteY169" fmla="*/ 5104379 h 6596467"/>
              <a:gd name="connsiteX170" fmla="*/ 4051989 w 6758506"/>
              <a:gd name="connsiteY170" fmla="*/ 5188817 h 6596467"/>
              <a:gd name="connsiteX171" fmla="*/ 4026663 w 6758506"/>
              <a:gd name="connsiteY171" fmla="*/ 5197262 h 6596467"/>
              <a:gd name="connsiteX172" fmla="*/ 4026663 w 6758506"/>
              <a:gd name="connsiteY172" fmla="*/ 5218371 h 6596467"/>
              <a:gd name="connsiteX173" fmla="*/ 4039326 w 6758506"/>
              <a:gd name="connsiteY173" fmla="*/ 5290146 h 6596467"/>
              <a:gd name="connsiteX174" fmla="*/ 4001339 w 6758506"/>
              <a:gd name="connsiteY174" fmla="*/ 5437916 h 6596467"/>
              <a:gd name="connsiteX175" fmla="*/ 3946467 w 6758506"/>
              <a:gd name="connsiteY175" fmla="*/ 5497023 h 6596467"/>
              <a:gd name="connsiteX176" fmla="*/ 3866271 w 6758506"/>
              <a:gd name="connsiteY176" fmla="*/ 5573018 h 6596467"/>
              <a:gd name="connsiteX177" fmla="*/ 3815621 w 6758506"/>
              <a:gd name="connsiteY177" fmla="*/ 5602572 h 6596467"/>
              <a:gd name="connsiteX178" fmla="*/ 3786077 w 6758506"/>
              <a:gd name="connsiteY178" fmla="*/ 5653236 h 6596467"/>
              <a:gd name="connsiteX179" fmla="*/ 3735427 w 6758506"/>
              <a:gd name="connsiteY179" fmla="*/ 5699678 h 6596467"/>
              <a:gd name="connsiteX180" fmla="*/ 3731205 w 6758506"/>
              <a:gd name="connsiteY180" fmla="*/ 5703900 h 6596467"/>
              <a:gd name="connsiteX181" fmla="*/ 3553932 w 6758506"/>
              <a:gd name="connsiteY181" fmla="*/ 5830560 h 6596467"/>
              <a:gd name="connsiteX182" fmla="*/ 3528606 w 6758506"/>
              <a:gd name="connsiteY182" fmla="*/ 5931886 h 6596467"/>
              <a:gd name="connsiteX183" fmla="*/ 3507502 w 6758506"/>
              <a:gd name="connsiteY183" fmla="*/ 5990995 h 6596467"/>
              <a:gd name="connsiteX184" fmla="*/ 3363994 w 6758506"/>
              <a:gd name="connsiteY184" fmla="*/ 6138763 h 6596467"/>
              <a:gd name="connsiteX185" fmla="*/ 3300681 w 6758506"/>
              <a:gd name="connsiteY185" fmla="*/ 6223203 h 6596467"/>
              <a:gd name="connsiteX186" fmla="*/ 3212044 w 6758506"/>
              <a:gd name="connsiteY186" fmla="*/ 6290756 h 6596467"/>
              <a:gd name="connsiteX187" fmla="*/ 3026329 w 6758506"/>
              <a:gd name="connsiteY187" fmla="*/ 6417415 h 6596467"/>
              <a:gd name="connsiteX188" fmla="*/ 2878600 w 6758506"/>
              <a:gd name="connsiteY188" fmla="*/ 6489188 h 6596467"/>
              <a:gd name="connsiteX189" fmla="*/ 2802626 w 6758506"/>
              <a:gd name="connsiteY189" fmla="*/ 6408970 h 6596467"/>
              <a:gd name="connsiteX190" fmla="*/ 2756197 w 6758506"/>
              <a:gd name="connsiteY190" fmla="*/ 6362528 h 6596467"/>
              <a:gd name="connsiteX191" fmla="*/ 2781520 w 6758506"/>
              <a:gd name="connsiteY191" fmla="*/ 6328752 h 6596467"/>
              <a:gd name="connsiteX192" fmla="*/ 2794183 w 6758506"/>
              <a:gd name="connsiteY192" fmla="*/ 6307644 h 6596467"/>
              <a:gd name="connsiteX193" fmla="*/ 2789963 w 6758506"/>
              <a:gd name="connsiteY193" fmla="*/ 6168319 h 6596467"/>
              <a:gd name="connsiteX194" fmla="*/ 2785743 w 6758506"/>
              <a:gd name="connsiteY194" fmla="*/ 6138763 h 6596467"/>
              <a:gd name="connsiteX195" fmla="*/ 2726650 w 6758506"/>
              <a:gd name="connsiteY195" fmla="*/ 6142986 h 6596467"/>
              <a:gd name="connsiteX196" fmla="*/ 2709767 w 6758506"/>
              <a:gd name="connsiteY196" fmla="*/ 6003661 h 6596467"/>
              <a:gd name="connsiteX197" fmla="*/ 2811067 w 6758506"/>
              <a:gd name="connsiteY197" fmla="*/ 5822114 h 6596467"/>
              <a:gd name="connsiteX198" fmla="*/ 2815287 w 6758506"/>
              <a:gd name="connsiteY198" fmla="*/ 5775673 h 6596467"/>
              <a:gd name="connsiteX199" fmla="*/ 2751976 w 6758506"/>
              <a:gd name="connsiteY199" fmla="*/ 5775673 h 6596467"/>
              <a:gd name="connsiteX200" fmla="*/ 2688664 w 6758506"/>
              <a:gd name="connsiteY200" fmla="*/ 5847448 h 6596467"/>
              <a:gd name="connsiteX201" fmla="*/ 2562038 w 6758506"/>
              <a:gd name="connsiteY201" fmla="*/ 5999438 h 6596467"/>
              <a:gd name="connsiteX202" fmla="*/ 2549375 w 6758506"/>
              <a:gd name="connsiteY202" fmla="*/ 6012104 h 6596467"/>
              <a:gd name="connsiteX203" fmla="*/ 2448076 w 6758506"/>
              <a:gd name="connsiteY203" fmla="*/ 6096544 h 6596467"/>
              <a:gd name="connsiteX204" fmla="*/ 2076644 w 6758506"/>
              <a:gd name="connsiteY204" fmla="*/ 6573628 h 6596467"/>
              <a:gd name="connsiteX205" fmla="*/ 2030215 w 6758506"/>
              <a:gd name="connsiteY205" fmla="*/ 6590516 h 6596467"/>
              <a:gd name="connsiteX206" fmla="*/ 2017552 w 6758506"/>
              <a:gd name="connsiteY206" fmla="*/ 6548297 h 6596467"/>
              <a:gd name="connsiteX207" fmla="*/ 2038658 w 6758506"/>
              <a:gd name="connsiteY207" fmla="*/ 6430081 h 6596467"/>
              <a:gd name="connsiteX208" fmla="*/ 2085085 w 6758506"/>
              <a:gd name="connsiteY208" fmla="*/ 6307644 h 6596467"/>
              <a:gd name="connsiteX209" fmla="*/ 2144177 w 6758506"/>
              <a:gd name="connsiteY209" fmla="*/ 6193650 h 6596467"/>
              <a:gd name="connsiteX210" fmla="*/ 2093528 w 6758506"/>
              <a:gd name="connsiteY210" fmla="*/ 6113432 h 6596467"/>
              <a:gd name="connsiteX211" fmla="*/ 2063981 w 6758506"/>
              <a:gd name="connsiteY211" fmla="*/ 6096544 h 6596467"/>
              <a:gd name="connsiteX212" fmla="*/ 2089307 w 6758506"/>
              <a:gd name="connsiteY212" fmla="*/ 6079656 h 6596467"/>
              <a:gd name="connsiteX213" fmla="*/ 2131514 w 6758506"/>
              <a:gd name="connsiteY213" fmla="*/ 6003661 h 6596467"/>
              <a:gd name="connsiteX214" fmla="*/ 2068201 w 6758506"/>
              <a:gd name="connsiteY214" fmla="*/ 5982550 h 6596467"/>
              <a:gd name="connsiteX215" fmla="*/ 1975345 w 6758506"/>
              <a:gd name="connsiteY215" fmla="*/ 6050102 h 6596467"/>
              <a:gd name="connsiteX216" fmla="*/ 1950019 w 6758506"/>
              <a:gd name="connsiteY216" fmla="*/ 6075433 h 6596467"/>
              <a:gd name="connsiteX217" fmla="*/ 1937358 w 6758506"/>
              <a:gd name="connsiteY217" fmla="*/ 6050102 h 6596467"/>
              <a:gd name="connsiteX218" fmla="*/ 1903592 w 6758506"/>
              <a:gd name="connsiteY218" fmla="*/ 6033214 h 6596467"/>
              <a:gd name="connsiteX219" fmla="*/ 1730537 w 6758506"/>
              <a:gd name="connsiteY219" fmla="*/ 6151431 h 6596467"/>
              <a:gd name="connsiteX220" fmla="*/ 1591250 w 6758506"/>
              <a:gd name="connsiteY220" fmla="*/ 6278090 h 6596467"/>
              <a:gd name="connsiteX221" fmla="*/ 1565924 w 6758506"/>
              <a:gd name="connsiteY221" fmla="*/ 6282311 h 6596467"/>
              <a:gd name="connsiteX222" fmla="*/ 1561704 w 6758506"/>
              <a:gd name="connsiteY222" fmla="*/ 6261202 h 6596467"/>
              <a:gd name="connsiteX223" fmla="*/ 1591250 w 6758506"/>
              <a:gd name="connsiteY223" fmla="*/ 6037437 h 6596467"/>
              <a:gd name="connsiteX224" fmla="*/ 1633457 w 6758506"/>
              <a:gd name="connsiteY224" fmla="*/ 5885444 h 6596467"/>
              <a:gd name="connsiteX225" fmla="*/ 1519497 w 6758506"/>
              <a:gd name="connsiteY225" fmla="*/ 5927666 h 6596467"/>
              <a:gd name="connsiteX226" fmla="*/ 1473068 w 6758506"/>
              <a:gd name="connsiteY226" fmla="*/ 5919220 h 6596467"/>
              <a:gd name="connsiteX227" fmla="*/ 1473068 w 6758506"/>
              <a:gd name="connsiteY227" fmla="*/ 5830560 h 6596467"/>
              <a:gd name="connsiteX228" fmla="*/ 1489951 w 6758506"/>
              <a:gd name="connsiteY228" fmla="*/ 5716566 h 6596467"/>
              <a:gd name="connsiteX229" fmla="*/ 1485728 w 6758506"/>
              <a:gd name="connsiteY229" fmla="*/ 5682789 h 6596467"/>
              <a:gd name="connsiteX230" fmla="*/ 1447742 w 6758506"/>
              <a:gd name="connsiteY230" fmla="*/ 5695455 h 6596467"/>
              <a:gd name="connsiteX231" fmla="*/ 1422418 w 6758506"/>
              <a:gd name="connsiteY231" fmla="*/ 5725008 h 6596467"/>
              <a:gd name="connsiteX232" fmla="*/ 1236702 w 6758506"/>
              <a:gd name="connsiteY232" fmla="*/ 5952996 h 6596467"/>
              <a:gd name="connsiteX233" fmla="*/ 1122740 w 6758506"/>
              <a:gd name="connsiteY233" fmla="*/ 5974107 h 6596467"/>
              <a:gd name="connsiteX234" fmla="*/ 1067867 w 6758506"/>
              <a:gd name="connsiteY234" fmla="*/ 5974107 h 6596467"/>
              <a:gd name="connsiteX235" fmla="*/ 1050984 w 6758506"/>
              <a:gd name="connsiteY235" fmla="*/ 5986773 h 6596467"/>
              <a:gd name="connsiteX236" fmla="*/ 966568 w 6758506"/>
              <a:gd name="connsiteY236" fmla="*/ 5965662 h 6596467"/>
              <a:gd name="connsiteX237" fmla="*/ 991894 w 6758506"/>
              <a:gd name="connsiteY237" fmla="*/ 5898112 h 6596467"/>
              <a:gd name="connsiteX238" fmla="*/ 1152284 w 6758506"/>
              <a:gd name="connsiteY238" fmla="*/ 5661679 h 6596467"/>
              <a:gd name="connsiteX239" fmla="*/ 1139623 w 6758506"/>
              <a:gd name="connsiteY239" fmla="*/ 5606794 h 6596467"/>
              <a:gd name="connsiteX240" fmla="*/ 1093193 w 6758506"/>
              <a:gd name="connsiteY240" fmla="*/ 5619460 h 6596467"/>
              <a:gd name="connsiteX241" fmla="*/ 1004557 w 6758506"/>
              <a:gd name="connsiteY241" fmla="*/ 5703900 h 6596467"/>
              <a:gd name="connsiteX242" fmla="*/ 953907 w 6758506"/>
              <a:gd name="connsiteY242" fmla="*/ 5703900 h 6596467"/>
              <a:gd name="connsiteX243" fmla="*/ 983451 w 6758506"/>
              <a:gd name="connsiteY243" fmla="*/ 5670124 h 6596467"/>
              <a:gd name="connsiteX244" fmla="*/ 1008777 w 6758506"/>
              <a:gd name="connsiteY244" fmla="*/ 5653236 h 6596467"/>
              <a:gd name="connsiteX245" fmla="*/ 987674 w 6758506"/>
              <a:gd name="connsiteY245" fmla="*/ 5568795 h 6596467"/>
              <a:gd name="connsiteX246" fmla="*/ 970790 w 6758506"/>
              <a:gd name="connsiteY246" fmla="*/ 5535019 h 6596467"/>
              <a:gd name="connsiteX247" fmla="*/ 1080530 w 6758506"/>
              <a:gd name="connsiteY247" fmla="*/ 5332365 h 6596467"/>
              <a:gd name="connsiteX248" fmla="*/ 1240922 w 6758506"/>
              <a:gd name="connsiteY248" fmla="*/ 5146598 h 6596467"/>
              <a:gd name="connsiteX249" fmla="*/ 1397092 w 6758506"/>
              <a:gd name="connsiteY249" fmla="*/ 4927055 h 6596467"/>
              <a:gd name="connsiteX250" fmla="*/ 1422418 w 6758506"/>
              <a:gd name="connsiteY250" fmla="*/ 4901722 h 6596467"/>
              <a:gd name="connsiteX251" fmla="*/ 1700990 w 6758506"/>
              <a:gd name="connsiteY251" fmla="*/ 4606184 h 6596467"/>
              <a:gd name="connsiteX252" fmla="*/ 1713653 w 6758506"/>
              <a:gd name="connsiteY252" fmla="*/ 4534412 h 6596467"/>
              <a:gd name="connsiteX253" fmla="*/ 1637680 w 6758506"/>
              <a:gd name="connsiteY253" fmla="*/ 4547077 h 6596467"/>
              <a:gd name="connsiteX254" fmla="*/ 1477288 w 6758506"/>
              <a:gd name="connsiteY254" fmla="*/ 4724401 h 6596467"/>
              <a:gd name="connsiteX255" fmla="*/ 1397092 w 6758506"/>
              <a:gd name="connsiteY255" fmla="*/ 4728621 h 6596467"/>
              <a:gd name="connsiteX256" fmla="*/ 1342222 w 6758506"/>
              <a:gd name="connsiteY256" fmla="*/ 4724401 h 6596467"/>
              <a:gd name="connsiteX257" fmla="*/ 962348 w 6758506"/>
              <a:gd name="connsiteY257" fmla="*/ 5053715 h 6596467"/>
              <a:gd name="connsiteX258" fmla="*/ 763969 w 6758506"/>
              <a:gd name="connsiteY258" fmla="*/ 5159264 h 6596467"/>
              <a:gd name="connsiteX259" fmla="*/ 717539 w 6758506"/>
              <a:gd name="connsiteY259" fmla="*/ 5184595 h 6596467"/>
              <a:gd name="connsiteX260" fmla="*/ 531824 w 6758506"/>
              <a:gd name="connsiteY260" fmla="*/ 5328142 h 6596467"/>
              <a:gd name="connsiteX261" fmla="*/ 400978 w 6758506"/>
              <a:gd name="connsiteY261" fmla="*/ 5416805 h 6596467"/>
              <a:gd name="connsiteX262" fmla="*/ 329225 w 6758506"/>
              <a:gd name="connsiteY262" fmla="*/ 5433693 h 6596467"/>
              <a:gd name="connsiteX263" fmla="*/ 308121 w 6758506"/>
              <a:gd name="connsiteY263" fmla="*/ 5370363 h 6596467"/>
              <a:gd name="connsiteX264" fmla="*/ 417861 w 6758506"/>
              <a:gd name="connsiteY264" fmla="*/ 5167709 h 6596467"/>
              <a:gd name="connsiteX265" fmla="*/ 219483 w 6758506"/>
              <a:gd name="connsiteY265" fmla="*/ 5273258 h 6596467"/>
              <a:gd name="connsiteX266" fmla="*/ 181496 w 6758506"/>
              <a:gd name="connsiteY266" fmla="*/ 5290146 h 6596467"/>
              <a:gd name="connsiteX267" fmla="*/ 177275 w 6758506"/>
              <a:gd name="connsiteY267" fmla="*/ 5256370 h 6596467"/>
              <a:gd name="connsiteX268" fmla="*/ 151949 w 6758506"/>
              <a:gd name="connsiteY268" fmla="*/ 5218371 h 6596467"/>
              <a:gd name="connsiteX269" fmla="*/ 118183 w 6758506"/>
              <a:gd name="connsiteY269" fmla="*/ 5247927 h 6596467"/>
              <a:gd name="connsiteX270" fmla="*/ 71756 w 6758506"/>
              <a:gd name="connsiteY270" fmla="*/ 5290146 h 6596467"/>
              <a:gd name="connsiteX271" fmla="*/ 0 w 6758506"/>
              <a:gd name="connsiteY271" fmla="*/ 5252147 h 6596467"/>
              <a:gd name="connsiteX272" fmla="*/ 59093 w 6758506"/>
              <a:gd name="connsiteY272" fmla="*/ 5222593 h 6596467"/>
              <a:gd name="connsiteX273" fmla="*/ 84416 w 6758506"/>
              <a:gd name="connsiteY273" fmla="*/ 5218371 h 6596467"/>
              <a:gd name="connsiteX274" fmla="*/ 42210 w 6758506"/>
              <a:gd name="connsiteY274" fmla="*/ 5197262 h 6596467"/>
              <a:gd name="connsiteX275" fmla="*/ 33767 w 6758506"/>
              <a:gd name="connsiteY275" fmla="*/ 5150821 h 6596467"/>
              <a:gd name="connsiteX276" fmla="*/ 46430 w 6758506"/>
              <a:gd name="connsiteY276" fmla="*/ 5125487 h 6596467"/>
              <a:gd name="connsiteX277" fmla="*/ 67533 w 6758506"/>
              <a:gd name="connsiteY277" fmla="*/ 4948164 h 6596467"/>
              <a:gd name="connsiteX278" fmla="*/ 109743 w 6758506"/>
              <a:gd name="connsiteY278" fmla="*/ 4766620 h 6596467"/>
              <a:gd name="connsiteX279" fmla="*/ 122406 w 6758506"/>
              <a:gd name="connsiteY279" fmla="*/ 4724401 h 6596467"/>
              <a:gd name="connsiteX280" fmla="*/ 151949 w 6758506"/>
              <a:gd name="connsiteY280" fmla="*/ 4601962 h 6596467"/>
              <a:gd name="connsiteX281" fmla="*/ 130846 w 6758506"/>
              <a:gd name="connsiteY281" fmla="*/ 4521744 h 6596467"/>
              <a:gd name="connsiteX282" fmla="*/ 135066 w 6758506"/>
              <a:gd name="connsiteY282" fmla="*/ 4458414 h 6596467"/>
              <a:gd name="connsiteX283" fmla="*/ 139289 w 6758506"/>
              <a:gd name="connsiteY283" fmla="*/ 4420418 h 6596467"/>
              <a:gd name="connsiteX284" fmla="*/ 130846 w 6758506"/>
              <a:gd name="connsiteY284" fmla="*/ 4407750 h 6596467"/>
              <a:gd name="connsiteX285" fmla="*/ 160392 w 6758506"/>
              <a:gd name="connsiteY285" fmla="*/ 4302201 h 6596467"/>
              <a:gd name="connsiteX286" fmla="*/ 156172 w 6758506"/>
              <a:gd name="connsiteY286" fmla="*/ 4251537 h 6596467"/>
              <a:gd name="connsiteX287" fmla="*/ 206822 w 6758506"/>
              <a:gd name="connsiteY287" fmla="*/ 4141765 h 6596467"/>
              <a:gd name="connsiteX288" fmla="*/ 337668 w 6758506"/>
              <a:gd name="connsiteY288" fmla="*/ 4031994 h 6596467"/>
              <a:gd name="connsiteX289" fmla="*/ 350328 w 6758506"/>
              <a:gd name="connsiteY289" fmla="*/ 4015106 h 6596467"/>
              <a:gd name="connsiteX290" fmla="*/ 493837 w 6758506"/>
              <a:gd name="connsiteY290" fmla="*/ 3778675 h 6596467"/>
              <a:gd name="connsiteX291" fmla="*/ 650006 w 6758506"/>
              <a:gd name="connsiteY291" fmla="*/ 3529579 h 6596467"/>
              <a:gd name="connsiteX292" fmla="*/ 873711 w 6758506"/>
              <a:gd name="connsiteY292" fmla="*/ 3238261 h 6596467"/>
              <a:gd name="connsiteX293" fmla="*/ 1063647 w 6758506"/>
              <a:gd name="connsiteY293" fmla="*/ 2896282 h 6596467"/>
              <a:gd name="connsiteX294" fmla="*/ 1059427 w 6758506"/>
              <a:gd name="connsiteY294" fmla="*/ 2803398 h 6596467"/>
              <a:gd name="connsiteX295" fmla="*/ 1059427 w 6758506"/>
              <a:gd name="connsiteY295" fmla="*/ 2765400 h 6596467"/>
              <a:gd name="connsiteX296" fmla="*/ 1287352 w 6758506"/>
              <a:gd name="connsiteY296" fmla="*/ 2402310 h 6596467"/>
              <a:gd name="connsiteX297" fmla="*/ 1422418 w 6758506"/>
              <a:gd name="connsiteY297" fmla="*/ 2110992 h 6596467"/>
              <a:gd name="connsiteX298" fmla="*/ 1439301 w 6758506"/>
              <a:gd name="connsiteY298" fmla="*/ 2068773 h 6596467"/>
              <a:gd name="connsiteX299" fmla="*/ 1321118 w 6758506"/>
              <a:gd name="connsiteY299" fmla="*/ 2110992 h 6596467"/>
              <a:gd name="connsiteX300" fmla="*/ 1278909 w 6758506"/>
              <a:gd name="connsiteY300" fmla="*/ 2136325 h 6596467"/>
              <a:gd name="connsiteX301" fmla="*/ 1126960 w 6758506"/>
              <a:gd name="connsiteY301" fmla="*/ 2153213 h 6596467"/>
              <a:gd name="connsiteX302" fmla="*/ 1114297 w 6758506"/>
              <a:gd name="connsiteY302" fmla="*/ 2157433 h 6596467"/>
              <a:gd name="connsiteX303" fmla="*/ 975011 w 6758506"/>
              <a:gd name="connsiteY303" fmla="*/ 2203875 h 6596467"/>
              <a:gd name="connsiteX304" fmla="*/ 493837 w 6758506"/>
              <a:gd name="connsiteY304" fmla="*/ 2334757 h 6596467"/>
              <a:gd name="connsiteX305" fmla="*/ 422084 w 6758506"/>
              <a:gd name="connsiteY305" fmla="*/ 2351645 h 6596467"/>
              <a:gd name="connsiteX306" fmla="*/ 371434 w 6758506"/>
              <a:gd name="connsiteY306" fmla="*/ 2334757 h 6596467"/>
              <a:gd name="connsiteX307" fmla="*/ 405201 w 6758506"/>
              <a:gd name="connsiteY307" fmla="*/ 2300981 h 6596467"/>
              <a:gd name="connsiteX308" fmla="*/ 721762 w 6758506"/>
              <a:gd name="connsiteY308" fmla="*/ 2174321 h 6596467"/>
              <a:gd name="connsiteX309" fmla="*/ 1181830 w 6758506"/>
              <a:gd name="connsiteY309" fmla="*/ 2030774 h 6596467"/>
              <a:gd name="connsiteX310" fmla="*/ 1219819 w 6758506"/>
              <a:gd name="connsiteY310" fmla="*/ 2022331 h 6596467"/>
              <a:gd name="connsiteX311" fmla="*/ 1232480 w 6758506"/>
              <a:gd name="connsiteY311" fmla="*/ 2001220 h 6596467"/>
              <a:gd name="connsiteX312" fmla="*/ 1211376 w 6758506"/>
              <a:gd name="connsiteY312" fmla="*/ 1988555 h 6596467"/>
              <a:gd name="connsiteX313" fmla="*/ 903258 w 6758506"/>
              <a:gd name="connsiteY313" fmla="*/ 2034997 h 6596467"/>
              <a:gd name="connsiteX314" fmla="*/ 877931 w 6758506"/>
              <a:gd name="connsiteY314" fmla="*/ 2030774 h 6596467"/>
              <a:gd name="connsiteX315" fmla="*/ 877931 w 6758506"/>
              <a:gd name="connsiteY315" fmla="*/ 2001220 h 6596467"/>
              <a:gd name="connsiteX316" fmla="*/ 970790 w 6758506"/>
              <a:gd name="connsiteY316" fmla="*/ 1937891 h 6596467"/>
              <a:gd name="connsiteX317" fmla="*/ 1034101 w 6758506"/>
              <a:gd name="connsiteY317" fmla="*/ 1878784 h 6596467"/>
              <a:gd name="connsiteX318" fmla="*/ 1097414 w 6758506"/>
              <a:gd name="connsiteY318" fmla="*/ 1832342 h 6596467"/>
              <a:gd name="connsiteX319" fmla="*/ 1283129 w 6758506"/>
              <a:gd name="connsiteY319" fmla="*/ 1790120 h 6596467"/>
              <a:gd name="connsiteX320" fmla="*/ 1608134 w 6758506"/>
              <a:gd name="connsiteY320" fmla="*/ 1714125 h 6596467"/>
              <a:gd name="connsiteX321" fmla="*/ 1409755 w 6758506"/>
              <a:gd name="connsiteY321" fmla="*/ 1684572 h 6596467"/>
              <a:gd name="connsiteX322" fmla="*/ 1228259 w 6758506"/>
              <a:gd name="connsiteY322" fmla="*/ 1735236 h 6596467"/>
              <a:gd name="connsiteX323" fmla="*/ 1181830 w 6758506"/>
              <a:gd name="connsiteY323" fmla="*/ 1726791 h 6596467"/>
              <a:gd name="connsiteX324" fmla="*/ 1359105 w 6758506"/>
              <a:gd name="connsiteY324" fmla="*/ 1659241 h 6596467"/>
              <a:gd name="connsiteX325" fmla="*/ 1283129 w 6758506"/>
              <a:gd name="connsiteY325" fmla="*/ 1646573 h 6596467"/>
              <a:gd name="connsiteX326" fmla="*/ 1232480 w 6758506"/>
              <a:gd name="connsiteY326" fmla="*/ 1667684 h 6596467"/>
              <a:gd name="connsiteX327" fmla="*/ 1194493 w 6758506"/>
              <a:gd name="connsiteY327" fmla="*/ 1663461 h 6596467"/>
              <a:gd name="connsiteX328" fmla="*/ 1207156 w 6758506"/>
              <a:gd name="connsiteY328" fmla="*/ 1629685 h 6596467"/>
              <a:gd name="connsiteX329" fmla="*/ 1240922 w 6758506"/>
              <a:gd name="connsiteY329" fmla="*/ 1591688 h 6596467"/>
              <a:gd name="connsiteX330" fmla="*/ 983451 w 6758506"/>
              <a:gd name="connsiteY330" fmla="*/ 1633907 h 6596467"/>
              <a:gd name="connsiteX331" fmla="*/ 738645 w 6758506"/>
              <a:gd name="connsiteY331" fmla="*/ 1633907 h 6596467"/>
              <a:gd name="connsiteX332" fmla="*/ 1316896 w 6758506"/>
              <a:gd name="connsiteY332" fmla="*/ 1494583 h 6596467"/>
              <a:gd name="connsiteX333" fmla="*/ 1274689 w 6758506"/>
              <a:gd name="connsiteY333" fmla="*/ 1473472 h 6596467"/>
              <a:gd name="connsiteX334" fmla="*/ 1321118 w 6758506"/>
              <a:gd name="connsiteY334" fmla="*/ 1448141 h 6596467"/>
              <a:gd name="connsiteX335" fmla="*/ 1574367 w 6758506"/>
              <a:gd name="connsiteY335" fmla="*/ 1376366 h 6596467"/>
              <a:gd name="connsiteX336" fmla="*/ 1785406 w 6758506"/>
              <a:gd name="connsiteY336" fmla="*/ 1367923 h 6596467"/>
              <a:gd name="connsiteX337" fmla="*/ 1924695 w 6758506"/>
              <a:gd name="connsiteY337" fmla="*/ 1342592 h 6596467"/>
              <a:gd name="connsiteX338" fmla="*/ 2055541 w 6758506"/>
              <a:gd name="connsiteY338" fmla="*/ 1300371 h 6596467"/>
              <a:gd name="connsiteX339" fmla="*/ 2089307 w 6758506"/>
              <a:gd name="connsiteY339" fmla="*/ 1266595 h 6596467"/>
              <a:gd name="connsiteX340" fmla="*/ 2030215 w 6758506"/>
              <a:gd name="connsiteY340" fmla="*/ 1199045 h 6596467"/>
              <a:gd name="connsiteX341" fmla="*/ 1975345 w 6758506"/>
              <a:gd name="connsiteY341" fmla="*/ 1203265 h 6596467"/>
              <a:gd name="connsiteX342" fmla="*/ 1840279 w 6758506"/>
              <a:gd name="connsiteY342" fmla="*/ 1156823 h 6596467"/>
              <a:gd name="connsiteX343" fmla="*/ 1709433 w 6758506"/>
              <a:gd name="connsiteY343" fmla="*/ 1173711 h 6596467"/>
              <a:gd name="connsiteX344" fmla="*/ 1726316 w 6758506"/>
              <a:gd name="connsiteY344" fmla="*/ 1148380 h 6596467"/>
              <a:gd name="connsiteX345" fmla="*/ 1966902 w 6758506"/>
              <a:gd name="connsiteY345" fmla="*/ 1068163 h 6596467"/>
              <a:gd name="connsiteX346" fmla="*/ 2034435 w 6758506"/>
              <a:gd name="connsiteY346" fmla="*/ 1097716 h 6596467"/>
              <a:gd name="connsiteX347" fmla="*/ 2106190 w 6758506"/>
              <a:gd name="connsiteY347" fmla="*/ 1135715 h 6596467"/>
              <a:gd name="connsiteX348" fmla="*/ 2148397 w 6758506"/>
              <a:gd name="connsiteY348" fmla="*/ 1127270 h 6596467"/>
              <a:gd name="connsiteX349" fmla="*/ 2194827 w 6758506"/>
              <a:gd name="connsiteY349" fmla="*/ 1148380 h 6596467"/>
              <a:gd name="connsiteX350" fmla="*/ 2177944 w 6758506"/>
              <a:gd name="connsiteY350" fmla="*/ 1190599 h 6596467"/>
              <a:gd name="connsiteX351" fmla="*/ 2156840 w 6758506"/>
              <a:gd name="connsiteY351" fmla="*/ 1220153 h 6596467"/>
              <a:gd name="connsiteX352" fmla="*/ 2177944 w 6758506"/>
              <a:gd name="connsiteY352" fmla="*/ 1237041 h 6596467"/>
              <a:gd name="connsiteX353" fmla="*/ 2199047 w 6758506"/>
              <a:gd name="connsiteY353" fmla="*/ 1211710 h 6596467"/>
              <a:gd name="connsiteX354" fmla="*/ 2224373 w 6758506"/>
              <a:gd name="connsiteY354" fmla="*/ 1177934 h 6596467"/>
              <a:gd name="connsiteX355" fmla="*/ 2308789 w 6758506"/>
              <a:gd name="connsiteY355" fmla="*/ 1169489 h 6596467"/>
              <a:gd name="connsiteX356" fmla="*/ 2397426 w 6758506"/>
              <a:gd name="connsiteY356" fmla="*/ 1156823 h 6596467"/>
              <a:gd name="connsiteX357" fmla="*/ 2397426 w 6758506"/>
              <a:gd name="connsiteY357" fmla="*/ 1152603 h 6596467"/>
              <a:gd name="connsiteX358" fmla="*/ 2646454 w 6758506"/>
              <a:gd name="connsiteY358" fmla="*/ 852840 h 6596467"/>
              <a:gd name="connsiteX359" fmla="*/ 2768860 w 6758506"/>
              <a:gd name="connsiteY359" fmla="*/ 755737 h 6596467"/>
              <a:gd name="connsiteX360" fmla="*/ 2794183 w 6758506"/>
              <a:gd name="connsiteY360" fmla="*/ 721960 h 6596467"/>
              <a:gd name="connsiteX361" fmla="*/ 2887042 w 6758506"/>
              <a:gd name="connsiteY361" fmla="*/ 574190 h 6596467"/>
              <a:gd name="connsiteX362" fmla="*/ 3060095 w 6758506"/>
              <a:gd name="connsiteY362" fmla="*/ 527749 h 6596467"/>
              <a:gd name="connsiteX363" fmla="*/ 3110745 w 6758506"/>
              <a:gd name="connsiteY363" fmla="*/ 599521 h 6596467"/>
              <a:gd name="connsiteX364" fmla="*/ 3064315 w 6758506"/>
              <a:gd name="connsiteY364" fmla="*/ 835952 h 6596467"/>
              <a:gd name="connsiteX365" fmla="*/ 3060095 w 6758506"/>
              <a:gd name="connsiteY365" fmla="*/ 873951 h 6596467"/>
              <a:gd name="connsiteX366" fmla="*/ 3106525 w 6758506"/>
              <a:gd name="connsiteY366" fmla="*/ 865508 h 6596467"/>
              <a:gd name="connsiteX367" fmla="*/ 3190941 w 6758506"/>
              <a:gd name="connsiteY367" fmla="*/ 755737 h 6596467"/>
              <a:gd name="connsiteX368" fmla="*/ 3515943 w 6758506"/>
              <a:gd name="connsiteY368" fmla="*/ 350425 h 6596467"/>
              <a:gd name="connsiteX369" fmla="*/ 3583476 w 6758506"/>
              <a:gd name="connsiteY369" fmla="*/ 295538 h 6596467"/>
              <a:gd name="connsiteX370" fmla="*/ 3629905 w 6758506"/>
              <a:gd name="connsiteY370" fmla="*/ 295538 h 6596467"/>
              <a:gd name="connsiteX371" fmla="*/ 3659452 w 6758506"/>
              <a:gd name="connsiteY371" fmla="*/ 295538 h 6596467"/>
              <a:gd name="connsiteX372" fmla="*/ 3748088 w 6758506"/>
              <a:gd name="connsiteY372" fmla="*/ 333537 h 6596467"/>
              <a:gd name="connsiteX373" fmla="*/ 3756531 w 6758506"/>
              <a:gd name="connsiteY373" fmla="*/ 346202 h 6596467"/>
              <a:gd name="connsiteX374" fmla="*/ 3781854 w 6758506"/>
              <a:gd name="connsiteY374" fmla="*/ 485530 h 6596467"/>
              <a:gd name="connsiteX375" fmla="*/ 3769194 w 6758506"/>
              <a:gd name="connsiteY375" fmla="*/ 510861 h 6596467"/>
              <a:gd name="connsiteX376" fmla="*/ 3828284 w 6758506"/>
              <a:gd name="connsiteY376" fmla="*/ 603744 h 6596467"/>
              <a:gd name="connsiteX377" fmla="*/ 3836727 w 6758506"/>
              <a:gd name="connsiteY377" fmla="*/ 599521 h 6596467"/>
              <a:gd name="connsiteX378" fmla="*/ 3946467 w 6758506"/>
              <a:gd name="connsiteY378" fmla="*/ 489750 h 6596467"/>
              <a:gd name="connsiteX379" fmla="*/ 4026663 w 6758506"/>
              <a:gd name="connsiteY379" fmla="*/ 413755 h 6596467"/>
              <a:gd name="connsiteX380" fmla="*/ 3988676 w 6758506"/>
              <a:gd name="connsiteY380" fmla="*/ 291318 h 6596467"/>
              <a:gd name="connsiteX381" fmla="*/ 4009779 w 6758506"/>
              <a:gd name="connsiteY381" fmla="*/ 274430 h 6596467"/>
              <a:gd name="connsiteX382" fmla="*/ 4014000 w 6758506"/>
              <a:gd name="connsiteY382" fmla="*/ 299761 h 6596467"/>
              <a:gd name="connsiteX383" fmla="*/ 4014000 w 6758506"/>
              <a:gd name="connsiteY383" fmla="*/ 341982 h 6596467"/>
              <a:gd name="connsiteX384" fmla="*/ 4039326 w 6758506"/>
              <a:gd name="connsiteY384" fmla="*/ 312429 h 6596467"/>
              <a:gd name="connsiteX385" fmla="*/ 4064649 w 6758506"/>
              <a:gd name="connsiteY385" fmla="*/ 173101 h 6596467"/>
              <a:gd name="connsiteX386" fmla="*/ 4161729 w 6758506"/>
              <a:gd name="connsiteY386" fmla="*/ 71775 h 6596467"/>
              <a:gd name="connsiteX387" fmla="*/ 4191275 w 6758506"/>
              <a:gd name="connsiteY387" fmla="*/ 50664 h 6596467"/>
              <a:gd name="connsiteX388" fmla="*/ 4271471 w 6758506"/>
              <a:gd name="connsiteY388" fmla="*/ 0 h 65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Lst>
            <a:rect l="l" t="t" r="r" b="b"/>
            <a:pathLst>
              <a:path w="6758506" h="6596467">
                <a:moveTo>
                  <a:pt x="4271471" y="0"/>
                </a:moveTo>
                <a:cubicBezTo>
                  <a:pt x="4292575" y="0"/>
                  <a:pt x="4355887" y="88663"/>
                  <a:pt x="4351667" y="113994"/>
                </a:cubicBezTo>
                <a:cubicBezTo>
                  <a:pt x="4326341" y="215323"/>
                  <a:pt x="4301017" y="316649"/>
                  <a:pt x="4275691" y="417977"/>
                </a:cubicBezTo>
                <a:cubicBezTo>
                  <a:pt x="4267251" y="443308"/>
                  <a:pt x="4250368" y="460196"/>
                  <a:pt x="4225042" y="451753"/>
                </a:cubicBezTo>
                <a:cubicBezTo>
                  <a:pt x="4195495" y="443308"/>
                  <a:pt x="4208158" y="417977"/>
                  <a:pt x="4212379" y="396867"/>
                </a:cubicBezTo>
                <a:cubicBezTo>
                  <a:pt x="4212379" y="379978"/>
                  <a:pt x="4225042" y="363090"/>
                  <a:pt x="4220821" y="337759"/>
                </a:cubicBezTo>
                <a:cubicBezTo>
                  <a:pt x="4153288" y="401089"/>
                  <a:pt x="4127962" y="472862"/>
                  <a:pt x="4106859" y="557302"/>
                </a:cubicBezTo>
                <a:cubicBezTo>
                  <a:pt x="4149066" y="540414"/>
                  <a:pt x="4153288" y="510861"/>
                  <a:pt x="4165949" y="481307"/>
                </a:cubicBezTo>
                <a:cubicBezTo>
                  <a:pt x="4170172" y="468641"/>
                  <a:pt x="4178612" y="460196"/>
                  <a:pt x="4195495" y="464419"/>
                </a:cubicBezTo>
                <a:cubicBezTo>
                  <a:pt x="4212379" y="468641"/>
                  <a:pt x="4225042" y="477084"/>
                  <a:pt x="4229262" y="493972"/>
                </a:cubicBezTo>
                <a:cubicBezTo>
                  <a:pt x="4233484" y="515083"/>
                  <a:pt x="4220821" y="515083"/>
                  <a:pt x="4208158" y="515083"/>
                </a:cubicBezTo>
                <a:cubicBezTo>
                  <a:pt x="4182832" y="523526"/>
                  <a:pt x="4182832" y="536191"/>
                  <a:pt x="4191275" y="553079"/>
                </a:cubicBezTo>
                <a:cubicBezTo>
                  <a:pt x="4216601" y="586856"/>
                  <a:pt x="4203938" y="616409"/>
                  <a:pt x="4195495" y="650185"/>
                </a:cubicBezTo>
                <a:cubicBezTo>
                  <a:pt x="4191275" y="671296"/>
                  <a:pt x="4182832" y="675519"/>
                  <a:pt x="4161729" y="667074"/>
                </a:cubicBezTo>
                <a:cubicBezTo>
                  <a:pt x="4140625" y="658631"/>
                  <a:pt x="4140625" y="688184"/>
                  <a:pt x="4140625" y="688184"/>
                </a:cubicBezTo>
                <a:cubicBezTo>
                  <a:pt x="4191275" y="709292"/>
                  <a:pt x="4170172" y="759957"/>
                  <a:pt x="4187055" y="789510"/>
                </a:cubicBezTo>
                <a:cubicBezTo>
                  <a:pt x="4191275" y="793733"/>
                  <a:pt x="4191275" y="793733"/>
                  <a:pt x="4195495" y="793733"/>
                </a:cubicBezTo>
                <a:cubicBezTo>
                  <a:pt x="4220821" y="781068"/>
                  <a:pt x="4195495" y="764179"/>
                  <a:pt x="4199718" y="747291"/>
                </a:cubicBezTo>
                <a:cubicBezTo>
                  <a:pt x="4199718" y="730403"/>
                  <a:pt x="4208158" y="721960"/>
                  <a:pt x="4220821" y="721960"/>
                </a:cubicBezTo>
                <a:cubicBezTo>
                  <a:pt x="4233484" y="721960"/>
                  <a:pt x="4237705" y="730403"/>
                  <a:pt x="4237705" y="743069"/>
                </a:cubicBezTo>
                <a:cubicBezTo>
                  <a:pt x="4246145" y="793733"/>
                  <a:pt x="4225042" y="840175"/>
                  <a:pt x="4220821" y="903504"/>
                </a:cubicBezTo>
                <a:cubicBezTo>
                  <a:pt x="4258808" y="857063"/>
                  <a:pt x="4288354" y="823286"/>
                  <a:pt x="4330561" y="810621"/>
                </a:cubicBezTo>
                <a:cubicBezTo>
                  <a:pt x="4339004" y="806398"/>
                  <a:pt x="4343224" y="793733"/>
                  <a:pt x="4339004" y="785290"/>
                </a:cubicBezTo>
                <a:cubicBezTo>
                  <a:pt x="4326341" y="734626"/>
                  <a:pt x="4364328" y="709292"/>
                  <a:pt x="4385434" y="675519"/>
                </a:cubicBezTo>
                <a:cubicBezTo>
                  <a:pt x="4423420" y="599521"/>
                  <a:pt x="4512057" y="595301"/>
                  <a:pt x="4562707" y="531971"/>
                </a:cubicBezTo>
                <a:cubicBezTo>
                  <a:pt x="4579589" y="506638"/>
                  <a:pt x="4609136" y="515083"/>
                  <a:pt x="4626019" y="548859"/>
                </a:cubicBezTo>
                <a:cubicBezTo>
                  <a:pt x="4651345" y="599521"/>
                  <a:pt x="4693552" y="641743"/>
                  <a:pt x="4672449" y="709292"/>
                </a:cubicBezTo>
                <a:cubicBezTo>
                  <a:pt x="4668229" y="734626"/>
                  <a:pt x="4693552" y="759957"/>
                  <a:pt x="4710435" y="781068"/>
                </a:cubicBezTo>
                <a:cubicBezTo>
                  <a:pt x="4739981" y="814844"/>
                  <a:pt x="4744202" y="844397"/>
                  <a:pt x="4718878" y="882396"/>
                </a:cubicBezTo>
                <a:cubicBezTo>
                  <a:pt x="4706215" y="907727"/>
                  <a:pt x="4685111" y="941503"/>
                  <a:pt x="4710435" y="962611"/>
                </a:cubicBezTo>
                <a:cubicBezTo>
                  <a:pt x="4744202" y="987945"/>
                  <a:pt x="4773748" y="966834"/>
                  <a:pt x="4799074" y="941503"/>
                </a:cubicBezTo>
                <a:cubicBezTo>
                  <a:pt x="4862385" y="886616"/>
                  <a:pt x="4925697" y="831732"/>
                  <a:pt x="4997451" y="793733"/>
                </a:cubicBezTo>
                <a:cubicBezTo>
                  <a:pt x="5022777" y="781068"/>
                  <a:pt x="5039660" y="781068"/>
                  <a:pt x="5048100" y="810621"/>
                </a:cubicBezTo>
                <a:cubicBezTo>
                  <a:pt x="5048100" y="823286"/>
                  <a:pt x="5052323" y="831732"/>
                  <a:pt x="5064983" y="835952"/>
                </a:cubicBezTo>
                <a:cubicBezTo>
                  <a:pt x="5124076" y="861285"/>
                  <a:pt x="5128296" y="924615"/>
                  <a:pt x="5073427" y="954169"/>
                </a:cubicBezTo>
                <a:cubicBezTo>
                  <a:pt x="5010113" y="987945"/>
                  <a:pt x="4959464" y="1042829"/>
                  <a:pt x="4887711" y="1063940"/>
                </a:cubicBezTo>
                <a:cubicBezTo>
                  <a:pt x="4870827" y="1068163"/>
                  <a:pt x="4862385" y="1080828"/>
                  <a:pt x="4862385" y="1101939"/>
                </a:cubicBezTo>
                <a:cubicBezTo>
                  <a:pt x="4858165" y="1139935"/>
                  <a:pt x="4824398" y="1152603"/>
                  <a:pt x="4790631" y="1131492"/>
                </a:cubicBezTo>
                <a:cubicBezTo>
                  <a:pt x="4777969" y="1127270"/>
                  <a:pt x="4765305" y="1118827"/>
                  <a:pt x="4756865" y="1131492"/>
                </a:cubicBezTo>
                <a:cubicBezTo>
                  <a:pt x="4744202" y="1144158"/>
                  <a:pt x="4752645" y="1152603"/>
                  <a:pt x="4761085" y="1161046"/>
                </a:cubicBezTo>
                <a:cubicBezTo>
                  <a:pt x="4782189" y="1177934"/>
                  <a:pt x="4777969" y="1190599"/>
                  <a:pt x="4756865" y="1199045"/>
                </a:cubicBezTo>
                <a:cubicBezTo>
                  <a:pt x="4710435" y="1224376"/>
                  <a:pt x="4756865" y="1224376"/>
                  <a:pt x="4765305" y="1237041"/>
                </a:cubicBezTo>
                <a:cubicBezTo>
                  <a:pt x="4739981" y="1258152"/>
                  <a:pt x="4710435" y="1270817"/>
                  <a:pt x="4697772" y="1304593"/>
                </a:cubicBezTo>
                <a:cubicBezTo>
                  <a:pt x="4693552" y="1321481"/>
                  <a:pt x="4668229" y="1342592"/>
                  <a:pt x="4693552" y="1359480"/>
                </a:cubicBezTo>
                <a:cubicBezTo>
                  <a:pt x="4714655" y="1376366"/>
                  <a:pt x="4748422" y="1393254"/>
                  <a:pt x="4773748" y="1372146"/>
                </a:cubicBezTo>
                <a:cubicBezTo>
                  <a:pt x="4803295" y="1342592"/>
                  <a:pt x="4853944" y="1329924"/>
                  <a:pt x="4866607" y="1308816"/>
                </a:cubicBezTo>
                <a:cubicBezTo>
                  <a:pt x="4896151" y="1245486"/>
                  <a:pt x="4959464" y="1228598"/>
                  <a:pt x="4997451" y="1177934"/>
                </a:cubicBezTo>
                <a:cubicBezTo>
                  <a:pt x="5043880" y="1114604"/>
                  <a:pt x="5124076" y="1089273"/>
                  <a:pt x="5170505" y="1025944"/>
                </a:cubicBezTo>
                <a:cubicBezTo>
                  <a:pt x="5178946" y="1017498"/>
                  <a:pt x="5195829" y="1017498"/>
                  <a:pt x="5208493" y="1017498"/>
                </a:cubicBezTo>
                <a:cubicBezTo>
                  <a:pt x="5229595" y="1013276"/>
                  <a:pt x="5259142" y="1017498"/>
                  <a:pt x="5242259" y="979500"/>
                </a:cubicBezTo>
                <a:cubicBezTo>
                  <a:pt x="5238039" y="966834"/>
                  <a:pt x="5250701" y="958391"/>
                  <a:pt x="5259142" y="954169"/>
                </a:cubicBezTo>
                <a:cubicBezTo>
                  <a:pt x="5343558" y="933058"/>
                  <a:pt x="5377325" y="852840"/>
                  <a:pt x="5440637" y="810621"/>
                </a:cubicBezTo>
                <a:cubicBezTo>
                  <a:pt x="5529274" y="747291"/>
                  <a:pt x="5584147" y="637520"/>
                  <a:pt x="5693886" y="595301"/>
                </a:cubicBezTo>
                <a:cubicBezTo>
                  <a:pt x="5710769" y="591078"/>
                  <a:pt x="5723433" y="578413"/>
                  <a:pt x="5740315" y="565745"/>
                </a:cubicBezTo>
                <a:cubicBezTo>
                  <a:pt x="5757199" y="582633"/>
                  <a:pt x="5757199" y="603744"/>
                  <a:pt x="5778303" y="620632"/>
                </a:cubicBezTo>
                <a:cubicBezTo>
                  <a:pt x="5816291" y="645963"/>
                  <a:pt x="5824732" y="709292"/>
                  <a:pt x="5795185" y="751514"/>
                </a:cubicBezTo>
                <a:cubicBezTo>
                  <a:pt x="5769862" y="781068"/>
                  <a:pt x="5731873" y="802178"/>
                  <a:pt x="5731873" y="848620"/>
                </a:cubicBezTo>
                <a:cubicBezTo>
                  <a:pt x="5731873" y="865508"/>
                  <a:pt x="5710769" y="865508"/>
                  <a:pt x="5698107" y="869728"/>
                </a:cubicBezTo>
                <a:cubicBezTo>
                  <a:pt x="5660119" y="873951"/>
                  <a:pt x="5634796" y="899282"/>
                  <a:pt x="5609470" y="924615"/>
                </a:cubicBezTo>
                <a:cubicBezTo>
                  <a:pt x="5588367" y="945726"/>
                  <a:pt x="5579923" y="958391"/>
                  <a:pt x="5605249" y="979500"/>
                </a:cubicBezTo>
                <a:cubicBezTo>
                  <a:pt x="5613690" y="987945"/>
                  <a:pt x="5617913" y="1000610"/>
                  <a:pt x="5609470" y="1009055"/>
                </a:cubicBezTo>
                <a:cubicBezTo>
                  <a:pt x="5596807" y="1025944"/>
                  <a:pt x="5584147" y="1013276"/>
                  <a:pt x="5575703" y="1004833"/>
                </a:cubicBezTo>
                <a:cubicBezTo>
                  <a:pt x="5541937" y="979500"/>
                  <a:pt x="5525053" y="996388"/>
                  <a:pt x="5512391" y="1025944"/>
                </a:cubicBezTo>
                <a:cubicBezTo>
                  <a:pt x="5474404" y="1101939"/>
                  <a:pt x="5432195" y="1173711"/>
                  <a:pt x="5373105" y="1232818"/>
                </a:cubicBezTo>
                <a:cubicBezTo>
                  <a:pt x="5347779" y="1262374"/>
                  <a:pt x="5373105" y="1313036"/>
                  <a:pt x="5322455" y="1329924"/>
                </a:cubicBezTo>
                <a:cubicBezTo>
                  <a:pt x="5318235" y="1329924"/>
                  <a:pt x="5326675" y="1346812"/>
                  <a:pt x="5330895" y="1351035"/>
                </a:cubicBezTo>
                <a:cubicBezTo>
                  <a:pt x="5347779" y="1367923"/>
                  <a:pt x="5364661" y="1367923"/>
                  <a:pt x="5381545" y="1359480"/>
                </a:cubicBezTo>
                <a:cubicBezTo>
                  <a:pt x="5394208" y="1355258"/>
                  <a:pt x="5415311" y="1346812"/>
                  <a:pt x="5402651" y="1329924"/>
                </a:cubicBezTo>
                <a:cubicBezTo>
                  <a:pt x="5389987" y="1300371"/>
                  <a:pt x="5411091" y="1291928"/>
                  <a:pt x="5427975" y="1275040"/>
                </a:cubicBezTo>
                <a:cubicBezTo>
                  <a:pt x="5487067" y="1228598"/>
                  <a:pt x="5558820" y="1199045"/>
                  <a:pt x="5601029" y="1131492"/>
                </a:cubicBezTo>
                <a:cubicBezTo>
                  <a:pt x="5613690" y="1110382"/>
                  <a:pt x="5630573" y="1118827"/>
                  <a:pt x="5647457" y="1123047"/>
                </a:cubicBezTo>
                <a:cubicBezTo>
                  <a:pt x="5681223" y="1139935"/>
                  <a:pt x="5702329" y="1127270"/>
                  <a:pt x="5723433" y="1097716"/>
                </a:cubicBezTo>
                <a:cubicBezTo>
                  <a:pt x="5757199" y="1051275"/>
                  <a:pt x="5786745" y="1051275"/>
                  <a:pt x="5820511" y="1101939"/>
                </a:cubicBezTo>
                <a:cubicBezTo>
                  <a:pt x="5837395" y="1123047"/>
                  <a:pt x="5841615" y="1106159"/>
                  <a:pt x="5850058" y="1101939"/>
                </a:cubicBezTo>
                <a:cubicBezTo>
                  <a:pt x="5892265" y="1068163"/>
                  <a:pt x="5934474" y="1034386"/>
                  <a:pt x="5972461" y="996388"/>
                </a:cubicBezTo>
                <a:cubicBezTo>
                  <a:pt x="6052657" y="920392"/>
                  <a:pt x="6145513" y="857063"/>
                  <a:pt x="6213047" y="768402"/>
                </a:cubicBezTo>
                <a:cubicBezTo>
                  <a:pt x="6255256" y="705072"/>
                  <a:pt x="6327009" y="667074"/>
                  <a:pt x="6390322" y="620632"/>
                </a:cubicBezTo>
                <a:cubicBezTo>
                  <a:pt x="6411425" y="603744"/>
                  <a:pt x="6419868" y="595301"/>
                  <a:pt x="6424089" y="569968"/>
                </a:cubicBezTo>
                <a:cubicBezTo>
                  <a:pt x="6432531" y="544637"/>
                  <a:pt x="6432531" y="493972"/>
                  <a:pt x="6487401" y="527749"/>
                </a:cubicBezTo>
                <a:cubicBezTo>
                  <a:pt x="6500064" y="536191"/>
                  <a:pt x="6516947" y="523526"/>
                  <a:pt x="6512725" y="510861"/>
                </a:cubicBezTo>
                <a:cubicBezTo>
                  <a:pt x="6491621" y="451753"/>
                  <a:pt x="6542271" y="439086"/>
                  <a:pt x="6567597" y="409532"/>
                </a:cubicBezTo>
                <a:cubicBezTo>
                  <a:pt x="6588701" y="388424"/>
                  <a:pt x="6609804" y="371536"/>
                  <a:pt x="6630910" y="354648"/>
                </a:cubicBezTo>
                <a:cubicBezTo>
                  <a:pt x="6673117" y="329314"/>
                  <a:pt x="6690000" y="337759"/>
                  <a:pt x="6694221" y="384201"/>
                </a:cubicBezTo>
                <a:cubicBezTo>
                  <a:pt x="6698443" y="396867"/>
                  <a:pt x="6694221" y="405312"/>
                  <a:pt x="6706883" y="413755"/>
                </a:cubicBezTo>
                <a:cubicBezTo>
                  <a:pt x="6753313" y="434865"/>
                  <a:pt x="6774417" y="477084"/>
                  <a:pt x="6744870" y="519303"/>
                </a:cubicBezTo>
                <a:cubicBezTo>
                  <a:pt x="6698443" y="595301"/>
                  <a:pt x="6652013" y="671296"/>
                  <a:pt x="6576037" y="721960"/>
                </a:cubicBezTo>
                <a:cubicBezTo>
                  <a:pt x="6554934" y="734626"/>
                  <a:pt x="6533831" y="747291"/>
                  <a:pt x="6525388" y="768402"/>
                </a:cubicBezTo>
                <a:cubicBezTo>
                  <a:pt x="6483181" y="865508"/>
                  <a:pt x="6411425" y="945726"/>
                  <a:pt x="6343893" y="1021721"/>
                </a:cubicBezTo>
                <a:cubicBezTo>
                  <a:pt x="6305905" y="1059717"/>
                  <a:pt x="6272139" y="1101939"/>
                  <a:pt x="6293243" y="1165269"/>
                </a:cubicBezTo>
                <a:cubicBezTo>
                  <a:pt x="6297463" y="1186377"/>
                  <a:pt x="6284802" y="1207488"/>
                  <a:pt x="6267919" y="1224376"/>
                </a:cubicBezTo>
                <a:cubicBezTo>
                  <a:pt x="6259476" y="1228598"/>
                  <a:pt x="6255256" y="1237041"/>
                  <a:pt x="6263697" y="1245486"/>
                </a:cubicBezTo>
                <a:cubicBezTo>
                  <a:pt x="6272139" y="1249707"/>
                  <a:pt x="6280579" y="1249707"/>
                  <a:pt x="6284802" y="1245486"/>
                </a:cubicBezTo>
                <a:cubicBezTo>
                  <a:pt x="6331229" y="1194822"/>
                  <a:pt x="6373439" y="1144158"/>
                  <a:pt x="6436751" y="1110382"/>
                </a:cubicBezTo>
                <a:cubicBezTo>
                  <a:pt x="6462075" y="1004833"/>
                  <a:pt x="6567597" y="958391"/>
                  <a:pt x="6618247" y="869728"/>
                </a:cubicBezTo>
                <a:cubicBezTo>
                  <a:pt x="6622467" y="865508"/>
                  <a:pt x="6622467" y="861285"/>
                  <a:pt x="6626687" y="857063"/>
                </a:cubicBezTo>
                <a:cubicBezTo>
                  <a:pt x="6647793" y="844397"/>
                  <a:pt x="6660454" y="806398"/>
                  <a:pt x="6694221" y="827509"/>
                </a:cubicBezTo>
                <a:cubicBezTo>
                  <a:pt x="6727987" y="848620"/>
                  <a:pt x="6706883" y="878173"/>
                  <a:pt x="6698443" y="903504"/>
                </a:cubicBezTo>
                <a:cubicBezTo>
                  <a:pt x="6690000" y="941503"/>
                  <a:pt x="6668897" y="975279"/>
                  <a:pt x="6639351" y="1000610"/>
                </a:cubicBezTo>
                <a:cubicBezTo>
                  <a:pt x="6580258" y="1068163"/>
                  <a:pt x="6546491" y="1152603"/>
                  <a:pt x="6491621" y="1220153"/>
                </a:cubicBezTo>
                <a:cubicBezTo>
                  <a:pt x="6474738" y="1241264"/>
                  <a:pt x="6500064" y="1270817"/>
                  <a:pt x="6487401" y="1300371"/>
                </a:cubicBezTo>
                <a:cubicBezTo>
                  <a:pt x="6478959" y="1329924"/>
                  <a:pt x="6478959" y="1359480"/>
                  <a:pt x="6525388" y="1367923"/>
                </a:cubicBezTo>
                <a:cubicBezTo>
                  <a:pt x="6550714" y="1372146"/>
                  <a:pt x="6542271" y="1401699"/>
                  <a:pt x="6533831" y="1422810"/>
                </a:cubicBezTo>
                <a:cubicBezTo>
                  <a:pt x="6525388" y="1439696"/>
                  <a:pt x="6512725" y="1448141"/>
                  <a:pt x="6495841" y="1435475"/>
                </a:cubicBezTo>
                <a:cubicBezTo>
                  <a:pt x="6487401" y="1427030"/>
                  <a:pt x="6474738" y="1414365"/>
                  <a:pt x="6457855" y="1431253"/>
                </a:cubicBezTo>
                <a:cubicBezTo>
                  <a:pt x="6462075" y="1431253"/>
                  <a:pt x="6466297" y="1439696"/>
                  <a:pt x="6466297" y="1439696"/>
                </a:cubicBezTo>
                <a:cubicBezTo>
                  <a:pt x="6529608" y="1490360"/>
                  <a:pt x="6525388" y="1524136"/>
                  <a:pt x="6457855" y="1557912"/>
                </a:cubicBezTo>
                <a:cubicBezTo>
                  <a:pt x="6436751" y="1570578"/>
                  <a:pt x="6398765" y="1562135"/>
                  <a:pt x="6394542" y="1587466"/>
                </a:cubicBezTo>
                <a:cubicBezTo>
                  <a:pt x="6386101" y="1638130"/>
                  <a:pt x="6360775" y="1688794"/>
                  <a:pt x="6369219" y="1739458"/>
                </a:cubicBezTo>
                <a:cubicBezTo>
                  <a:pt x="6373439" y="1760567"/>
                  <a:pt x="6381881" y="1777455"/>
                  <a:pt x="6364998" y="1794343"/>
                </a:cubicBezTo>
                <a:cubicBezTo>
                  <a:pt x="6339672" y="1823897"/>
                  <a:pt x="6369219" y="1832342"/>
                  <a:pt x="6386101" y="1836562"/>
                </a:cubicBezTo>
                <a:cubicBezTo>
                  <a:pt x="6415648" y="1845007"/>
                  <a:pt x="6457855" y="1790120"/>
                  <a:pt x="6449415" y="1760567"/>
                </a:cubicBezTo>
                <a:cubicBezTo>
                  <a:pt x="6440971" y="1739458"/>
                  <a:pt x="6440971" y="1726791"/>
                  <a:pt x="6457855" y="1709903"/>
                </a:cubicBezTo>
                <a:cubicBezTo>
                  <a:pt x="6474738" y="1693015"/>
                  <a:pt x="6512725" y="1671906"/>
                  <a:pt x="6462075" y="1650796"/>
                </a:cubicBezTo>
                <a:cubicBezTo>
                  <a:pt x="6453635" y="1646573"/>
                  <a:pt x="6457855" y="1638130"/>
                  <a:pt x="6462075" y="1629685"/>
                </a:cubicBezTo>
                <a:cubicBezTo>
                  <a:pt x="6495841" y="1608577"/>
                  <a:pt x="6516947" y="1650796"/>
                  <a:pt x="6550714" y="1646573"/>
                </a:cubicBezTo>
                <a:cubicBezTo>
                  <a:pt x="6567597" y="1646573"/>
                  <a:pt x="6554934" y="1667684"/>
                  <a:pt x="6550714" y="1684572"/>
                </a:cubicBezTo>
                <a:cubicBezTo>
                  <a:pt x="6542271" y="1718348"/>
                  <a:pt x="6508505" y="1747901"/>
                  <a:pt x="6529608" y="1785900"/>
                </a:cubicBezTo>
                <a:cubicBezTo>
                  <a:pt x="6533831" y="1790120"/>
                  <a:pt x="6529608" y="1798566"/>
                  <a:pt x="6525388" y="1802788"/>
                </a:cubicBezTo>
                <a:cubicBezTo>
                  <a:pt x="6453635" y="1849230"/>
                  <a:pt x="6478959" y="1946336"/>
                  <a:pt x="6428309" y="2001220"/>
                </a:cubicBezTo>
                <a:cubicBezTo>
                  <a:pt x="6415648" y="2013886"/>
                  <a:pt x="6411425" y="2030774"/>
                  <a:pt x="6398765" y="2043439"/>
                </a:cubicBezTo>
                <a:cubicBezTo>
                  <a:pt x="6356555" y="2077216"/>
                  <a:pt x="6335452" y="2119437"/>
                  <a:pt x="6314346" y="2165879"/>
                </a:cubicBezTo>
                <a:cubicBezTo>
                  <a:pt x="6310126" y="2178544"/>
                  <a:pt x="6301685" y="2186987"/>
                  <a:pt x="6297463" y="2199655"/>
                </a:cubicBezTo>
                <a:cubicBezTo>
                  <a:pt x="6297463" y="2229208"/>
                  <a:pt x="6208827" y="2216543"/>
                  <a:pt x="6263697" y="2275650"/>
                </a:cubicBezTo>
                <a:cubicBezTo>
                  <a:pt x="6284802" y="2300981"/>
                  <a:pt x="6280579" y="2338980"/>
                  <a:pt x="6314346" y="2368533"/>
                </a:cubicBezTo>
                <a:cubicBezTo>
                  <a:pt x="6352335" y="2402310"/>
                  <a:pt x="6360775" y="2452974"/>
                  <a:pt x="6331229" y="2499415"/>
                </a:cubicBezTo>
                <a:cubicBezTo>
                  <a:pt x="6251035" y="2626075"/>
                  <a:pt x="6175060" y="2756954"/>
                  <a:pt x="6073761" y="2870948"/>
                </a:cubicBezTo>
                <a:cubicBezTo>
                  <a:pt x="6039994" y="2908947"/>
                  <a:pt x="6002007" y="2946946"/>
                  <a:pt x="5972461" y="2989165"/>
                </a:cubicBezTo>
                <a:cubicBezTo>
                  <a:pt x="5951357" y="3022941"/>
                  <a:pt x="5904928" y="3039829"/>
                  <a:pt x="5871161" y="3060938"/>
                </a:cubicBezTo>
                <a:cubicBezTo>
                  <a:pt x="5854278" y="3069383"/>
                  <a:pt x="5841615" y="3082048"/>
                  <a:pt x="5837395" y="3103159"/>
                </a:cubicBezTo>
                <a:cubicBezTo>
                  <a:pt x="5807849" y="3179154"/>
                  <a:pt x="5769862" y="3246707"/>
                  <a:pt x="5719213" y="3322702"/>
                </a:cubicBezTo>
                <a:cubicBezTo>
                  <a:pt x="5752979" y="3326924"/>
                  <a:pt x="5782525" y="3335367"/>
                  <a:pt x="5812069" y="3339590"/>
                </a:cubicBezTo>
                <a:cubicBezTo>
                  <a:pt x="5828952" y="3343812"/>
                  <a:pt x="5845835" y="3339590"/>
                  <a:pt x="5850058" y="3326924"/>
                </a:cubicBezTo>
                <a:cubicBezTo>
                  <a:pt x="5866941" y="3259372"/>
                  <a:pt x="5959798" y="3229818"/>
                  <a:pt x="5947135" y="3145378"/>
                </a:cubicBezTo>
                <a:cubicBezTo>
                  <a:pt x="5989344" y="3124267"/>
                  <a:pt x="5964018" y="3031384"/>
                  <a:pt x="6052657" y="3044049"/>
                </a:cubicBezTo>
                <a:cubicBezTo>
                  <a:pt x="6077981" y="3048272"/>
                  <a:pt x="6082203" y="3006053"/>
                  <a:pt x="6103307" y="2989165"/>
                </a:cubicBezTo>
                <a:cubicBezTo>
                  <a:pt x="6187723" y="2921613"/>
                  <a:pt x="6229930" y="2828730"/>
                  <a:pt x="6246813" y="2723181"/>
                </a:cubicBezTo>
                <a:cubicBezTo>
                  <a:pt x="6255256" y="2689405"/>
                  <a:pt x="6272139" y="2672516"/>
                  <a:pt x="6305905" y="2672516"/>
                </a:cubicBezTo>
                <a:cubicBezTo>
                  <a:pt x="6331229" y="2723181"/>
                  <a:pt x="6318569" y="2769622"/>
                  <a:pt x="6289023" y="2820287"/>
                </a:cubicBezTo>
                <a:cubicBezTo>
                  <a:pt x="6251035" y="2879394"/>
                  <a:pt x="6242593" y="2955389"/>
                  <a:pt x="6221489" y="3022941"/>
                </a:cubicBezTo>
                <a:cubicBezTo>
                  <a:pt x="6208827" y="3073605"/>
                  <a:pt x="6187723" y="3111602"/>
                  <a:pt x="6141293" y="3141155"/>
                </a:cubicBezTo>
                <a:cubicBezTo>
                  <a:pt x="6082203" y="3179154"/>
                  <a:pt x="6061097" y="3255149"/>
                  <a:pt x="6006227" y="3301591"/>
                </a:cubicBezTo>
                <a:cubicBezTo>
                  <a:pt x="6002007" y="3310036"/>
                  <a:pt x="5997785" y="3322702"/>
                  <a:pt x="5989344" y="3322702"/>
                </a:cubicBezTo>
                <a:cubicBezTo>
                  <a:pt x="5926031" y="3326924"/>
                  <a:pt x="5926031" y="3386031"/>
                  <a:pt x="5904928" y="3424028"/>
                </a:cubicBezTo>
                <a:cubicBezTo>
                  <a:pt x="5879602" y="3466249"/>
                  <a:pt x="5841615" y="3495803"/>
                  <a:pt x="5803629" y="3525356"/>
                </a:cubicBezTo>
                <a:cubicBezTo>
                  <a:pt x="5795185" y="3529579"/>
                  <a:pt x="5795185" y="3538022"/>
                  <a:pt x="5799409" y="3546467"/>
                </a:cubicBezTo>
                <a:cubicBezTo>
                  <a:pt x="5799409" y="3576020"/>
                  <a:pt x="5769862" y="3580243"/>
                  <a:pt x="5765642" y="3567575"/>
                </a:cubicBezTo>
                <a:cubicBezTo>
                  <a:pt x="5744536" y="3529579"/>
                  <a:pt x="5727653" y="3554910"/>
                  <a:pt x="5710769" y="3567575"/>
                </a:cubicBezTo>
                <a:cubicBezTo>
                  <a:pt x="5681223" y="3592909"/>
                  <a:pt x="5664340" y="3635128"/>
                  <a:pt x="5622133" y="3647793"/>
                </a:cubicBezTo>
                <a:cubicBezTo>
                  <a:pt x="5609470" y="3652016"/>
                  <a:pt x="5605249" y="3668904"/>
                  <a:pt x="5609470" y="3681569"/>
                </a:cubicBezTo>
                <a:cubicBezTo>
                  <a:pt x="5622133" y="3715345"/>
                  <a:pt x="5601029" y="3728011"/>
                  <a:pt x="5571483" y="3740679"/>
                </a:cubicBezTo>
                <a:cubicBezTo>
                  <a:pt x="5554600" y="3753344"/>
                  <a:pt x="5508171" y="3732233"/>
                  <a:pt x="5516613" y="3787120"/>
                </a:cubicBezTo>
                <a:cubicBezTo>
                  <a:pt x="5520833" y="3808229"/>
                  <a:pt x="5478624" y="3833562"/>
                  <a:pt x="5516613" y="3863116"/>
                </a:cubicBezTo>
                <a:cubicBezTo>
                  <a:pt x="5529274" y="3871558"/>
                  <a:pt x="5512391" y="3888446"/>
                  <a:pt x="5503951" y="3896892"/>
                </a:cubicBezTo>
                <a:cubicBezTo>
                  <a:pt x="5478624" y="3918000"/>
                  <a:pt x="5444857" y="3926445"/>
                  <a:pt x="5436417" y="3968664"/>
                </a:cubicBezTo>
                <a:cubicBezTo>
                  <a:pt x="5432195" y="3985552"/>
                  <a:pt x="5415311" y="3977110"/>
                  <a:pt x="5402651" y="3968664"/>
                </a:cubicBezTo>
                <a:cubicBezTo>
                  <a:pt x="5373105" y="3947554"/>
                  <a:pt x="5339338" y="3926445"/>
                  <a:pt x="5309791" y="3905335"/>
                </a:cubicBezTo>
                <a:cubicBezTo>
                  <a:pt x="5292909" y="3892669"/>
                  <a:pt x="5276025" y="3880004"/>
                  <a:pt x="5259142" y="3888446"/>
                </a:cubicBezTo>
                <a:cubicBezTo>
                  <a:pt x="5238039" y="3896892"/>
                  <a:pt x="5242259" y="3913780"/>
                  <a:pt x="5242259" y="3930668"/>
                </a:cubicBezTo>
                <a:cubicBezTo>
                  <a:pt x="5246479" y="3960221"/>
                  <a:pt x="5233819" y="3968664"/>
                  <a:pt x="5208493" y="3981330"/>
                </a:cubicBezTo>
                <a:cubicBezTo>
                  <a:pt x="5128296" y="4019329"/>
                  <a:pt x="5064983" y="4082658"/>
                  <a:pt x="5026997" y="4162876"/>
                </a:cubicBezTo>
                <a:cubicBezTo>
                  <a:pt x="5010113" y="4196652"/>
                  <a:pt x="4984790" y="4221983"/>
                  <a:pt x="4955243" y="4243094"/>
                </a:cubicBezTo>
                <a:cubicBezTo>
                  <a:pt x="4917257" y="4272648"/>
                  <a:pt x="4883491" y="4314867"/>
                  <a:pt x="4845501" y="4331755"/>
                </a:cubicBezTo>
                <a:cubicBezTo>
                  <a:pt x="4782189" y="4357088"/>
                  <a:pt x="4752645" y="4416195"/>
                  <a:pt x="4701995" y="4449971"/>
                </a:cubicBezTo>
                <a:cubicBezTo>
                  <a:pt x="4676669" y="4466859"/>
                  <a:pt x="4659785" y="4487968"/>
                  <a:pt x="4642903" y="4513301"/>
                </a:cubicBezTo>
                <a:cubicBezTo>
                  <a:pt x="4579589" y="4606184"/>
                  <a:pt x="4499396" y="4682179"/>
                  <a:pt x="4398094" y="4737066"/>
                </a:cubicBezTo>
                <a:cubicBezTo>
                  <a:pt x="4389654" y="4741286"/>
                  <a:pt x="4376991" y="4745509"/>
                  <a:pt x="4385434" y="4758175"/>
                </a:cubicBezTo>
                <a:cubicBezTo>
                  <a:pt x="4410757" y="4796173"/>
                  <a:pt x="4381211" y="4817284"/>
                  <a:pt x="4360108" y="4838392"/>
                </a:cubicBezTo>
                <a:cubicBezTo>
                  <a:pt x="4309458" y="4884834"/>
                  <a:pt x="4292575" y="4952386"/>
                  <a:pt x="4246145" y="5007273"/>
                </a:cubicBezTo>
                <a:cubicBezTo>
                  <a:pt x="4275691" y="5087491"/>
                  <a:pt x="4220821" y="5074823"/>
                  <a:pt x="4174392" y="5074823"/>
                </a:cubicBezTo>
                <a:cubicBezTo>
                  <a:pt x="4161729" y="5074823"/>
                  <a:pt x="4144845" y="5083268"/>
                  <a:pt x="4149066" y="5104379"/>
                </a:cubicBezTo>
                <a:cubicBezTo>
                  <a:pt x="4153288" y="5167709"/>
                  <a:pt x="4119522" y="5197262"/>
                  <a:pt x="4051989" y="5188817"/>
                </a:cubicBezTo>
                <a:cubicBezTo>
                  <a:pt x="4043546" y="5188817"/>
                  <a:pt x="4035106" y="5188817"/>
                  <a:pt x="4026663" y="5197262"/>
                </a:cubicBezTo>
                <a:cubicBezTo>
                  <a:pt x="4022443" y="5201483"/>
                  <a:pt x="4022443" y="5209928"/>
                  <a:pt x="4026663" y="5218371"/>
                </a:cubicBezTo>
                <a:cubicBezTo>
                  <a:pt x="4039326" y="5239481"/>
                  <a:pt x="4115299" y="5252147"/>
                  <a:pt x="4039326" y="5290146"/>
                </a:cubicBezTo>
                <a:cubicBezTo>
                  <a:pt x="4064649" y="5349253"/>
                  <a:pt x="4005559" y="5383029"/>
                  <a:pt x="4001339" y="5437916"/>
                </a:cubicBezTo>
                <a:cubicBezTo>
                  <a:pt x="3997116" y="5463247"/>
                  <a:pt x="3984456" y="5484357"/>
                  <a:pt x="3946467" y="5497023"/>
                </a:cubicBezTo>
                <a:cubicBezTo>
                  <a:pt x="3916923" y="5505466"/>
                  <a:pt x="3891597" y="5543465"/>
                  <a:pt x="3866271" y="5573018"/>
                </a:cubicBezTo>
                <a:cubicBezTo>
                  <a:pt x="3849387" y="5585684"/>
                  <a:pt x="3836727" y="5598349"/>
                  <a:pt x="3815621" y="5602572"/>
                </a:cubicBezTo>
                <a:cubicBezTo>
                  <a:pt x="3794518" y="5606794"/>
                  <a:pt x="3743868" y="5602572"/>
                  <a:pt x="3786077" y="5653236"/>
                </a:cubicBezTo>
                <a:cubicBezTo>
                  <a:pt x="3752311" y="5653236"/>
                  <a:pt x="3798738" y="5729231"/>
                  <a:pt x="3735427" y="5699678"/>
                </a:cubicBezTo>
                <a:cubicBezTo>
                  <a:pt x="3735427" y="5699678"/>
                  <a:pt x="3731205" y="5699678"/>
                  <a:pt x="3731205" y="5703900"/>
                </a:cubicBezTo>
                <a:cubicBezTo>
                  <a:pt x="3688998" y="5767230"/>
                  <a:pt x="3583476" y="5741897"/>
                  <a:pt x="3553932" y="5830560"/>
                </a:cubicBezTo>
                <a:cubicBezTo>
                  <a:pt x="3545489" y="5864336"/>
                  <a:pt x="3520165" y="5893889"/>
                  <a:pt x="3528606" y="5931886"/>
                </a:cubicBezTo>
                <a:cubicBezTo>
                  <a:pt x="3532826" y="5957219"/>
                  <a:pt x="3520165" y="5974107"/>
                  <a:pt x="3507502" y="5990995"/>
                </a:cubicBezTo>
                <a:cubicBezTo>
                  <a:pt x="3461073" y="6041660"/>
                  <a:pt x="3418866" y="6100767"/>
                  <a:pt x="3363994" y="6138763"/>
                </a:cubicBezTo>
                <a:cubicBezTo>
                  <a:pt x="3330227" y="6159874"/>
                  <a:pt x="3317566" y="6193650"/>
                  <a:pt x="3300681" y="6223203"/>
                </a:cubicBezTo>
                <a:cubicBezTo>
                  <a:pt x="3283798" y="6261202"/>
                  <a:pt x="3254254" y="6286533"/>
                  <a:pt x="3212044" y="6290756"/>
                </a:cubicBezTo>
                <a:cubicBezTo>
                  <a:pt x="3127628" y="6299199"/>
                  <a:pt x="3068538" y="6345640"/>
                  <a:pt x="3026329" y="6417415"/>
                </a:cubicBezTo>
                <a:cubicBezTo>
                  <a:pt x="2992562" y="6480745"/>
                  <a:pt x="2937692" y="6489188"/>
                  <a:pt x="2878600" y="6489188"/>
                </a:cubicBezTo>
                <a:cubicBezTo>
                  <a:pt x="2844833" y="6489188"/>
                  <a:pt x="2798404" y="6434303"/>
                  <a:pt x="2802626" y="6408970"/>
                </a:cubicBezTo>
                <a:cubicBezTo>
                  <a:pt x="2806846" y="6358308"/>
                  <a:pt x="2806846" y="6358308"/>
                  <a:pt x="2756197" y="6362528"/>
                </a:cubicBezTo>
                <a:cubicBezTo>
                  <a:pt x="2751976" y="6341420"/>
                  <a:pt x="2768860" y="6337197"/>
                  <a:pt x="2781520" y="6328752"/>
                </a:cubicBezTo>
                <a:cubicBezTo>
                  <a:pt x="2785743" y="6324532"/>
                  <a:pt x="2802626" y="6316087"/>
                  <a:pt x="2794183" y="6307644"/>
                </a:cubicBezTo>
                <a:cubicBezTo>
                  <a:pt x="2747754" y="6265422"/>
                  <a:pt x="2798404" y="6214761"/>
                  <a:pt x="2789963" y="6168319"/>
                </a:cubicBezTo>
                <a:cubicBezTo>
                  <a:pt x="2789963" y="6159874"/>
                  <a:pt x="2785743" y="6147208"/>
                  <a:pt x="2785743" y="6138763"/>
                </a:cubicBezTo>
                <a:cubicBezTo>
                  <a:pt x="2764637" y="6134543"/>
                  <a:pt x="2726650" y="6164096"/>
                  <a:pt x="2726650" y="6142986"/>
                </a:cubicBezTo>
                <a:cubicBezTo>
                  <a:pt x="2722430" y="6096544"/>
                  <a:pt x="2671780" y="6054325"/>
                  <a:pt x="2709767" y="6003661"/>
                </a:cubicBezTo>
                <a:cubicBezTo>
                  <a:pt x="2751976" y="5948774"/>
                  <a:pt x="2789963" y="5889667"/>
                  <a:pt x="2811067" y="5822114"/>
                </a:cubicBezTo>
                <a:cubicBezTo>
                  <a:pt x="2815287" y="5805226"/>
                  <a:pt x="2832170" y="5792561"/>
                  <a:pt x="2815287" y="5775673"/>
                </a:cubicBezTo>
                <a:cubicBezTo>
                  <a:pt x="2798404" y="5763007"/>
                  <a:pt x="2773080" y="5763007"/>
                  <a:pt x="2751976" y="5775673"/>
                </a:cubicBezTo>
                <a:cubicBezTo>
                  <a:pt x="2726650" y="5796783"/>
                  <a:pt x="2705547" y="5817894"/>
                  <a:pt x="2688664" y="5847448"/>
                </a:cubicBezTo>
                <a:cubicBezTo>
                  <a:pt x="2659117" y="5906555"/>
                  <a:pt x="2612688" y="5952996"/>
                  <a:pt x="2562038" y="5999438"/>
                </a:cubicBezTo>
                <a:cubicBezTo>
                  <a:pt x="2557818" y="6003661"/>
                  <a:pt x="2553598" y="6016326"/>
                  <a:pt x="2549375" y="6012104"/>
                </a:cubicBezTo>
                <a:cubicBezTo>
                  <a:pt x="2486065" y="6007883"/>
                  <a:pt x="2473402" y="6062768"/>
                  <a:pt x="2448076" y="6096544"/>
                </a:cubicBezTo>
                <a:cubicBezTo>
                  <a:pt x="2329893" y="6261202"/>
                  <a:pt x="2177944" y="6400527"/>
                  <a:pt x="2076644" y="6573628"/>
                </a:cubicBezTo>
                <a:cubicBezTo>
                  <a:pt x="2063981" y="6594739"/>
                  <a:pt x="2051318" y="6603182"/>
                  <a:pt x="2030215" y="6590516"/>
                </a:cubicBezTo>
                <a:cubicBezTo>
                  <a:pt x="2013331" y="6577851"/>
                  <a:pt x="2009111" y="6565185"/>
                  <a:pt x="2017552" y="6548297"/>
                </a:cubicBezTo>
                <a:cubicBezTo>
                  <a:pt x="2038658" y="6510298"/>
                  <a:pt x="2038658" y="6468079"/>
                  <a:pt x="2038658" y="6430081"/>
                </a:cubicBezTo>
                <a:cubicBezTo>
                  <a:pt x="2038658" y="6379416"/>
                  <a:pt x="2055541" y="6341420"/>
                  <a:pt x="2085085" y="6307644"/>
                </a:cubicBezTo>
                <a:cubicBezTo>
                  <a:pt x="2110411" y="6273868"/>
                  <a:pt x="2127294" y="6231649"/>
                  <a:pt x="2144177" y="6193650"/>
                </a:cubicBezTo>
                <a:cubicBezTo>
                  <a:pt x="2165281" y="6138763"/>
                  <a:pt x="2135737" y="6126098"/>
                  <a:pt x="2093528" y="6113432"/>
                </a:cubicBezTo>
                <a:cubicBezTo>
                  <a:pt x="2080864" y="6113432"/>
                  <a:pt x="2063981" y="6113432"/>
                  <a:pt x="2063981" y="6096544"/>
                </a:cubicBezTo>
                <a:cubicBezTo>
                  <a:pt x="2063981" y="6079656"/>
                  <a:pt x="2080864" y="6083879"/>
                  <a:pt x="2089307" y="6079656"/>
                </a:cubicBezTo>
                <a:cubicBezTo>
                  <a:pt x="2118854" y="6062768"/>
                  <a:pt x="2131514" y="6028992"/>
                  <a:pt x="2131514" y="6003661"/>
                </a:cubicBezTo>
                <a:cubicBezTo>
                  <a:pt x="2127294" y="5969885"/>
                  <a:pt x="2089307" y="5978327"/>
                  <a:pt x="2068201" y="5982550"/>
                </a:cubicBezTo>
                <a:cubicBezTo>
                  <a:pt x="2025995" y="5990995"/>
                  <a:pt x="1992228" y="6007883"/>
                  <a:pt x="1975345" y="6050102"/>
                </a:cubicBezTo>
                <a:cubicBezTo>
                  <a:pt x="1971125" y="6058545"/>
                  <a:pt x="1966902" y="6075433"/>
                  <a:pt x="1950019" y="6075433"/>
                </a:cubicBezTo>
                <a:cubicBezTo>
                  <a:pt x="1937358" y="6075433"/>
                  <a:pt x="1937358" y="6058545"/>
                  <a:pt x="1937358" y="6050102"/>
                </a:cubicBezTo>
                <a:cubicBezTo>
                  <a:pt x="1933135" y="6028992"/>
                  <a:pt x="1920475" y="6028992"/>
                  <a:pt x="1903592" y="6033214"/>
                </a:cubicBezTo>
                <a:cubicBezTo>
                  <a:pt x="1836059" y="6058545"/>
                  <a:pt x="1772746" y="6083879"/>
                  <a:pt x="1730537" y="6151431"/>
                </a:cubicBezTo>
                <a:cubicBezTo>
                  <a:pt x="1696770" y="6202093"/>
                  <a:pt x="1637680" y="6235869"/>
                  <a:pt x="1591250" y="6278090"/>
                </a:cubicBezTo>
                <a:cubicBezTo>
                  <a:pt x="1587030" y="6286533"/>
                  <a:pt x="1574367" y="6286533"/>
                  <a:pt x="1565924" y="6282311"/>
                </a:cubicBezTo>
                <a:cubicBezTo>
                  <a:pt x="1561704" y="6278090"/>
                  <a:pt x="1561704" y="6265422"/>
                  <a:pt x="1561704" y="6261202"/>
                </a:cubicBezTo>
                <a:cubicBezTo>
                  <a:pt x="1587030" y="6189427"/>
                  <a:pt x="1574367" y="6109209"/>
                  <a:pt x="1591250" y="6037437"/>
                </a:cubicBezTo>
                <a:cubicBezTo>
                  <a:pt x="1599691" y="5986773"/>
                  <a:pt x="1612354" y="5936108"/>
                  <a:pt x="1633457" y="5885444"/>
                </a:cubicBezTo>
                <a:cubicBezTo>
                  <a:pt x="1582808" y="5872779"/>
                  <a:pt x="1544821" y="5885444"/>
                  <a:pt x="1519497" y="5927666"/>
                </a:cubicBezTo>
                <a:cubicBezTo>
                  <a:pt x="1498391" y="5961442"/>
                  <a:pt x="1485728" y="5948774"/>
                  <a:pt x="1473068" y="5919220"/>
                </a:cubicBezTo>
                <a:cubicBezTo>
                  <a:pt x="1456184" y="5889667"/>
                  <a:pt x="1473068" y="5860113"/>
                  <a:pt x="1473068" y="5830560"/>
                </a:cubicBezTo>
                <a:cubicBezTo>
                  <a:pt x="1477288" y="5792561"/>
                  <a:pt x="1485728" y="5754564"/>
                  <a:pt x="1489951" y="5716566"/>
                </a:cubicBezTo>
                <a:cubicBezTo>
                  <a:pt x="1489951" y="5703900"/>
                  <a:pt x="1498391" y="5687012"/>
                  <a:pt x="1485728" y="5682789"/>
                </a:cubicBezTo>
                <a:cubicBezTo>
                  <a:pt x="1468845" y="5674347"/>
                  <a:pt x="1456184" y="5687012"/>
                  <a:pt x="1447742" y="5695455"/>
                </a:cubicBezTo>
                <a:cubicBezTo>
                  <a:pt x="1439301" y="5703900"/>
                  <a:pt x="1430858" y="5716566"/>
                  <a:pt x="1422418" y="5725008"/>
                </a:cubicBezTo>
                <a:cubicBezTo>
                  <a:pt x="1363325" y="5801006"/>
                  <a:pt x="1300013" y="5881224"/>
                  <a:pt x="1236702" y="5952996"/>
                </a:cubicBezTo>
                <a:cubicBezTo>
                  <a:pt x="1207156" y="5982550"/>
                  <a:pt x="1169167" y="6003661"/>
                  <a:pt x="1122740" y="5974107"/>
                </a:cubicBezTo>
                <a:cubicBezTo>
                  <a:pt x="1105856" y="5961442"/>
                  <a:pt x="1084751" y="5965662"/>
                  <a:pt x="1067867" y="5974107"/>
                </a:cubicBezTo>
                <a:cubicBezTo>
                  <a:pt x="1063647" y="5978327"/>
                  <a:pt x="1055207" y="5982550"/>
                  <a:pt x="1050984" y="5986773"/>
                </a:cubicBezTo>
                <a:cubicBezTo>
                  <a:pt x="1021440" y="5986773"/>
                  <a:pt x="983451" y="5990995"/>
                  <a:pt x="966568" y="5965662"/>
                </a:cubicBezTo>
                <a:cubicBezTo>
                  <a:pt x="949685" y="5940331"/>
                  <a:pt x="970790" y="5914998"/>
                  <a:pt x="991894" y="5898112"/>
                </a:cubicBezTo>
                <a:cubicBezTo>
                  <a:pt x="1059427" y="5830560"/>
                  <a:pt x="1114297" y="5754564"/>
                  <a:pt x="1152284" y="5661679"/>
                </a:cubicBezTo>
                <a:cubicBezTo>
                  <a:pt x="1164947" y="5636348"/>
                  <a:pt x="1156506" y="5623682"/>
                  <a:pt x="1139623" y="5606794"/>
                </a:cubicBezTo>
                <a:cubicBezTo>
                  <a:pt x="1118517" y="5585684"/>
                  <a:pt x="1105856" y="5606794"/>
                  <a:pt x="1093193" y="5619460"/>
                </a:cubicBezTo>
                <a:cubicBezTo>
                  <a:pt x="1063647" y="5649013"/>
                  <a:pt x="1034101" y="5678567"/>
                  <a:pt x="1004557" y="5703900"/>
                </a:cubicBezTo>
                <a:cubicBezTo>
                  <a:pt x="987674" y="5716566"/>
                  <a:pt x="966568" y="5725008"/>
                  <a:pt x="953907" y="5703900"/>
                </a:cubicBezTo>
                <a:cubicBezTo>
                  <a:pt x="941244" y="5682789"/>
                  <a:pt x="970790" y="5682789"/>
                  <a:pt x="983451" y="5670124"/>
                </a:cubicBezTo>
                <a:cubicBezTo>
                  <a:pt x="991894" y="5665901"/>
                  <a:pt x="1000334" y="5657459"/>
                  <a:pt x="1008777" y="5653236"/>
                </a:cubicBezTo>
                <a:cubicBezTo>
                  <a:pt x="1067867" y="5598349"/>
                  <a:pt x="1067867" y="5594129"/>
                  <a:pt x="987674" y="5568795"/>
                </a:cubicBezTo>
                <a:cubicBezTo>
                  <a:pt x="966568" y="5560353"/>
                  <a:pt x="970790" y="5551907"/>
                  <a:pt x="970790" y="5535019"/>
                </a:cubicBezTo>
                <a:cubicBezTo>
                  <a:pt x="983451" y="5454802"/>
                  <a:pt x="1004557" y="5383029"/>
                  <a:pt x="1080530" y="5332365"/>
                </a:cubicBezTo>
                <a:cubicBezTo>
                  <a:pt x="1148063" y="5281700"/>
                  <a:pt x="1198713" y="5218371"/>
                  <a:pt x="1240922" y="5146598"/>
                </a:cubicBezTo>
                <a:cubicBezTo>
                  <a:pt x="1287352" y="5070603"/>
                  <a:pt x="1363325" y="5015716"/>
                  <a:pt x="1397092" y="4927055"/>
                </a:cubicBezTo>
                <a:cubicBezTo>
                  <a:pt x="1401312" y="4914390"/>
                  <a:pt x="1413975" y="4905945"/>
                  <a:pt x="1422418" y="4901722"/>
                </a:cubicBezTo>
                <a:cubicBezTo>
                  <a:pt x="1536380" y="4821504"/>
                  <a:pt x="1620797" y="4715956"/>
                  <a:pt x="1700990" y="4606184"/>
                </a:cubicBezTo>
                <a:cubicBezTo>
                  <a:pt x="1717873" y="4585074"/>
                  <a:pt x="1738979" y="4559743"/>
                  <a:pt x="1713653" y="4534412"/>
                </a:cubicBezTo>
                <a:cubicBezTo>
                  <a:pt x="1688330" y="4504856"/>
                  <a:pt x="1663004" y="4525966"/>
                  <a:pt x="1637680" y="4547077"/>
                </a:cubicBezTo>
                <a:cubicBezTo>
                  <a:pt x="1578587" y="4597741"/>
                  <a:pt x="1506834" y="4635738"/>
                  <a:pt x="1477288" y="4724401"/>
                </a:cubicBezTo>
                <a:cubicBezTo>
                  <a:pt x="1464625" y="4766620"/>
                  <a:pt x="1426638" y="4770842"/>
                  <a:pt x="1397092" y="4728621"/>
                </a:cubicBezTo>
                <a:cubicBezTo>
                  <a:pt x="1375988" y="4707513"/>
                  <a:pt x="1363325" y="4707513"/>
                  <a:pt x="1342222" y="4724401"/>
                </a:cubicBezTo>
                <a:cubicBezTo>
                  <a:pt x="1211376" y="4829950"/>
                  <a:pt x="1076310" y="4931278"/>
                  <a:pt x="962348" y="5053715"/>
                </a:cubicBezTo>
                <a:cubicBezTo>
                  <a:pt x="907478" y="5112822"/>
                  <a:pt x="852605" y="5163486"/>
                  <a:pt x="763969" y="5159264"/>
                </a:cubicBezTo>
                <a:cubicBezTo>
                  <a:pt x="747086" y="5159264"/>
                  <a:pt x="730202" y="5167709"/>
                  <a:pt x="717539" y="5184595"/>
                </a:cubicBezTo>
                <a:cubicBezTo>
                  <a:pt x="671112" y="5252147"/>
                  <a:pt x="599357" y="5285923"/>
                  <a:pt x="531824" y="5328142"/>
                </a:cubicBezTo>
                <a:cubicBezTo>
                  <a:pt x="485394" y="5357698"/>
                  <a:pt x="443187" y="5387252"/>
                  <a:pt x="400978" y="5416805"/>
                </a:cubicBezTo>
                <a:cubicBezTo>
                  <a:pt x="379874" y="5429471"/>
                  <a:pt x="354551" y="5442136"/>
                  <a:pt x="329225" y="5433693"/>
                </a:cubicBezTo>
                <a:cubicBezTo>
                  <a:pt x="303901" y="5421028"/>
                  <a:pt x="278575" y="5408360"/>
                  <a:pt x="308121" y="5370363"/>
                </a:cubicBezTo>
                <a:cubicBezTo>
                  <a:pt x="358771" y="5315477"/>
                  <a:pt x="375654" y="5243704"/>
                  <a:pt x="417861" y="5167709"/>
                </a:cubicBezTo>
                <a:cubicBezTo>
                  <a:pt x="337668" y="5197262"/>
                  <a:pt x="265912" y="5214151"/>
                  <a:pt x="219483" y="5273258"/>
                </a:cubicBezTo>
                <a:cubicBezTo>
                  <a:pt x="211042" y="5285923"/>
                  <a:pt x="198379" y="5294368"/>
                  <a:pt x="181496" y="5290146"/>
                </a:cubicBezTo>
                <a:cubicBezTo>
                  <a:pt x="164612" y="5281700"/>
                  <a:pt x="173055" y="5269035"/>
                  <a:pt x="177275" y="5256370"/>
                </a:cubicBezTo>
                <a:cubicBezTo>
                  <a:pt x="181496" y="5235259"/>
                  <a:pt x="168833" y="5222593"/>
                  <a:pt x="151949" y="5218371"/>
                </a:cubicBezTo>
                <a:cubicBezTo>
                  <a:pt x="126626" y="5209928"/>
                  <a:pt x="118183" y="5231039"/>
                  <a:pt x="118183" y="5247927"/>
                </a:cubicBezTo>
                <a:cubicBezTo>
                  <a:pt x="118183" y="5281700"/>
                  <a:pt x="97079" y="5290146"/>
                  <a:pt x="71756" y="5290146"/>
                </a:cubicBezTo>
                <a:cubicBezTo>
                  <a:pt x="37989" y="5294368"/>
                  <a:pt x="4223" y="5281700"/>
                  <a:pt x="0" y="5252147"/>
                </a:cubicBezTo>
                <a:cubicBezTo>
                  <a:pt x="0" y="5222593"/>
                  <a:pt x="33767" y="5226816"/>
                  <a:pt x="59093" y="5222593"/>
                </a:cubicBezTo>
                <a:cubicBezTo>
                  <a:pt x="67533" y="5222593"/>
                  <a:pt x="71756" y="5218371"/>
                  <a:pt x="84416" y="5218371"/>
                </a:cubicBezTo>
                <a:cubicBezTo>
                  <a:pt x="75976" y="5193040"/>
                  <a:pt x="54873" y="5205705"/>
                  <a:pt x="42210" y="5197262"/>
                </a:cubicBezTo>
                <a:cubicBezTo>
                  <a:pt x="21106" y="5184595"/>
                  <a:pt x="0" y="5171929"/>
                  <a:pt x="33767" y="5150821"/>
                </a:cubicBezTo>
                <a:cubicBezTo>
                  <a:pt x="46430" y="5142376"/>
                  <a:pt x="50650" y="5142376"/>
                  <a:pt x="46430" y="5125487"/>
                </a:cubicBezTo>
                <a:cubicBezTo>
                  <a:pt x="37989" y="5062158"/>
                  <a:pt x="50650" y="5003051"/>
                  <a:pt x="67533" y="4948164"/>
                </a:cubicBezTo>
                <a:cubicBezTo>
                  <a:pt x="88639" y="4889057"/>
                  <a:pt x="109743" y="4829950"/>
                  <a:pt x="109743" y="4766620"/>
                </a:cubicBezTo>
                <a:cubicBezTo>
                  <a:pt x="109743" y="4753954"/>
                  <a:pt x="113963" y="4732844"/>
                  <a:pt x="122406" y="4724401"/>
                </a:cubicBezTo>
                <a:cubicBezTo>
                  <a:pt x="168833" y="4690625"/>
                  <a:pt x="156172" y="4639960"/>
                  <a:pt x="151949" y="4601962"/>
                </a:cubicBezTo>
                <a:cubicBezTo>
                  <a:pt x="151949" y="4580853"/>
                  <a:pt x="143509" y="4538632"/>
                  <a:pt x="130846" y="4521744"/>
                </a:cubicBezTo>
                <a:cubicBezTo>
                  <a:pt x="101300" y="4492190"/>
                  <a:pt x="118183" y="4479525"/>
                  <a:pt x="135066" y="4458414"/>
                </a:cubicBezTo>
                <a:cubicBezTo>
                  <a:pt x="147729" y="4445749"/>
                  <a:pt x="160392" y="4437306"/>
                  <a:pt x="139289" y="4420418"/>
                </a:cubicBezTo>
                <a:cubicBezTo>
                  <a:pt x="135066" y="4416195"/>
                  <a:pt x="135066" y="4411972"/>
                  <a:pt x="130846" y="4407750"/>
                </a:cubicBezTo>
                <a:cubicBezTo>
                  <a:pt x="181496" y="4382419"/>
                  <a:pt x="130846" y="4331755"/>
                  <a:pt x="160392" y="4302201"/>
                </a:cubicBezTo>
                <a:cubicBezTo>
                  <a:pt x="168833" y="4289536"/>
                  <a:pt x="160392" y="4268425"/>
                  <a:pt x="156172" y="4251537"/>
                </a:cubicBezTo>
                <a:cubicBezTo>
                  <a:pt x="143509" y="4200875"/>
                  <a:pt x="160392" y="4167099"/>
                  <a:pt x="206822" y="4141765"/>
                </a:cubicBezTo>
                <a:cubicBezTo>
                  <a:pt x="257471" y="4116434"/>
                  <a:pt x="303901" y="4082658"/>
                  <a:pt x="337668" y="4031994"/>
                </a:cubicBezTo>
                <a:cubicBezTo>
                  <a:pt x="341888" y="4027771"/>
                  <a:pt x="350328" y="4023551"/>
                  <a:pt x="350328" y="4015106"/>
                </a:cubicBezTo>
                <a:cubicBezTo>
                  <a:pt x="362991" y="3918000"/>
                  <a:pt x="455850" y="3863116"/>
                  <a:pt x="493837" y="3778675"/>
                </a:cubicBezTo>
                <a:cubicBezTo>
                  <a:pt x="536044" y="3690014"/>
                  <a:pt x="599357" y="3614019"/>
                  <a:pt x="650006" y="3529579"/>
                </a:cubicBezTo>
                <a:cubicBezTo>
                  <a:pt x="713319" y="3419807"/>
                  <a:pt x="797735" y="3335367"/>
                  <a:pt x="873711" y="3238261"/>
                </a:cubicBezTo>
                <a:cubicBezTo>
                  <a:pt x="953907" y="3132712"/>
                  <a:pt x="1004557" y="3010276"/>
                  <a:pt x="1063647" y="2896282"/>
                </a:cubicBezTo>
                <a:cubicBezTo>
                  <a:pt x="1080530" y="2866728"/>
                  <a:pt x="1101634" y="2828730"/>
                  <a:pt x="1059427" y="2803398"/>
                </a:cubicBezTo>
                <a:cubicBezTo>
                  <a:pt x="1046764" y="2790730"/>
                  <a:pt x="1055207" y="2778065"/>
                  <a:pt x="1059427" y="2765400"/>
                </a:cubicBezTo>
                <a:cubicBezTo>
                  <a:pt x="1110077" y="2630295"/>
                  <a:pt x="1194493" y="2516303"/>
                  <a:pt x="1287352" y="2402310"/>
                </a:cubicBezTo>
                <a:cubicBezTo>
                  <a:pt x="1359105" y="2317869"/>
                  <a:pt x="1418195" y="2224986"/>
                  <a:pt x="1422418" y="2110992"/>
                </a:cubicBezTo>
                <a:cubicBezTo>
                  <a:pt x="1422418" y="2094104"/>
                  <a:pt x="1439301" y="2085661"/>
                  <a:pt x="1439301" y="2068773"/>
                </a:cubicBezTo>
                <a:cubicBezTo>
                  <a:pt x="1388651" y="2056107"/>
                  <a:pt x="1350662" y="2068773"/>
                  <a:pt x="1321118" y="2110992"/>
                </a:cubicBezTo>
                <a:cubicBezTo>
                  <a:pt x="1308455" y="2127880"/>
                  <a:pt x="1300013" y="2140545"/>
                  <a:pt x="1278909" y="2136325"/>
                </a:cubicBezTo>
                <a:cubicBezTo>
                  <a:pt x="1228259" y="2123657"/>
                  <a:pt x="1177610" y="2153213"/>
                  <a:pt x="1126960" y="2153213"/>
                </a:cubicBezTo>
                <a:cubicBezTo>
                  <a:pt x="1122740" y="2153213"/>
                  <a:pt x="1118517" y="2153213"/>
                  <a:pt x="1114297" y="2157433"/>
                </a:cubicBezTo>
                <a:cubicBezTo>
                  <a:pt x="1088973" y="2229208"/>
                  <a:pt x="1021440" y="2191209"/>
                  <a:pt x="975011" y="2203875"/>
                </a:cubicBezTo>
                <a:cubicBezTo>
                  <a:pt x="814619" y="2250317"/>
                  <a:pt x="654229" y="2292538"/>
                  <a:pt x="493837" y="2334757"/>
                </a:cubicBezTo>
                <a:cubicBezTo>
                  <a:pt x="472734" y="2343202"/>
                  <a:pt x="447407" y="2347423"/>
                  <a:pt x="422084" y="2351645"/>
                </a:cubicBezTo>
                <a:cubicBezTo>
                  <a:pt x="405201" y="2355868"/>
                  <a:pt x="379874" y="2360088"/>
                  <a:pt x="371434" y="2334757"/>
                </a:cubicBezTo>
                <a:cubicBezTo>
                  <a:pt x="367211" y="2313646"/>
                  <a:pt x="392538" y="2305203"/>
                  <a:pt x="405201" y="2300981"/>
                </a:cubicBezTo>
                <a:cubicBezTo>
                  <a:pt x="510720" y="2258762"/>
                  <a:pt x="616240" y="2216543"/>
                  <a:pt x="721762" y="2174321"/>
                </a:cubicBezTo>
                <a:cubicBezTo>
                  <a:pt x="873711" y="2115214"/>
                  <a:pt x="1029881" y="2077216"/>
                  <a:pt x="1181830" y="2030774"/>
                </a:cubicBezTo>
                <a:cubicBezTo>
                  <a:pt x="1194493" y="2030774"/>
                  <a:pt x="1207156" y="2026551"/>
                  <a:pt x="1219819" y="2022331"/>
                </a:cubicBezTo>
                <a:cubicBezTo>
                  <a:pt x="1228259" y="2018108"/>
                  <a:pt x="1236702" y="2009666"/>
                  <a:pt x="1232480" y="2001220"/>
                </a:cubicBezTo>
                <a:cubicBezTo>
                  <a:pt x="1232480" y="1992778"/>
                  <a:pt x="1219819" y="1984332"/>
                  <a:pt x="1211376" y="1988555"/>
                </a:cubicBezTo>
                <a:cubicBezTo>
                  <a:pt x="1110077" y="2026551"/>
                  <a:pt x="1000334" y="1992778"/>
                  <a:pt x="903258" y="2034997"/>
                </a:cubicBezTo>
                <a:cubicBezTo>
                  <a:pt x="894815" y="2034997"/>
                  <a:pt x="886372" y="2039219"/>
                  <a:pt x="877931" y="2030774"/>
                </a:cubicBezTo>
                <a:cubicBezTo>
                  <a:pt x="869489" y="2018108"/>
                  <a:pt x="869489" y="2009666"/>
                  <a:pt x="877931" y="2001220"/>
                </a:cubicBezTo>
                <a:cubicBezTo>
                  <a:pt x="907478" y="1975890"/>
                  <a:pt x="932801" y="1946336"/>
                  <a:pt x="970790" y="1937891"/>
                </a:cubicBezTo>
                <a:cubicBezTo>
                  <a:pt x="1004557" y="1929448"/>
                  <a:pt x="1025660" y="1908337"/>
                  <a:pt x="1034101" y="1878784"/>
                </a:cubicBezTo>
                <a:cubicBezTo>
                  <a:pt x="1042544" y="1845007"/>
                  <a:pt x="1059427" y="1828119"/>
                  <a:pt x="1097414" y="1832342"/>
                </a:cubicBezTo>
                <a:cubicBezTo>
                  <a:pt x="1164947" y="1840785"/>
                  <a:pt x="1219819" y="1794343"/>
                  <a:pt x="1283129" y="1790120"/>
                </a:cubicBezTo>
                <a:cubicBezTo>
                  <a:pt x="1392872" y="1777455"/>
                  <a:pt x="1481508" y="1684572"/>
                  <a:pt x="1608134" y="1714125"/>
                </a:cubicBezTo>
                <a:cubicBezTo>
                  <a:pt x="1557484" y="1663461"/>
                  <a:pt x="1481508" y="1655018"/>
                  <a:pt x="1409755" y="1684572"/>
                </a:cubicBezTo>
                <a:cubicBezTo>
                  <a:pt x="1350662" y="1705682"/>
                  <a:pt x="1291572" y="1722571"/>
                  <a:pt x="1228259" y="1735236"/>
                </a:cubicBezTo>
                <a:cubicBezTo>
                  <a:pt x="1211376" y="1739458"/>
                  <a:pt x="1198713" y="1747901"/>
                  <a:pt x="1181830" y="1726791"/>
                </a:cubicBezTo>
                <a:cubicBezTo>
                  <a:pt x="1236702" y="1693015"/>
                  <a:pt x="1300013" y="1680349"/>
                  <a:pt x="1359105" y="1659241"/>
                </a:cubicBezTo>
                <a:cubicBezTo>
                  <a:pt x="1325339" y="1633907"/>
                  <a:pt x="1316896" y="1633907"/>
                  <a:pt x="1283129" y="1646573"/>
                </a:cubicBezTo>
                <a:cubicBezTo>
                  <a:pt x="1266246" y="1655018"/>
                  <a:pt x="1249363" y="1659241"/>
                  <a:pt x="1232480" y="1667684"/>
                </a:cubicBezTo>
                <a:cubicBezTo>
                  <a:pt x="1215596" y="1676129"/>
                  <a:pt x="1202936" y="1680349"/>
                  <a:pt x="1194493" y="1663461"/>
                </a:cubicBezTo>
                <a:cubicBezTo>
                  <a:pt x="1181830" y="1642353"/>
                  <a:pt x="1198713" y="1638130"/>
                  <a:pt x="1207156" y="1629685"/>
                </a:cubicBezTo>
                <a:cubicBezTo>
                  <a:pt x="1219819" y="1621242"/>
                  <a:pt x="1236702" y="1617019"/>
                  <a:pt x="1240922" y="1591688"/>
                </a:cubicBezTo>
                <a:cubicBezTo>
                  <a:pt x="1152284" y="1608577"/>
                  <a:pt x="1063647" y="1587466"/>
                  <a:pt x="983451" y="1633907"/>
                </a:cubicBezTo>
                <a:cubicBezTo>
                  <a:pt x="907478" y="1680349"/>
                  <a:pt x="831502" y="1676129"/>
                  <a:pt x="738645" y="1633907"/>
                </a:cubicBezTo>
                <a:cubicBezTo>
                  <a:pt x="932801" y="1562135"/>
                  <a:pt x="1110077" y="1473472"/>
                  <a:pt x="1316896" y="1494583"/>
                </a:cubicBezTo>
                <a:cubicBezTo>
                  <a:pt x="1308455" y="1469252"/>
                  <a:pt x="1274689" y="1498805"/>
                  <a:pt x="1274689" y="1473472"/>
                </a:cubicBezTo>
                <a:cubicBezTo>
                  <a:pt x="1274689" y="1448141"/>
                  <a:pt x="1304235" y="1448141"/>
                  <a:pt x="1321118" y="1448141"/>
                </a:cubicBezTo>
                <a:cubicBezTo>
                  <a:pt x="1409755" y="1443918"/>
                  <a:pt x="1489951" y="1401699"/>
                  <a:pt x="1574367" y="1376366"/>
                </a:cubicBezTo>
                <a:cubicBezTo>
                  <a:pt x="1641900" y="1355258"/>
                  <a:pt x="1713653" y="1355258"/>
                  <a:pt x="1785406" y="1367923"/>
                </a:cubicBezTo>
                <a:cubicBezTo>
                  <a:pt x="1836059" y="1380589"/>
                  <a:pt x="1882486" y="1376366"/>
                  <a:pt x="1924695" y="1342592"/>
                </a:cubicBezTo>
                <a:cubicBezTo>
                  <a:pt x="1958462" y="1313036"/>
                  <a:pt x="2009111" y="1308816"/>
                  <a:pt x="2055541" y="1300371"/>
                </a:cubicBezTo>
                <a:cubicBezTo>
                  <a:pt x="2072424" y="1296148"/>
                  <a:pt x="2110411" y="1304593"/>
                  <a:pt x="2089307" y="1266595"/>
                </a:cubicBezTo>
                <a:cubicBezTo>
                  <a:pt x="2076644" y="1241264"/>
                  <a:pt x="2089307" y="1186377"/>
                  <a:pt x="2030215" y="1199045"/>
                </a:cubicBezTo>
                <a:cubicBezTo>
                  <a:pt x="2013331" y="1207488"/>
                  <a:pt x="1996448" y="1207488"/>
                  <a:pt x="1975345" y="1203265"/>
                </a:cubicBezTo>
                <a:cubicBezTo>
                  <a:pt x="1928915" y="1194822"/>
                  <a:pt x="1886708" y="1161046"/>
                  <a:pt x="1840279" y="1156823"/>
                </a:cubicBezTo>
                <a:cubicBezTo>
                  <a:pt x="1798070" y="1152603"/>
                  <a:pt x="1755863" y="1190599"/>
                  <a:pt x="1709433" y="1173711"/>
                </a:cubicBezTo>
                <a:cubicBezTo>
                  <a:pt x="1705213" y="1156823"/>
                  <a:pt x="1713653" y="1152603"/>
                  <a:pt x="1726316" y="1148380"/>
                </a:cubicBezTo>
                <a:cubicBezTo>
                  <a:pt x="1806512" y="1131492"/>
                  <a:pt x="1886708" y="1093494"/>
                  <a:pt x="1966902" y="1068163"/>
                </a:cubicBezTo>
                <a:cubicBezTo>
                  <a:pt x="1996448" y="1059717"/>
                  <a:pt x="2021774" y="1051275"/>
                  <a:pt x="2034435" y="1097716"/>
                </a:cubicBezTo>
                <a:cubicBezTo>
                  <a:pt x="2038658" y="1131492"/>
                  <a:pt x="2072424" y="1135715"/>
                  <a:pt x="2106190" y="1135715"/>
                </a:cubicBezTo>
                <a:cubicBezTo>
                  <a:pt x="2118854" y="1135715"/>
                  <a:pt x="2131514" y="1127270"/>
                  <a:pt x="2148397" y="1127270"/>
                </a:cubicBezTo>
                <a:cubicBezTo>
                  <a:pt x="2169503" y="1123047"/>
                  <a:pt x="2186387" y="1131492"/>
                  <a:pt x="2194827" y="1148380"/>
                </a:cubicBezTo>
                <a:cubicBezTo>
                  <a:pt x="2207490" y="1169489"/>
                  <a:pt x="2190607" y="1182156"/>
                  <a:pt x="2177944" y="1190599"/>
                </a:cubicBezTo>
                <a:cubicBezTo>
                  <a:pt x="2165281" y="1199045"/>
                  <a:pt x="2152620" y="1207488"/>
                  <a:pt x="2156840" y="1220153"/>
                </a:cubicBezTo>
                <a:cubicBezTo>
                  <a:pt x="2161060" y="1228598"/>
                  <a:pt x="2169503" y="1237041"/>
                  <a:pt x="2177944" y="1237041"/>
                </a:cubicBezTo>
                <a:cubicBezTo>
                  <a:pt x="2194827" y="1241264"/>
                  <a:pt x="2190607" y="1220153"/>
                  <a:pt x="2199047" y="1211710"/>
                </a:cubicBezTo>
                <a:cubicBezTo>
                  <a:pt x="2207490" y="1199045"/>
                  <a:pt x="2215930" y="1190599"/>
                  <a:pt x="2224373" y="1177934"/>
                </a:cubicBezTo>
                <a:cubicBezTo>
                  <a:pt x="2249697" y="1144158"/>
                  <a:pt x="2275023" y="1135715"/>
                  <a:pt x="2308789" y="1169489"/>
                </a:cubicBezTo>
                <a:cubicBezTo>
                  <a:pt x="2338336" y="1199045"/>
                  <a:pt x="2372102" y="1194822"/>
                  <a:pt x="2397426" y="1156823"/>
                </a:cubicBezTo>
                <a:cubicBezTo>
                  <a:pt x="2397426" y="1156823"/>
                  <a:pt x="2397426" y="1152603"/>
                  <a:pt x="2397426" y="1152603"/>
                </a:cubicBezTo>
                <a:cubicBezTo>
                  <a:pt x="2452298" y="1030164"/>
                  <a:pt x="2553598" y="945726"/>
                  <a:pt x="2646454" y="852840"/>
                </a:cubicBezTo>
                <a:cubicBezTo>
                  <a:pt x="2684441" y="814844"/>
                  <a:pt x="2701324" y="755737"/>
                  <a:pt x="2768860" y="755737"/>
                </a:cubicBezTo>
                <a:cubicBezTo>
                  <a:pt x="2781520" y="755737"/>
                  <a:pt x="2789963" y="734626"/>
                  <a:pt x="2794183" y="721960"/>
                </a:cubicBezTo>
                <a:cubicBezTo>
                  <a:pt x="2806846" y="658631"/>
                  <a:pt x="2840613" y="607966"/>
                  <a:pt x="2887042" y="574190"/>
                </a:cubicBezTo>
                <a:cubicBezTo>
                  <a:pt x="2937692" y="540414"/>
                  <a:pt x="2984119" y="477084"/>
                  <a:pt x="3060095" y="527749"/>
                </a:cubicBezTo>
                <a:cubicBezTo>
                  <a:pt x="3089641" y="548859"/>
                  <a:pt x="3110745" y="561525"/>
                  <a:pt x="3110745" y="599521"/>
                </a:cubicBezTo>
                <a:cubicBezTo>
                  <a:pt x="3110745" y="679739"/>
                  <a:pt x="3089641" y="759957"/>
                  <a:pt x="3064315" y="835952"/>
                </a:cubicBezTo>
                <a:cubicBezTo>
                  <a:pt x="3060095" y="848620"/>
                  <a:pt x="3043212" y="861285"/>
                  <a:pt x="3060095" y="873951"/>
                </a:cubicBezTo>
                <a:cubicBezTo>
                  <a:pt x="3076978" y="886616"/>
                  <a:pt x="3093862" y="878173"/>
                  <a:pt x="3106525" y="865508"/>
                </a:cubicBezTo>
                <a:cubicBezTo>
                  <a:pt x="3136071" y="831732"/>
                  <a:pt x="3165615" y="797956"/>
                  <a:pt x="3190941" y="755737"/>
                </a:cubicBezTo>
                <a:cubicBezTo>
                  <a:pt x="3275357" y="603744"/>
                  <a:pt x="3410423" y="485530"/>
                  <a:pt x="3515943" y="350425"/>
                </a:cubicBezTo>
                <a:cubicBezTo>
                  <a:pt x="3532826" y="329314"/>
                  <a:pt x="3562372" y="312429"/>
                  <a:pt x="3583476" y="295538"/>
                </a:cubicBezTo>
                <a:cubicBezTo>
                  <a:pt x="3600359" y="282873"/>
                  <a:pt x="3617245" y="270207"/>
                  <a:pt x="3629905" y="295538"/>
                </a:cubicBezTo>
                <a:cubicBezTo>
                  <a:pt x="3638348" y="308206"/>
                  <a:pt x="3651011" y="299761"/>
                  <a:pt x="3659452" y="295538"/>
                </a:cubicBezTo>
                <a:cubicBezTo>
                  <a:pt x="3710101" y="265984"/>
                  <a:pt x="3735427" y="278652"/>
                  <a:pt x="3748088" y="333537"/>
                </a:cubicBezTo>
                <a:cubicBezTo>
                  <a:pt x="3748088" y="337759"/>
                  <a:pt x="3752311" y="346202"/>
                  <a:pt x="3756531" y="346202"/>
                </a:cubicBezTo>
                <a:cubicBezTo>
                  <a:pt x="3832504" y="379978"/>
                  <a:pt x="3790297" y="434865"/>
                  <a:pt x="3781854" y="485530"/>
                </a:cubicBezTo>
                <a:cubicBezTo>
                  <a:pt x="3777634" y="493972"/>
                  <a:pt x="3773414" y="502415"/>
                  <a:pt x="3769194" y="510861"/>
                </a:cubicBezTo>
                <a:cubicBezTo>
                  <a:pt x="3743868" y="578413"/>
                  <a:pt x="3760751" y="603744"/>
                  <a:pt x="3828284" y="603744"/>
                </a:cubicBezTo>
                <a:cubicBezTo>
                  <a:pt x="3832504" y="603744"/>
                  <a:pt x="3836727" y="603744"/>
                  <a:pt x="3836727" y="599521"/>
                </a:cubicBezTo>
                <a:cubicBezTo>
                  <a:pt x="3853610" y="544637"/>
                  <a:pt x="3933806" y="553079"/>
                  <a:pt x="3946467" y="489750"/>
                </a:cubicBezTo>
                <a:cubicBezTo>
                  <a:pt x="3954910" y="447531"/>
                  <a:pt x="3980233" y="422200"/>
                  <a:pt x="4026663" y="413755"/>
                </a:cubicBezTo>
                <a:cubicBezTo>
                  <a:pt x="3976013" y="384201"/>
                  <a:pt x="3967573" y="350425"/>
                  <a:pt x="3988676" y="291318"/>
                </a:cubicBezTo>
                <a:cubicBezTo>
                  <a:pt x="3992896" y="282873"/>
                  <a:pt x="3997116" y="270207"/>
                  <a:pt x="4009779" y="274430"/>
                </a:cubicBezTo>
                <a:cubicBezTo>
                  <a:pt x="4022443" y="278652"/>
                  <a:pt x="4018222" y="291318"/>
                  <a:pt x="4014000" y="299761"/>
                </a:cubicBezTo>
                <a:cubicBezTo>
                  <a:pt x="4009779" y="312429"/>
                  <a:pt x="4005559" y="325094"/>
                  <a:pt x="4014000" y="341982"/>
                </a:cubicBezTo>
                <a:cubicBezTo>
                  <a:pt x="4035106" y="341982"/>
                  <a:pt x="4039326" y="325094"/>
                  <a:pt x="4039326" y="312429"/>
                </a:cubicBezTo>
                <a:cubicBezTo>
                  <a:pt x="4039326" y="265984"/>
                  <a:pt x="4056209" y="219543"/>
                  <a:pt x="4064649" y="173101"/>
                </a:cubicBezTo>
                <a:cubicBezTo>
                  <a:pt x="4077312" y="118217"/>
                  <a:pt x="4102639" y="80218"/>
                  <a:pt x="4161729" y="71775"/>
                </a:cubicBezTo>
                <a:cubicBezTo>
                  <a:pt x="4174392" y="67552"/>
                  <a:pt x="4187055" y="67552"/>
                  <a:pt x="4191275" y="50664"/>
                </a:cubicBezTo>
                <a:cubicBezTo>
                  <a:pt x="4203938" y="12666"/>
                  <a:pt x="4237705" y="4223"/>
                  <a:pt x="4271471" y="0"/>
                </a:cubicBezTo>
                <a:close/>
              </a:path>
            </a:pathLst>
          </a:custGeom>
          <a:solidFill>
            <a:schemeClr val="bg1">
              <a:lumMod val="95000"/>
            </a:schemeClr>
          </a:solidFill>
        </p:spPr>
        <p:txBody>
          <a:bodyPr wrap="square" anchor="ctr">
            <a:noAutofit/>
          </a:bodyPr>
          <a:lstStyle>
            <a:lvl1pPr marL="0" indent="0" algn="ctr">
              <a:buNone/>
              <a:defRPr sz="900">
                <a:latin typeface="+mn-lt"/>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2864135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9_Images &amp; Contents Layou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6163A38-FF1F-4D4D-BD61-25510A4F4A10}"/>
              </a:ext>
            </a:extLst>
          </p:cNvPr>
          <p:cNvSpPr/>
          <p:nvPr userDrawn="1"/>
        </p:nvSpPr>
        <p:spPr>
          <a:xfrm>
            <a:off x="114300" y="-1"/>
            <a:ext cx="4922045" cy="6858001"/>
          </a:xfrm>
          <a:custGeom>
            <a:avLst/>
            <a:gdLst>
              <a:gd name="connsiteX0" fmla="*/ 0 w 6543676"/>
              <a:gd name="connsiteY0" fmla="*/ 0 h 6858001"/>
              <a:gd name="connsiteX1" fmla="*/ 4981576 w 6543676"/>
              <a:gd name="connsiteY1" fmla="*/ 0 h 6858001"/>
              <a:gd name="connsiteX2" fmla="*/ 6543676 w 6543676"/>
              <a:gd name="connsiteY2" fmla="*/ 1638300 h 6858001"/>
              <a:gd name="connsiteX3" fmla="*/ 5140390 w 6543676"/>
              <a:gd name="connsiteY3" fmla="*/ 6545233 h 6858001"/>
              <a:gd name="connsiteX4" fmla="*/ 5134165 w 6543676"/>
              <a:gd name="connsiteY4" fmla="*/ 6858001 h 6858001"/>
              <a:gd name="connsiteX5" fmla="*/ 552 w 6543676"/>
              <a:gd name="connsiteY5" fmla="*/ 6858001 h 6858001"/>
              <a:gd name="connsiteX6" fmla="*/ 0 w 6543676"/>
              <a:gd name="connsiteY6" fmla="*/ 6858000 h 6858001"/>
              <a:gd name="connsiteX0" fmla="*/ 0 w 6562726"/>
              <a:gd name="connsiteY0" fmla="*/ 0 h 6858001"/>
              <a:gd name="connsiteX1" fmla="*/ 4981576 w 6562726"/>
              <a:gd name="connsiteY1" fmla="*/ 0 h 6858001"/>
              <a:gd name="connsiteX2" fmla="*/ 6562726 w 6562726"/>
              <a:gd name="connsiteY2" fmla="*/ 1638300 h 6858001"/>
              <a:gd name="connsiteX3" fmla="*/ 5140390 w 6562726"/>
              <a:gd name="connsiteY3" fmla="*/ 6545233 h 6858001"/>
              <a:gd name="connsiteX4" fmla="*/ 5134165 w 6562726"/>
              <a:gd name="connsiteY4" fmla="*/ 6858001 h 6858001"/>
              <a:gd name="connsiteX5" fmla="*/ 552 w 6562726"/>
              <a:gd name="connsiteY5" fmla="*/ 6858001 h 6858001"/>
              <a:gd name="connsiteX6" fmla="*/ 0 w 6562726"/>
              <a:gd name="connsiteY6" fmla="*/ 6858000 h 6858001"/>
              <a:gd name="connsiteX7" fmla="*/ 0 w 6562726"/>
              <a:gd name="connsiteY7" fmla="*/ 0 h 6858001"/>
              <a:gd name="connsiteX0" fmla="*/ 0 w 6562726"/>
              <a:gd name="connsiteY0" fmla="*/ 0 h 6858001"/>
              <a:gd name="connsiteX1" fmla="*/ 4981576 w 6562726"/>
              <a:gd name="connsiteY1" fmla="*/ 0 h 6858001"/>
              <a:gd name="connsiteX2" fmla="*/ 6562726 w 6562726"/>
              <a:gd name="connsiteY2" fmla="*/ 1638300 h 6858001"/>
              <a:gd name="connsiteX3" fmla="*/ 5140390 w 6562726"/>
              <a:gd name="connsiteY3" fmla="*/ 6545233 h 6858001"/>
              <a:gd name="connsiteX4" fmla="*/ 5134165 w 6562726"/>
              <a:gd name="connsiteY4" fmla="*/ 6858001 h 6858001"/>
              <a:gd name="connsiteX5" fmla="*/ 552 w 6562726"/>
              <a:gd name="connsiteY5" fmla="*/ 6858001 h 6858001"/>
              <a:gd name="connsiteX6" fmla="*/ 0 w 6562726"/>
              <a:gd name="connsiteY6" fmla="*/ 6858000 h 6858001"/>
              <a:gd name="connsiteX7" fmla="*/ 0 w 6562726"/>
              <a:gd name="connsiteY7"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2726" h="6858001">
                <a:moveTo>
                  <a:pt x="0" y="0"/>
                </a:moveTo>
                <a:lnTo>
                  <a:pt x="4981576" y="0"/>
                </a:lnTo>
                <a:cubicBezTo>
                  <a:pt x="5006977" y="371475"/>
                  <a:pt x="5765801" y="1114425"/>
                  <a:pt x="6562726" y="1638300"/>
                </a:cubicBezTo>
                <a:cubicBezTo>
                  <a:pt x="5759055" y="2900363"/>
                  <a:pt x="5204223" y="4907496"/>
                  <a:pt x="5140390" y="6545233"/>
                </a:cubicBezTo>
                <a:lnTo>
                  <a:pt x="5134165" y="6858001"/>
                </a:lnTo>
                <a:lnTo>
                  <a:pt x="552" y="6858001"/>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자유형: 도형 4">
            <a:extLst>
              <a:ext uri="{FF2B5EF4-FFF2-40B4-BE49-F238E27FC236}">
                <a16:creationId xmlns:a16="http://schemas.microsoft.com/office/drawing/2014/main" id="{35A586F4-88B7-45EE-9708-47716F743070}"/>
              </a:ext>
            </a:extLst>
          </p:cNvPr>
          <p:cNvSpPr/>
          <p:nvPr userDrawn="1"/>
        </p:nvSpPr>
        <p:spPr>
          <a:xfrm flipV="1">
            <a:off x="114300" y="-1"/>
            <a:ext cx="4679157" cy="6848475"/>
          </a:xfrm>
          <a:custGeom>
            <a:avLst/>
            <a:gdLst>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38876" h="6858000">
                <a:moveTo>
                  <a:pt x="0" y="0"/>
                </a:moveTo>
                <a:lnTo>
                  <a:pt x="4819651" y="0"/>
                </a:lnTo>
                <a:cubicBezTo>
                  <a:pt x="4819651" y="1689100"/>
                  <a:pt x="5153027" y="4273550"/>
                  <a:pt x="6238876" y="5229225"/>
                </a:cubicBezTo>
                <a:cubicBezTo>
                  <a:pt x="5286376" y="5778500"/>
                  <a:pt x="4883152" y="6283325"/>
                  <a:pt x="4819651" y="6858000"/>
                </a:cubicBez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7" name="직선 연결선 6">
            <a:extLst>
              <a:ext uri="{FF2B5EF4-FFF2-40B4-BE49-F238E27FC236}">
                <a16:creationId xmlns:a16="http://schemas.microsoft.com/office/drawing/2014/main" id="{E34B3B3A-542A-46E1-A720-8928C9B91FC2}"/>
              </a:ext>
            </a:extLst>
          </p:cNvPr>
          <p:cNvCxnSpPr>
            <a:cxnSpLocks/>
          </p:cNvCxnSpPr>
          <p:nvPr userDrawn="1"/>
        </p:nvCxnSpPr>
        <p:spPr>
          <a:xfrm>
            <a:off x="4679157" y="1638302"/>
            <a:ext cx="4464843"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그림 개체 틀 15">
            <a:extLst>
              <a:ext uri="{FF2B5EF4-FFF2-40B4-BE49-F238E27FC236}">
                <a16:creationId xmlns:a16="http://schemas.microsoft.com/office/drawing/2014/main" id="{F31766EE-B13B-4F0C-AAE1-FB140846B864}"/>
              </a:ext>
            </a:extLst>
          </p:cNvPr>
          <p:cNvSpPr>
            <a:spLocks noGrp="1"/>
          </p:cNvSpPr>
          <p:nvPr>
            <p:ph type="pic" sz="quarter" idx="10" hasCustomPrompt="1"/>
          </p:nvPr>
        </p:nvSpPr>
        <p:spPr>
          <a:xfrm>
            <a:off x="0" y="1"/>
            <a:ext cx="4907757" cy="6867525"/>
          </a:xfrm>
          <a:custGeom>
            <a:avLst/>
            <a:gdLst>
              <a:gd name="connsiteX0" fmla="*/ 0 w 6238876"/>
              <a:gd name="connsiteY0" fmla="*/ 0 h 6858000"/>
              <a:gd name="connsiteX1" fmla="*/ 4819651 w 6238876"/>
              <a:gd name="connsiteY1" fmla="*/ 0 h 6858000"/>
              <a:gd name="connsiteX2" fmla="*/ 6238876 w 6238876"/>
              <a:gd name="connsiteY2" fmla="*/ 1628775 h 6858000"/>
              <a:gd name="connsiteX3" fmla="*/ 4819651 w 6238876"/>
              <a:gd name="connsiteY3" fmla="*/ 6858000 h 6858000"/>
              <a:gd name="connsiteX4" fmla="*/ 0 w 6238876"/>
              <a:gd name="connsiteY4" fmla="*/ 685800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67525"/>
              <a:gd name="connsiteX1" fmla="*/ 4819651 w 6543676"/>
              <a:gd name="connsiteY1" fmla="*/ 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1905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0 h 6867525"/>
              <a:gd name="connsiteX2" fmla="*/ 6543676 w 6543676"/>
              <a:gd name="connsiteY2" fmla="*/ 1638300 h 6867525"/>
              <a:gd name="connsiteX3" fmla="*/ 5133976 w 6543676"/>
              <a:gd name="connsiteY3" fmla="*/ 6867525 h 6867525"/>
              <a:gd name="connsiteX4" fmla="*/ 0 w 6543676"/>
              <a:gd name="connsiteY4" fmla="*/ 6858000 h 6867525"/>
              <a:gd name="connsiteX5" fmla="*/ 0 w 6543676"/>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3676" h="6867525">
                <a:moveTo>
                  <a:pt x="0" y="0"/>
                </a:moveTo>
                <a:lnTo>
                  <a:pt x="4981576" y="0"/>
                </a:lnTo>
                <a:cubicBezTo>
                  <a:pt x="5006977" y="371475"/>
                  <a:pt x="5699126" y="1152525"/>
                  <a:pt x="6543676" y="1638300"/>
                </a:cubicBezTo>
                <a:cubicBezTo>
                  <a:pt x="5686427" y="2984500"/>
                  <a:pt x="5133976" y="5178425"/>
                  <a:pt x="5133976" y="6867525"/>
                </a:cubicBezTo>
                <a:lnTo>
                  <a:pt x="0" y="6858000"/>
                </a:lnTo>
                <a:lnTo>
                  <a:pt x="0" y="0"/>
                </a:lnTo>
                <a:close/>
              </a:path>
            </a:pathLst>
          </a:custGeom>
          <a:solidFill>
            <a:schemeClr val="bg1">
              <a:lumMod val="95000"/>
            </a:schemeClr>
          </a:solidFill>
          <a:effectLst/>
        </p:spPr>
        <p:txBody>
          <a:bodyPr wrap="square" anchor="ctr">
            <a:noAutofit/>
          </a:bodyPr>
          <a:lstStyle>
            <a:lvl1pPr marL="0" marR="0" indent="0" algn="ctr" defTabSz="685800" rtl="0" eaLnBrk="1" fontAlgn="auto" latinLnBrk="1" hangingPunct="1">
              <a:lnSpc>
                <a:spcPct val="90000"/>
              </a:lnSpc>
              <a:spcBef>
                <a:spcPts val="750"/>
              </a:spcBef>
              <a:spcAft>
                <a:spcPts val="0"/>
              </a:spcAft>
              <a:buClrTx/>
              <a:buSzTx/>
              <a:buFontTx/>
              <a:buNone/>
              <a:tabLst/>
              <a:defRPr sz="9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99234892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캡션 있는 콘텐츠">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A57F89BA-4424-4190-B93E-48930D457F23}"/>
              </a:ext>
            </a:extLst>
          </p:cNvPr>
          <p:cNvSpPr>
            <a:spLocks noGrp="1"/>
          </p:cNvSpPr>
          <p:nvPr>
            <p:ph type="pic" idx="16" hasCustomPrompt="1"/>
          </p:nvPr>
        </p:nvSpPr>
        <p:spPr>
          <a:xfrm>
            <a:off x="3603174" y="1031577"/>
            <a:ext cx="4890905" cy="5391435"/>
          </a:xfrm>
          <a:custGeom>
            <a:avLst/>
            <a:gdLst>
              <a:gd name="connsiteX0" fmla="*/ 1923143 w 5498207"/>
              <a:gd name="connsiteY0" fmla="*/ 0 h 4545665"/>
              <a:gd name="connsiteX1" fmla="*/ 3371680 w 5498207"/>
              <a:gd name="connsiteY1" fmla="*/ 1448537 h 4545665"/>
              <a:gd name="connsiteX2" fmla="*/ 3393443 w 5498207"/>
              <a:gd name="connsiteY2" fmla="*/ 1454481 h 4545665"/>
              <a:gd name="connsiteX3" fmla="*/ 3442007 w 5498207"/>
              <a:gd name="connsiteY3" fmla="*/ 1444874 h 4545665"/>
              <a:gd name="connsiteX4" fmla="*/ 3468347 w 5498207"/>
              <a:gd name="connsiteY4" fmla="*/ 1420720 h 4545665"/>
              <a:gd name="connsiteX5" fmla="*/ 3474932 w 5498207"/>
              <a:gd name="connsiteY5" fmla="*/ 1376805 h 4545665"/>
              <a:gd name="connsiteX6" fmla="*/ 3474932 w 5498207"/>
              <a:gd name="connsiteY6" fmla="*/ 1348259 h 4545665"/>
              <a:gd name="connsiteX7" fmla="*/ 3516637 w 5498207"/>
              <a:gd name="connsiteY7" fmla="*/ 1332889 h 4545665"/>
              <a:gd name="connsiteX8" fmla="*/ 3549562 w 5498207"/>
              <a:gd name="connsiteY8" fmla="*/ 1365826 h 4545665"/>
              <a:gd name="connsiteX9" fmla="*/ 3569317 w 5498207"/>
              <a:gd name="connsiteY9" fmla="*/ 1383392 h 4545665"/>
              <a:gd name="connsiteX10" fmla="*/ 3591267 w 5498207"/>
              <a:gd name="connsiteY10" fmla="*/ 1368021 h 4545665"/>
              <a:gd name="connsiteX11" fmla="*/ 3608827 w 5498207"/>
              <a:gd name="connsiteY11" fmla="*/ 1310931 h 4545665"/>
              <a:gd name="connsiteX12" fmla="*/ 3621997 w 5498207"/>
              <a:gd name="connsiteY12" fmla="*/ 1293365 h 4545665"/>
              <a:gd name="connsiteX13" fmla="*/ 3643947 w 5498207"/>
              <a:gd name="connsiteY13" fmla="*/ 1295560 h 4545665"/>
              <a:gd name="connsiteX14" fmla="*/ 3668092 w 5498207"/>
              <a:gd name="connsiteY14" fmla="*/ 1317518 h 4545665"/>
              <a:gd name="connsiteX15" fmla="*/ 3703212 w 5498207"/>
              <a:gd name="connsiteY15" fmla="*/ 1348259 h 4545665"/>
              <a:gd name="connsiteX16" fmla="*/ 3758087 w 5498207"/>
              <a:gd name="connsiteY16" fmla="*/ 1315323 h 4545665"/>
              <a:gd name="connsiteX17" fmla="*/ 3793207 w 5498207"/>
              <a:gd name="connsiteY17" fmla="*/ 1256036 h 4545665"/>
              <a:gd name="connsiteX18" fmla="*/ 3819547 w 5498207"/>
              <a:gd name="connsiteY18" fmla="*/ 1247253 h 4545665"/>
              <a:gd name="connsiteX19" fmla="*/ 3843692 w 5498207"/>
              <a:gd name="connsiteY19" fmla="*/ 1321910 h 4545665"/>
              <a:gd name="connsiteX20" fmla="*/ 3839302 w 5498207"/>
              <a:gd name="connsiteY20" fmla="*/ 1328497 h 4545665"/>
              <a:gd name="connsiteX21" fmla="*/ 3883202 w 5498207"/>
              <a:gd name="connsiteY21" fmla="*/ 1341672 h 4545665"/>
              <a:gd name="connsiteX22" fmla="*/ 3920517 w 5498207"/>
              <a:gd name="connsiteY22" fmla="*/ 1324106 h 4545665"/>
              <a:gd name="connsiteX23" fmla="*/ 3927102 w 5498207"/>
              <a:gd name="connsiteY23" fmla="*/ 1317518 h 4545665"/>
              <a:gd name="connsiteX24" fmla="*/ 3999536 w 5498207"/>
              <a:gd name="connsiteY24" fmla="*/ 1313127 h 4545665"/>
              <a:gd name="connsiteX25" fmla="*/ 4041242 w 5498207"/>
              <a:gd name="connsiteY25" fmla="*/ 1308735 h 4545665"/>
              <a:gd name="connsiteX26" fmla="*/ 4065386 w 5498207"/>
              <a:gd name="connsiteY26" fmla="*/ 1251645 h 4545665"/>
              <a:gd name="connsiteX27" fmla="*/ 4102702 w 5498207"/>
              <a:gd name="connsiteY27" fmla="*/ 1135268 h 4545665"/>
              <a:gd name="connsiteX28" fmla="*/ 4135626 w 5498207"/>
              <a:gd name="connsiteY28" fmla="*/ 1084765 h 4545665"/>
              <a:gd name="connsiteX29" fmla="*/ 4192696 w 5498207"/>
              <a:gd name="connsiteY29" fmla="*/ 1071590 h 4545665"/>
              <a:gd name="connsiteX30" fmla="*/ 4170746 w 5498207"/>
              <a:gd name="connsiteY30" fmla="*/ 1146247 h 4545665"/>
              <a:gd name="connsiteX31" fmla="*/ 4148796 w 5498207"/>
              <a:gd name="connsiteY31" fmla="*/ 1234078 h 4545665"/>
              <a:gd name="connsiteX32" fmla="*/ 4124652 w 5498207"/>
              <a:gd name="connsiteY32" fmla="*/ 1319714 h 4545665"/>
              <a:gd name="connsiteX33" fmla="*/ 4179526 w 5498207"/>
              <a:gd name="connsiteY33" fmla="*/ 1383392 h 4545665"/>
              <a:gd name="connsiteX34" fmla="*/ 4192696 w 5498207"/>
              <a:gd name="connsiteY34" fmla="*/ 1374609 h 4545665"/>
              <a:gd name="connsiteX35" fmla="*/ 4199282 w 5498207"/>
              <a:gd name="connsiteY35" fmla="*/ 1359238 h 4545665"/>
              <a:gd name="connsiteX36" fmla="*/ 4243181 w 5498207"/>
              <a:gd name="connsiteY36" fmla="*/ 1341672 h 4545665"/>
              <a:gd name="connsiteX37" fmla="*/ 4267326 w 5498207"/>
              <a:gd name="connsiteY37" fmla="*/ 1376805 h 4545665"/>
              <a:gd name="connsiteX38" fmla="*/ 4267326 w 5498207"/>
              <a:gd name="connsiteY38" fmla="*/ 1394371 h 4545665"/>
              <a:gd name="connsiteX39" fmla="*/ 4333176 w 5498207"/>
              <a:gd name="connsiteY39" fmla="*/ 1480007 h 4545665"/>
              <a:gd name="connsiteX40" fmla="*/ 4363906 w 5498207"/>
              <a:gd name="connsiteY40" fmla="*/ 1477811 h 4545665"/>
              <a:gd name="connsiteX41" fmla="*/ 4456096 w 5498207"/>
              <a:gd name="connsiteY41" fmla="*/ 1455853 h 4545665"/>
              <a:gd name="connsiteX42" fmla="*/ 4475851 w 5498207"/>
              <a:gd name="connsiteY42" fmla="*/ 1464636 h 4545665"/>
              <a:gd name="connsiteX43" fmla="*/ 4499996 w 5498207"/>
              <a:gd name="connsiteY43" fmla="*/ 1495377 h 4545665"/>
              <a:gd name="connsiteX44" fmla="*/ 4526336 w 5498207"/>
              <a:gd name="connsiteY44" fmla="*/ 1499769 h 4545665"/>
              <a:gd name="connsiteX45" fmla="*/ 4535116 w 5498207"/>
              <a:gd name="connsiteY45" fmla="*/ 1490985 h 4545665"/>
              <a:gd name="connsiteX46" fmla="*/ 4554871 w 5498207"/>
              <a:gd name="connsiteY46" fmla="*/ 1490985 h 4545665"/>
              <a:gd name="connsiteX47" fmla="*/ 4550481 w 5498207"/>
              <a:gd name="connsiteY47" fmla="*/ 1510748 h 4545665"/>
              <a:gd name="connsiteX48" fmla="*/ 4504386 w 5498207"/>
              <a:gd name="connsiteY48" fmla="*/ 1565642 h 4545665"/>
              <a:gd name="connsiteX49" fmla="*/ 4510971 w 5498207"/>
              <a:gd name="connsiteY49" fmla="*/ 1585404 h 4545665"/>
              <a:gd name="connsiteX50" fmla="*/ 4543896 w 5498207"/>
              <a:gd name="connsiteY50" fmla="*/ 1581013 h 4545665"/>
              <a:gd name="connsiteX51" fmla="*/ 4579016 w 5498207"/>
              <a:gd name="connsiteY51" fmla="*/ 1585404 h 4545665"/>
              <a:gd name="connsiteX52" fmla="*/ 4592186 w 5498207"/>
              <a:gd name="connsiteY52" fmla="*/ 1635907 h 4545665"/>
              <a:gd name="connsiteX53" fmla="*/ 4576821 w 5498207"/>
              <a:gd name="connsiteY53" fmla="*/ 1642495 h 4545665"/>
              <a:gd name="connsiteX54" fmla="*/ 4583406 w 5498207"/>
              <a:gd name="connsiteY54" fmla="*/ 1677627 h 4545665"/>
              <a:gd name="connsiteX55" fmla="*/ 4658036 w 5498207"/>
              <a:gd name="connsiteY55" fmla="*/ 1769850 h 4545665"/>
              <a:gd name="connsiteX56" fmla="*/ 4723886 w 5498207"/>
              <a:gd name="connsiteY56" fmla="*/ 1785221 h 4545665"/>
              <a:gd name="connsiteX57" fmla="*/ 4772176 w 5498207"/>
              <a:gd name="connsiteY57" fmla="*/ 1804983 h 4545665"/>
              <a:gd name="connsiteX58" fmla="*/ 4763396 w 5498207"/>
              <a:gd name="connsiteY58" fmla="*/ 1835724 h 4545665"/>
              <a:gd name="connsiteX59" fmla="*/ 4723886 w 5498207"/>
              <a:gd name="connsiteY59" fmla="*/ 1914772 h 4545665"/>
              <a:gd name="connsiteX60" fmla="*/ 4765591 w 5498207"/>
              <a:gd name="connsiteY60" fmla="*/ 2026757 h 4545665"/>
              <a:gd name="connsiteX61" fmla="*/ 4785346 w 5498207"/>
              <a:gd name="connsiteY61" fmla="*/ 2031149 h 4545665"/>
              <a:gd name="connsiteX62" fmla="*/ 4840221 w 5498207"/>
              <a:gd name="connsiteY62" fmla="*/ 2026757 h 4545665"/>
              <a:gd name="connsiteX63" fmla="*/ 4873146 w 5498207"/>
              <a:gd name="connsiteY63" fmla="*/ 2088239 h 4545665"/>
              <a:gd name="connsiteX64" fmla="*/ 4835831 w 5498207"/>
              <a:gd name="connsiteY64" fmla="*/ 2156309 h 4545665"/>
              <a:gd name="connsiteX65" fmla="*/ 4816076 w 5498207"/>
              <a:gd name="connsiteY65" fmla="*/ 2158505 h 4545665"/>
              <a:gd name="connsiteX66" fmla="*/ 4798516 w 5498207"/>
              <a:gd name="connsiteY66" fmla="*/ 2167288 h 4545665"/>
              <a:gd name="connsiteX67" fmla="*/ 4780956 w 5498207"/>
              <a:gd name="connsiteY67" fmla="*/ 2193637 h 4545665"/>
              <a:gd name="connsiteX68" fmla="*/ 4787541 w 5498207"/>
              <a:gd name="connsiteY68" fmla="*/ 2224378 h 4545665"/>
              <a:gd name="connsiteX69" fmla="*/ 4833636 w 5498207"/>
              <a:gd name="connsiteY69" fmla="*/ 2323189 h 4545665"/>
              <a:gd name="connsiteX70" fmla="*/ 4855586 w 5498207"/>
              <a:gd name="connsiteY70" fmla="*/ 2331972 h 4545665"/>
              <a:gd name="connsiteX71" fmla="*/ 4873146 w 5498207"/>
              <a:gd name="connsiteY71" fmla="*/ 2345146 h 4545665"/>
              <a:gd name="connsiteX72" fmla="*/ 4807296 w 5498207"/>
              <a:gd name="connsiteY72" fmla="*/ 2384671 h 4545665"/>
              <a:gd name="connsiteX73" fmla="*/ 4776566 w 5498207"/>
              <a:gd name="connsiteY73" fmla="*/ 2424195 h 4545665"/>
              <a:gd name="connsiteX74" fmla="*/ 4776566 w 5498207"/>
              <a:gd name="connsiteY74" fmla="*/ 2428586 h 4545665"/>
              <a:gd name="connsiteX75" fmla="*/ 4816076 w 5498207"/>
              <a:gd name="connsiteY75" fmla="*/ 2472502 h 4545665"/>
              <a:gd name="connsiteX76" fmla="*/ 4864366 w 5498207"/>
              <a:gd name="connsiteY76" fmla="*/ 2516418 h 4545665"/>
              <a:gd name="connsiteX77" fmla="*/ 4864366 w 5498207"/>
              <a:gd name="connsiteY77" fmla="*/ 2538376 h 4545665"/>
              <a:gd name="connsiteX78" fmla="*/ 4846806 w 5498207"/>
              <a:gd name="connsiteY78" fmla="*/ 2542767 h 4545665"/>
              <a:gd name="connsiteX79" fmla="*/ 4778761 w 5498207"/>
              <a:gd name="connsiteY79" fmla="*/ 2560334 h 4545665"/>
              <a:gd name="connsiteX80" fmla="*/ 4767786 w 5498207"/>
              <a:gd name="connsiteY80" fmla="*/ 2571312 h 4545665"/>
              <a:gd name="connsiteX81" fmla="*/ 4726081 w 5498207"/>
              <a:gd name="connsiteY81" fmla="*/ 2637186 h 4545665"/>
              <a:gd name="connsiteX82" fmla="*/ 4706326 w 5498207"/>
              <a:gd name="connsiteY82" fmla="*/ 2663535 h 4545665"/>
              <a:gd name="connsiteX83" fmla="*/ 4699741 w 5498207"/>
              <a:gd name="connsiteY83" fmla="*/ 2700864 h 4545665"/>
              <a:gd name="connsiteX84" fmla="*/ 4748031 w 5498207"/>
              <a:gd name="connsiteY84" fmla="*/ 2744780 h 4545665"/>
              <a:gd name="connsiteX85" fmla="*/ 4813881 w 5498207"/>
              <a:gd name="connsiteY85" fmla="*/ 2766737 h 4545665"/>
              <a:gd name="connsiteX86" fmla="*/ 4875341 w 5498207"/>
              <a:gd name="connsiteY86" fmla="*/ 2757954 h 4545665"/>
              <a:gd name="connsiteX87" fmla="*/ 4903876 w 5498207"/>
              <a:gd name="connsiteY87" fmla="*/ 2740388 h 4545665"/>
              <a:gd name="connsiteX88" fmla="*/ 4952166 w 5498207"/>
              <a:gd name="connsiteY88" fmla="*/ 2689885 h 4545665"/>
              <a:gd name="connsiteX89" fmla="*/ 5033380 w 5498207"/>
              <a:gd name="connsiteY89" fmla="*/ 2604249 h 4545665"/>
              <a:gd name="connsiteX90" fmla="*/ 5138740 w 5498207"/>
              <a:gd name="connsiteY90" fmla="*/ 2562529 h 4545665"/>
              <a:gd name="connsiteX91" fmla="*/ 5224346 w 5498207"/>
              <a:gd name="connsiteY91" fmla="*/ 2514222 h 4545665"/>
              <a:gd name="connsiteX92" fmla="*/ 5230930 w 5498207"/>
              <a:gd name="connsiteY92" fmla="*/ 2507635 h 4545665"/>
              <a:gd name="connsiteX93" fmla="*/ 5318730 w 5498207"/>
              <a:gd name="connsiteY93" fmla="*/ 2470306 h 4545665"/>
              <a:gd name="connsiteX94" fmla="*/ 5428480 w 5498207"/>
              <a:gd name="connsiteY94" fmla="*/ 2448348 h 4545665"/>
              <a:gd name="connsiteX95" fmla="*/ 5489940 w 5498207"/>
              <a:gd name="connsiteY95" fmla="*/ 2479089 h 4545665"/>
              <a:gd name="connsiteX96" fmla="*/ 5496525 w 5498207"/>
              <a:gd name="connsiteY96" fmla="*/ 2490068 h 4545665"/>
              <a:gd name="connsiteX97" fmla="*/ 5485550 w 5498207"/>
              <a:gd name="connsiteY97" fmla="*/ 2566921 h 4545665"/>
              <a:gd name="connsiteX98" fmla="*/ 5435065 w 5498207"/>
              <a:gd name="connsiteY98" fmla="*/ 2613032 h 4545665"/>
              <a:gd name="connsiteX99" fmla="*/ 5388970 w 5498207"/>
              <a:gd name="connsiteY99" fmla="*/ 2617424 h 4545665"/>
              <a:gd name="connsiteX100" fmla="*/ 5329705 w 5498207"/>
              <a:gd name="connsiteY100" fmla="*/ 2615228 h 4545665"/>
              <a:gd name="connsiteX101" fmla="*/ 5316535 w 5498207"/>
              <a:gd name="connsiteY101" fmla="*/ 2624011 h 4545665"/>
              <a:gd name="connsiteX102" fmla="*/ 5263856 w 5498207"/>
              <a:gd name="connsiteY102" fmla="*/ 2650361 h 4545665"/>
              <a:gd name="connsiteX103" fmla="*/ 5215566 w 5498207"/>
              <a:gd name="connsiteY103" fmla="*/ 2670123 h 4545665"/>
              <a:gd name="connsiteX104" fmla="*/ 5105816 w 5498207"/>
              <a:gd name="connsiteY104" fmla="*/ 2700864 h 4545665"/>
              <a:gd name="connsiteX105" fmla="*/ 5000456 w 5498207"/>
              <a:gd name="connsiteY105" fmla="*/ 2744780 h 4545665"/>
              <a:gd name="connsiteX106" fmla="*/ 4934606 w 5498207"/>
              <a:gd name="connsiteY106" fmla="*/ 2795283 h 4545665"/>
              <a:gd name="connsiteX107" fmla="*/ 4903876 w 5498207"/>
              <a:gd name="connsiteY107" fmla="*/ 2815045 h 4545665"/>
              <a:gd name="connsiteX108" fmla="*/ 4778761 w 5498207"/>
              <a:gd name="connsiteY108" fmla="*/ 2887506 h 4545665"/>
              <a:gd name="connsiteX109" fmla="*/ 4710716 w 5498207"/>
              <a:gd name="connsiteY109" fmla="*/ 2911659 h 4545665"/>
              <a:gd name="connsiteX110" fmla="*/ 4684376 w 5498207"/>
              <a:gd name="connsiteY110" fmla="*/ 2902876 h 4545665"/>
              <a:gd name="connsiteX111" fmla="*/ 4660231 w 5498207"/>
              <a:gd name="connsiteY111" fmla="*/ 2900680 h 4545665"/>
              <a:gd name="connsiteX112" fmla="*/ 4644866 w 5498207"/>
              <a:gd name="connsiteY112" fmla="*/ 2922638 h 4545665"/>
              <a:gd name="connsiteX113" fmla="*/ 4658036 w 5498207"/>
              <a:gd name="connsiteY113" fmla="*/ 2940205 h 4545665"/>
              <a:gd name="connsiteX114" fmla="*/ 4675596 w 5498207"/>
              <a:gd name="connsiteY114" fmla="*/ 2946792 h 4545665"/>
              <a:gd name="connsiteX115" fmla="*/ 4706326 w 5498207"/>
              <a:gd name="connsiteY115" fmla="*/ 2968750 h 4545665"/>
              <a:gd name="connsiteX116" fmla="*/ 4745836 w 5498207"/>
              <a:gd name="connsiteY116" fmla="*/ 3008274 h 4545665"/>
              <a:gd name="connsiteX117" fmla="*/ 4914850 w 5498207"/>
              <a:gd name="connsiteY117" fmla="*/ 3069756 h 4545665"/>
              <a:gd name="connsiteX118" fmla="*/ 4952166 w 5498207"/>
              <a:gd name="connsiteY118" fmla="*/ 3082931 h 4545665"/>
              <a:gd name="connsiteX119" fmla="*/ 5002650 w 5498207"/>
              <a:gd name="connsiteY119" fmla="*/ 3076343 h 4545665"/>
              <a:gd name="connsiteX120" fmla="*/ 5031186 w 5498207"/>
              <a:gd name="connsiteY120" fmla="*/ 3071952 h 4545665"/>
              <a:gd name="connsiteX121" fmla="*/ 5061916 w 5498207"/>
              <a:gd name="connsiteY121" fmla="*/ 3080735 h 4545665"/>
              <a:gd name="connsiteX122" fmla="*/ 5075086 w 5498207"/>
              <a:gd name="connsiteY122" fmla="*/ 3096105 h 4545665"/>
              <a:gd name="connsiteX123" fmla="*/ 5018016 w 5498207"/>
              <a:gd name="connsiteY123" fmla="*/ 3212482 h 4545665"/>
              <a:gd name="connsiteX124" fmla="*/ 4956556 w 5498207"/>
              <a:gd name="connsiteY124" fmla="*/ 3212482 h 4545665"/>
              <a:gd name="connsiteX125" fmla="*/ 4906071 w 5498207"/>
              <a:gd name="connsiteY125" fmla="*/ 3177349 h 4545665"/>
              <a:gd name="connsiteX126" fmla="*/ 4851196 w 5498207"/>
              <a:gd name="connsiteY126" fmla="*/ 3166370 h 4545665"/>
              <a:gd name="connsiteX127" fmla="*/ 4794126 w 5498207"/>
              <a:gd name="connsiteY127" fmla="*/ 3137825 h 4545665"/>
              <a:gd name="connsiteX128" fmla="*/ 4761201 w 5498207"/>
              <a:gd name="connsiteY128" fmla="*/ 3085126 h 4545665"/>
              <a:gd name="connsiteX129" fmla="*/ 4708521 w 5498207"/>
              <a:gd name="connsiteY129" fmla="*/ 3060973 h 4545665"/>
              <a:gd name="connsiteX130" fmla="*/ 4693156 w 5498207"/>
              <a:gd name="connsiteY130" fmla="*/ 3058777 h 4545665"/>
              <a:gd name="connsiteX131" fmla="*/ 4620721 w 5498207"/>
              <a:gd name="connsiteY131" fmla="*/ 3065364 h 4545665"/>
              <a:gd name="connsiteX132" fmla="*/ 4565846 w 5498207"/>
              <a:gd name="connsiteY132" fmla="*/ 3065364 h 4545665"/>
              <a:gd name="connsiteX133" fmla="*/ 4524141 w 5498207"/>
              <a:gd name="connsiteY133" fmla="*/ 3039015 h 4545665"/>
              <a:gd name="connsiteX134" fmla="*/ 4502191 w 5498207"/>
              <a:gd name="connsiteY134" fmla="*/ 3034623 h 4545665"/>
              <a:gd name="connsiteX135" fmla="*/ 4486826 w 5498207"/>
              <a:gd name="connsiteY135" fmla="*/ 3023644 h 4545665"/>
              <a:gd name="connsiteX136" fmla="*/ 4447316 w 5498207"/>
              <a:gd name="connsiteY136" fmla="*/ 3017057 h 4545665"/>
              <a:gd name="connsiteX137" fmla="*/ 4407806 w 5498207"/>
              <a:gd name="connsiteY137" fmla="*/ 3076343 h 4545665"/>
              <a:gd name="connsiteX138" fmla="*/ 4372686 w 5498207"/>
              <a:gd name="connsiteY138" fmla="*/ 3087322 h 4545665"/>
              <a:gd name="connsiteX139" fmla="*/ 4366101 w 5498207"/>
              <a:gd name="connsiteY139" fmla="*/ 3085126 h 4545665"/>
              <a:gd name="connsiteX140" fmla="*/ 4335371 w 5498207"/>
              <a:gd name="connsiteY140" fmla="*/ 3065364 h 4545665"/>
              <a:gd name="connsiteX141" fmla="*/ 4302446 w 5498207"/>
              <a:gd name="connsiteY141" fmla="*/ 3085126 h 4545665"/>
              <a:gd name="connsiteX142" fmla="*/ 4273911 w 5498207"/>
              <a:gd name="connsiteY142" fmla="*/ 3113672 h 4545665"/>
              <a:gd name="connsiteX143" fmla="*/ 4210256 w 5498207"/>
              <a:gd name="connsiteY143" fmla="*/ 3140021 h 4545665"/>
              <a:gd name="connsiteX144" fmla="*/ 4194892 w 5498207"/>
              <a:gd name="connsiteY144" fmla="*/ 3137825 h 4545665"/>
              <a:gd name="connsiteX145" fmla="*/ 4089532 w 5498207"/>
              <a:gd name="connsiteY145" fmla="*/ 3201503 h 4545665"/>
              <a:gd name="connsiteX146" fmla="*/ 4023682 w 5498207"/>
              <a:gd name="connsiteY146" fmla="*/ 3247615 h 4545665"/>
              <a:gd name="connsiteX147" fmla="*/ 3938077 w 5498207"/>
              <a:gd name="connsiteY147" fmla="*/ 3289335 h 4545665"/>
              <a:gd name="connsiteX148" fmla="*/ 3924907 w 5498207"/>
              <a:gd name="connsiteY148" fmla="*/ 3302509 h 4545665"/>
              <a:gd name="connsiteX149" fmla="*/ 3907347 w 5498207"/>
              <a:gd name="connsiteY149" fmla="*/ 3357404 h 4545665"/>
              <a:gd name="connsiteX150" fmla="*/ 3900762 w 5498207"/>
              <a:gd name="connsiteY150" fmla="*/ 3368383 h 4545665"/>
              <a:gd name="connsiteX151" fmla="*/ 3821742 w 5498207"/>
              <a:gd name="connsiteY151" fmla="*/ 3447431 h 4545665"/>
              <a:gd name="connsiteX152" fmla="*/ 3810767 w 5498207"/>
              <a:gd name="connsiteY152" fmla="*/ 3456214 h 4545665"/>
              <a:gd name="connsiteX153" fmla="*/ 3703212 w 5498207"/>
              <a:gd name="connsiteY153" fmla="*/ 3506717 h 4545665"/>
              <a:gd name="connsiteX154" fmla="*/ 3604437 w 5498207"/>
              <a:gd name="connsiteY154" fmla="*/ 3581374 h 4545665"/>
              <a:gd name="connsiteX155" fmla="*/ 3560537 w 5498207"/>
              <a:gd name="connsiteY155" fmla="*/ 3625290 h 4545665"/>
              <a:gd name="connsiteX156" fmla="*/ 3560537 w 5498207"/>
              <a:gd name="connsiteY156" fmla="*/ 3640660 h 4545665"/>
              <a:gd name="connsiteX157" fmla="*/ 3564927 w 5498207"/>
              <a:gd name="connsiteY157" fmla="*/ 3647248 h 4545665"/>
              <a:gd name="connsiteX158" fmla="*/ 3545172 w 5498207"/>
              <a:gd name="connsiteY158" fmla="*/ 3717513 h 4545665"/>
              <a:gd name="connsiteX159" fmla="*/ 3494687 w 5498207"/>
              <a:gd name="connsiteY159" fmla="*/ 3748254 h 4545665"/>
              <a:gd name="connsiteX160" fmla="*/ 3529807 w 5498207"/>
              <a:gd name="connsiteY160" fmla="*/ 3757037 h 4545665"/>
              <a:gd name="connsiteX161" fmla="*/ 3562732 w 5498207"/>
              <a:gd name="connsiteY161" fmla="*/ 3754841 h 4545665"/>
              <a:gd name="connsiteX162" fmla="*/ 3573707 w 5498207"/>
              <a:gd name="connsiteY162" fmla="*/ 3761429 h 4545665"/>
              <a:gd name="connsiteX163" fmla="*/ 3617607 w 5498207"/>
              <a:gd name="connsiteY163" fmla="*/ 3785582 h 4545665"/>
              <a:gd name="connsiteX164" fmla="*/ 3698822 w 5498207"/>
              <a:gd name="connsiteY164" fmla="*/ 3851456 h 4545665"/>
              <a:gd name="connsiteX165" fmla="*/ 3711992 w 5498207"/>
              <a:gd name="connsiteY165" fmla="*/ 3912938 h 4545665"/>
              <a:gd name="connsiteX166" fmla="*/ 3670287 w 5498207"/>
              <a:gd name="connsiteY166" fmla="*/ 3978811 h 4545665"/>
              <a:gd name="connsiteX167" fmla="*/ 3668092 w 5498207"/>
              <a:gd name="connsiteY167" fmla="*/ 3994182 h 4545665"/>
              <a:gd name="connsiteX168" fmla="*/ 3679067 w 5498207"/>
              <a:gd name="connsiteY168" fmla="*/ 4068839 h 4545665"/>
              <a:gd name="connsiteX169" fmla="*/ 3624192 w 5498207"/>
              <a:gd name="connsiteY169" fmla="*/ 4169845 h 4545665"/>
              <a:gd name="connsiteX170" fmla="*/ 3571512 w 5498207"/>
              <a:gd name="connsiteY170" fmla="*/ 4193999 h 4545665"/>
              <a:gd name="connsiteX171" fmla="*/ 3463957 w 5498207"/>
              <a:gd name="connsiteY171" fmla="*/ 4178628 h 4545665"/>
              <a:gd name="connsiteX172" fmla="*/ 3389327 w 5498207"/>
              <a:gd name="connsiteY172" fmla="*/ 4055664 h 4545665"/>
              <a:gd name="connsiteX173" fmla="*/ 3389327 w 5498207"/>
              <a:gd name="connsiteY173" fmla="*/ 4038098 h 4545665"/>
              <a:gd name="connsiteX174" fmla="*/ 3378352 w 5498207"/>
              <a:gd name="connsiteY174" fmla="*/ 4005161 h 4545665"/>
              <a:gd name="connsiteX175" fmla="*/ 3349817 w 5498207"/>
              <a:gd name="connsiteY175" fmla="*/ 4000769 h 4545665"/>
              <a:gd name="connsiteX176" fmla="*/ 3242262 w 5498207"/>
              <a:gd name="connsiteY176" fmla="*/ 3991986 h 4545665"/>
              <a:gd name="connsiteX177" fmla="*/ 3224702 w 5498207"/>
              <a:gd name="connsiteY177" fmla="*/ 3996378 h 4545665"/>
              <a:gd name="connsiteX178" fmla="*/ 3237872 w 5498207"/>
              <a:gd name="connsiteY178" fmla="*/ 4009552 h 4545665"/>
              <a:gd name="connsiteX179" fmla="*/ 3248848 w 5498207"/>
              <a:gd name="connsiteY179" fmla="*/ 4027119 h 4545665"/>
              <a:gd name="connsiteX180" fmla="*/ 3308112 w 5498207"/>
              <a:gd name="connsiteY180" fmla="*/ 4018336 h 4545665"/>
              <a:gd name="connsiteX181" fmla="*/ 3319087 w 5498207"/>
              <a:gd name="connsiteY181" fmla="*/ 4031510 h 4545665"/>
              <a:gd name="connsiteX182" fmla="*/ 3310307 w 5498207"/>
              <a:gd name="connsiteY182" fmla="*/ 4046881 h 4545665"/>
              <a:gd name="connsiteX183" fmla="*/ 3237872 w 5498207"/>
              <a:gd name="connsiteY183" fmla="*/ 4046881 h 4545665"/>
              <a:gd name="connsiteX184" fmla="*/ 3213728 w 5498207"/>
              <a:gd name="connsiteY184" fmla="*/ 4060056 h 4545665"/>
              <a:gd name="connsiteX185" fmla="*/ 3253238 w 5498207"/>
              <a:gd name="connsiteY185" fmla="*/ 4141300 h 4545665"/>
              <a:gd name="connsiteX186" fmla="*/ 3325672 w 5498207"/>
              <a:gd name="connsiteY186" fmla="*/ 4187411 h 4545665"/>
              <a:gd name="connsiteX187" fmla="*/ 3347622 w 5498207"/>
              <a:gd name="connsiteY187" fmla="*/ 4189607 h 4545665"/>
              <a:gd name="connsiteX188" fmla="*/ 3362987 w 5498207"/>
              <a:gd name="connsiteY188" fmla="*/ 4196194 h 4545665"/>
              <a:gd name="connsiteX189" fmla="*/ 3380547 w 5498207"/>
              <a:gd name="connsiteY189" fmla="*/ 4204977 h 4545665"/>
              <a:gd name="connsiteX190" fmla="*/ 3358597 w 5498207"/>
              <a:gd name="connsiteY190" fmla="*/ 4220348 h 4545665"/>
              <a:gd name="connsiteX191" fmla="*/ 3343232 w 5498207"/>
              <a:gd name="connsiteY191" fmla="*/ 4213761 h 4545665"/>
              <a:gd name="connsiteX192" fmla="*/ 3231288 w 5498207"/>
              <a:gd name="connsiteY192" fmla="*/ 4154474 h 4545665"/>
              <a:gd name="connsiteX193" fmla="*/ 3215922 w 5498207"/>
              <a:gd name="connsiteY193" fmla="*/ 4147887 h 4545665"/>
              <a:gd name="connsiteX194" fmla="*/ 3169828 w 5498207"/>
              <a:gd name="connsiteY194" fmla="*/ 4176432 h 4545665"/>
              <a:gd name="connsiteX195" fmla="*/ 3169828 w 5498207"/>
              <a:gd name="connsiteY195" fmla="*/ 4207173 h 4545665"/>
              <a:gd name="connsiteX196" fmla="*/ 3169828 w 5498207"/>
              <a:gd name="connsiteY196" fmla="*/ 4240110 h 4545665"/>
              <a:gd name="connsiteX197" fmla="*/ 3112758 w 5498207"/>
              <a:gd name="connsiteY197" fmla="*/ 4240110 h 4545665"/>
              <a:gd name="connsiteX198" fmla="*/ 3068858 w 5498207"/>
              <a:gd name="connsiteY198" fmla="*/ 4284026 h 4545665"/>
              <a:gd name="connsiteX199" fmla="*/ 3031543 w 5498207"/>
              <a:gd name="connsiteY199" fmla="*/ 4319158 h 4545665"/>
              <a:gd name="connsiteX200" fmla="*/ 2994228 w 5498207"/>
              <a:gd name="connsiteY200" fmla="*/ 4321354 h 4545665"/>
              <a:gd name="connsiteX201" fmla="*/ 2930573 w 5498207"/>
              <a:gd name="connsiteY201" fmla="*/ 4334529 h 4545665"/>
              <a:gd name="connsiteX202" fmla="*/ 2923988 w 5498207"/>
              <a:gd name="connsiteY202" fmla="*/ 4345508 h 4545665"/>
              <a:gd name="connsiteX203" fmla="*/ 2915208 w 5498207"/>
              <a:gd name="connsiteY203" fmla="*/ 4417969 h 4545665"/>
              <a:gd name="connsiteX204" fmla="*/ 2902038 w 5498207"/>
              <a:gd name="connsiteY204" fmla="*/ 4439927 h 4545665"/>
              <a:gd name="connsiteX205" fmla="*/ 2891063 w 5498207"/>
              <a:gd name="connsiteY205" fmla="*/ 4435535 h 4545665"/>
              <a:gd name="connsiteX206" fmla="*/ 2888868 w 5498207"/>
              <a:gd name="connsiteY206" fmla="*/ 4382836 h 4545665"/>
              <a:gd name="connsiteX207" fmla="*/ 2873503 w 5498207"/>
              <a:gd name="connsiteY207" fmla="*/ 4363074 h 4545665"/>
              <a:gd name="connsiteX208" fmla="*/ 2842773 w 5498207"/>
              <a:gd name="connsiteY208" fmla="*/ 4376249 h 4545665"/>
              <a:gd name="connsiteX209" fmla="*/ 2823018 w 5498207"/>
              <a:gd name="connsiteY209" fmla="*/ 4396011 h 4545665"/>
              <a:gd name="connsiteX210" fmla="*/ 2820823 w 5498207"/>
              <a:gd name="connsiteY210" fmla="*/ 4356487 h 4545665"/>
              <a:gd name="connsiteX211" fmla="*/ 2812043 w 5498207"/>
              <a:gd name="connsiteY211" fmla="*/ 4336725 h 4545665"/>
              <a:gd name="connsiteX212" fmla="*/ 2792288 w 5498207"/>
              <a:gd name="connsiteY212" fmla="*/ 4343312 h 4545665"/>
              <a:gd name="connsiteX213" fmla="*/ 2783508 w 5498207"/>
              <a:gd name="connsiteY213" fmla="*/ 4398207 h 4545665"/>
              <a:gd name="connsiteX214" fmla="*/ 2765948 w 5498207"/>
              <a:gd name="connsiteY214" fmla="*/ 4510192 h 4545665"/>
              <a:gd name="connsiteX215" fmla="*/ 2765948 w 5498207"/>
              <a:gd name="connsiteY215" fmla="*/ 4529954 h 4545665"/>
              <a:gd name="connsiteX216" fmla="*/ 2757168 w 5498207"/>
              <a:gd name="connsiteY216" fmla="*/ 4545324 h 4545665"/>
              <a:gd name="connsiteX217" fmla="*/ 2741803 w 5498207"/>
              <a:gd name="connsiteY217" fmla="*/ 4532150 h 4545665"/>
              <a:gd name="connsiteX218" fmla="*/ 2739608 w 5498207"/>
              <a:gd name="connsiteY218" fmla="*/ 4516779 h 4545665"/>
              <a:gd name="connsiteX219" fmla="*/ 2750583 w 5498207"/>
              <a:gd name="connsiteY219" fmla="*/ 4475059 h 4545665"/>
              <a:gd name="connsiteX220" fmla="*/ 2754973 w 5498207"/>
              <a:gd name="connsiteY220" fmla="*/ 4437731 h 4545665"/>
              <a:gd name="connsiteX221" fmla="*/ 2757168 w 5498207"/>
              <a:gd name="connsiteY221" fmla="*/ 4413577 h 4545665"/>
              <a:gd name="connsiteX222" fmla="*/ 2759363 w 5498207"/>
              <a:gd name="connsiteY222" fmla="*/ 4360878 h 4545665"/>
              <a:gd name="connsiteX223" fmla="*/ 2737413 w 5498207"/>
              <a:gd name="connsiteY223" fmla="*/ 4301592 h 4545665"/>
              <a:gd name="connsiteX224" fmla="*/ 2713268 w 5498207"/>
              <a:gd name="connsiteY224" fmla="*/ 4341116 h 4545665"/>
              <a:gd name="connsiteX225" fmla="*/ 2695708 w 5498207"/>
              <a:gd name="connsiteY225" fmla="*/ 4439927 h 4545665"/>
              <a:gd name="connsiteX226" fmla="*/ 2678148 w 5498207"/>
              <a:gd name="connsiteY226" fmla="*/ 4497017 h 4545665"/>
              <a:gd name="connsiteX227" fmla="*/ 2658393 w 5498207"/>
              <a:gd name="connsiteY227" fmla="*/ 4501409 h 4545665"/>
              <a:gd name="connsiteX228" fmla="*/ 2654003 w 5498207"/>
              <a:gd name="connsiteY228" fmla="*/ 4488234 h 4545665"/>
              <a:gd name="connsiteX229" fmla="*/ 2678148 w 5498207"/>
              <a:gd name="connsiteY229" fmla="*/ 4389424 h 4545665"/>
              <a:gd name="connsiteX230" fmla="*/ 2686928 w 5498207"/>
              <a:gd name="connsiteY230" fmla="*/ 4356487 h 4545665"/>
              <a:gd name="connsiteX231" fmla="*/ 2673758 w 5498207"/>
              <a:gd name="connsiteY231" fmla="*/ 4301592 h 4545665"/>
              <a:gd name="connsiteX232" fmla="*/ 2671563 w 5498207"/>
              <a:gd name="connsiteY232" fmla="*/ 4242306 h 4545665"/>
              <a:gd name="connsiteX233" fmla="*/ 2671563 w 5498207"/>
              <a:gd name="connsiteY233" fmla="*/ 4196194 h 4545665"/>
              <a:gd name="connsiteX234" fmla="*/ 2645223 w 5498207"/>
              <a:gd name="connsiteY234" fmla="*/ 4141300 h 4545665"/>
              <a:gd name="connsiteX235" fmla="*/ 2616688 w 5498207"/>
              <a:gd name="connsiteY235" fmla="*/ 4132516 h 4545665"/>
              <a:gd name="connsiteX236" fmla="*/ 2583763 w 5498207"/>
              <a:gd name="connsiteY236" fmla="*/ 4121538 h 4545665"/>
              <a:gd name="connsiteX237" fmla="*/ 2533278 w 5498207"/>
              <a:gd name="connsiteY237" fmla="*/ 4108363 h 4545665"/>
              <a:gd name="connsiteX238" fmla="*/ 2441088 w 5498207"/>
              <a:gd name="connsiteY238" fmla="*/ 4125929 h 4545665"/>
              <a:gd name="connsiteX239" fmla="*/ 2401578 w 5498207"/>
              <a:gd name="connsiteY239" fmla="*/ 4114950 h 4545665"/>
              <a:gd name="connsiteX240" fmla="*/ 2300609 w 5498207"/>
              <a:gd name="connsiteY240" fmla="*/ 4018336 h 4545665"/>
              <a:gd name="connsiteX241" fmla="*/ 2234759 w 5498207"/>
              <a:gd name="connsiteY241" fmla="*/ 3904155 h 4545665"/>
              <a:gd name="connsiteX242" fmla="*/ 2190859 w 5498207"/>
              <a:gd name="connsiteY242" fmla="*/ 3822911 h 4545665"/>
              <a:gd name="connsiteX243" fmla="*/ 2118424 w 5498207"/>
              <a:gd name="connsiteY243" fmla="*/ 3761429 h 4545665"/>
              <a:gd name="connsiteX244" fmla="*/ 2083304 w 5498207"/>
              <a:gd name="connsiteY244" fmla="*/ 3772408 h 4545665"/>
              <a:gd name="connsiteX245" fmla="*/ 2063549 w 5498207"/>
              <a:gd name="connsiteY245" fmla="*/ 3789974 h 4545665"/>
              <a:gd name="connsiteX246" fmla="*/ 2021844 w 5498207"/>
              <a:gd name="connsiteY246" fmla="*/ 3781191 h 4545665"/>
              <a:gd name="connsiteX247" fmla="*/ 2008717 w 5498207"/>
              <a:gd name="connsiteY247" fmla="*/ 3760713 h 4545665"/>
              <a:gd name="connsiteX248" fmla="*/ 1923143 w 5498207"/>
              <a:gd name="connsiteY248" fmla="*/ 3846286 h 4545665"/>
              <a:gd name="connsiteX249" fmla="*/ 1859631 w 5498207"/>
              <a:gd name="connsiteY249" fmla="*/ 3782774 h 4545665"/>
              <a:gd name="connsiteX250" fmla="*/ 1853652 w 5498207"/>
              <a:gd name="connsiteY250" fmla="*/ 3782563 h 4545665"/>
              <a:gd name="connsiteX251" fmla="*/ 1835269 w 5498207"/>
              <a:gd name="connsiteY251" fmla="*/ 3796561 h 4545665"/>
              <a:gd name="connsiteX252" fmla="*/ 1791369 w 5498207"/>
              <a:gd name="connsiteY252" fmla="*/ 3849260 h 4545665"/>
              <a:gd name="connsiteX253" fmla="*/ 1760639 w 5498207"/>
              <a:gd name="connsiteY253" fmla="*/ 3869022 h 4545665"/>
              <a:gd name="connsiteX254" fmla="*/ 1738689 w 5498207"/>
              <a:gd name="connsiteY254" fmla="*/ 3904155 h 4545665"/>
              <a:gd name="connsiteX255" fmla="*/ 1732104 w 5498207"/>
              <a:gd name="connsiteY255" fmla="*/ 3945875 h 4545665"/>
              <a:gd name="connsiteX256" fmla="*/ 1740884 w 5498207"/>
              <a:gd name="connsiteY256" fmla="*/ 3967833 h 4545665"/>
              <a:gd name="connsiteX257" fmla="*/ 1756249 w 5498207"/>
              <a:gd name="connsiteY257" fmla="*/ 4024923 h 4545665"/>
              <a:gd name="connsiteX258" fmla="*/ 1723324 w 5498207"/>
              <a:gd name="connsiteY258" fmla="*/ 3987595 h 4545665"/>
              <a:gd name="connsiteX259" fmla="*/ 1701374 w 5498207"/>
              <a:gd name="connsiteY259" fmla="*/ 3965637 h 4545665"/>
              <a:gd name="connsiteX260" fmla="*/ 1688204 w 5498207"/>
              <a:gd name="connsiteY260" fmla="*/ 3963441 h 4545665"/>
              <a:gd name="connsiteX261" fmla="*/ 1644304 w 5498207"/>
              <a:gd name="connsiteY261" fmla="*/ 3923917 h 4545665"/>
              <a:gd name="connsiteX262" fmla="*/ 1593819 w 5498207"/>
              <a:gd name="connsiteY262" fmla="*/ 3906350 h 4545665"/>
              <a:gd name="connsiteX263" fmla="*/ 1571869 w 5498207"/>
              <a:gd name="connsiteY263" fmla="*/ 3888784 h 4545665"/>
              <a:gd name="connsiteX264" fmla="*/ 1484069 w 5498207"/>
              <a:gd name="connsiteY264" fmla="*/ 3811932 h 4545665"/>
              <a:gd name="connsiteX265" fmla="*/ 1468705 w 5498207"/>
              <a:gd name="connsiteY265" fmla="*/ 3811932 h 4545665"/>
              <a:gd name="connsiteX266" fmla="*/ 1468705 w 5498207"/>
              <a:gd name="connsiteY266" fmla="*/ 3822911 h 4545665"/>
              <a:gd name="connsiteX267" fmla="*/ 1549919 w 5498207"/>
              <a:gd name="connsiteY267" fmla="*/ 3928308 h 4545665"/>
              <a:gd name="connsiteX268" fmla="*/ 1563089 w 5498207"/>
              <a:gd name="connsiteY268" fmla="*/ 3952462 h 4545665"/>
              <a:gd name="connsiteX269" fmla="*/ 1536749 w 5498207"/>
              <a:gd name="connsiteY269" fmla="*/ 3983203 h 4545665"/>
              <a:gd name="connsiteX270" fmla="*/ 1512604 w 5498207"/>
              <a:gd name="connsiteY270" fmla="*/ 3967833 h 4545665"/>
              <a:gd name="connsiteX271" fmla="*/ 1495044 w 5498207"/>
              <a:gd name="connsiteY271" fmla="*/ 3952462 h 4545665"/>
              <a:gd name="connsiteX272" fmla="*/ 1481874 w 5498207"/>
              <a:gd name="connsiteY272" fmla="*/ 3932700 h 4545665"/>
              <a:gd name="connsiteX273" fmla="*/ 1448950 w 5498207"/>
              <a:gd name="connsiteY273" fmla="*/ 3866826 h 4545665"/>
              <a:gd name="connsiteX274" fmla="*/ 1427000 w 5498207"/>
              <a:gd name="connsiteY274" fmla="*/ 3818519 h 4545665"/>
              <a:gd name="connsiteX275" fmla="*/ 1394075 w 5498207"/>
              <a:gd name="connsiteY275" fmla="*/ 3739471 h 4545665"/>
              <a:gd name="connsiteX276" fmla="*/ 1361150 w 5498207"/>
              <a:gd name="connsiteY276" fmla="*/ 3634073 h 4545665"/>
              <a:gd name="connsiteX277" fmla="*/ 1334810 w 5498207"/>
              <a:gd name="connsiteY277" fmla="*/ 3605528 h 4545665"/>
              <a:gd name="connsiteX278" fmla="*/ 1317250 w 5498207"/>
              <a:gd name="connsiteY278" fmla="*/ 3587961 h 4545665"/>
              <a:gd name="connsiteX279" fmla="*/ 1295300 w 5498207"/>
              <a:gd name="connsiteY279" fmla="*/ 3552829 h 4545665"/>
              <a:gd name="connsiteX280" fmla="*/ 1273350 w 5498207"/>
              <a:gd name="connsiteY280" fmla="*/ 3671401 h 4545665"/>
              <a:gd name="connsiteX281" fmla="*/ 1293105 w 5498207"/>
              <a:gd name="connsiteY281" fmla="*/ 3704338 h 4545665"/>
              <a:gd name="connsiteX282" fmla="*/ 1308470 w 5498207"/>
              <a:gd name="connsiteY282" fmla="*/ 3759233 h 4545665"/>
              <a:gd name="connsiteX283" fmla="*/ 1308470 w 5498207"/>
              <a:gd name="connsiteY283" fmla="*/ 3800953 h 4545665"/>
              <a:gd name="connsiteX284" fmla="*/ 1262375 w 5498207"/>
              <a:gd name="connsiteY284" fmla="*/ 3759233 h 4545665"/>
              <a:gd name="connsiteX285" fmla="*/ 1233840 w 5498207"/>
              <a:gd name="connsiteY285" fmla="*/ 3721904 h 4545665"/>
              <a:gd name="connsiteX286" fmla="*/ 1216280 w 5498207"/>
              <a:gd name="connsiteY286" fmla="*/ 3699947 h 4545665"/>
              <a:gd name="connsiteX287" fmla="*/ 1194330 w 5498207"/>
              <a:gd name="connsiteY287" fmla="*/ 3649443 h 4545665"/>
              <a:gd name="connsiteX288" fmla="*/ 1178965 w 5498207"/>
              <a:gd name="connsiteY288" fmla="*/ 3596745 h 4545665"/>
              <a:gd name="connsiteX289" fmla="*/ 1157015 w 5498207"/>
              <a:gd name="connsiteY289" fmla="*/ 3570395 h 4545665"/>
              <a:gd name="connsiteX290" fmla="*/ 1135065 w 5498207"/>
              <a:gd name="connsiteY290" fmla="*/ 3519892 h 4545665"/>
              <a:gd name="connsiteX291" fmla="*/ 1167990 w 5498207"/>
              <a:gd name="connsiteY291" fmla="*/ 3515501 h 4545665"/>
              <a:gd name="connsiteX292" fmla="*/ 1185550 w 5498207"/>
              <a:gd name="connsiteY292" fmla="*/ 3478172 h 4545665"/>
              <a:gd name="connsiteX293" fmla="*/ 1196525 w 5498207"/>
              <a:gd name="connsiteY293" fmla="*/ 3451823 h 4545665"/>
              <a:gd name="connsiteX294" fmla="*/ 1211890 w 5498207"/>
              <a:gd name="connsiteY294" fmla="*/ 3443040 h 4545665"/>
              <a:gd name="connsiteX295" fmla="*/ 1196525 w 5498207"/>
              <a:gd name="connsiteY295" fmla="*/ 3436452 h 4545665"/>
              <a:gd name="connsiteX296" fmla="*/ 1185550 w 5498207"/>
              <a:gd name="connsiteY296" fmla="*/ 3414494 h 4545665"/>
              <a:gd name="connsiteX297" fmla="*/ 1200915 w 5498207"/>
              <a:gd name="connsiteY297" fmla="*/ 3394732 h 4545665"/>
              <a:gd name="connsiteX298" fmla="*/ 1238230 w 5498207"/>
              <a:gd name="connsiteY298" fmla="*/ 3355208 h 4545665"/>
              <a:gd name="connsiteX299" fmla="*/ 1242620 w 5498207"/>
              <a:gd name="connsiteY299" fmla="*/ 3333250 h 4545665"/>
              <a:gd name="connsiteX300" fmla="*/ 1167990 w 5498207"/>
              <a:gd name="connsiteY300" fmla="*/ 3383753 h 4545665"/>
              <a:gd name="connsiteX301" fmla="*/ 1159210 w 5498207"/>
              <a:gd name="connsiteY301" fmla="*/ 3392536 h 4545665"/>
              <a:gd name="connsiteX302" fmla="*/ 1143845 w 5498207"/>
              <a:gd name="connsiteY302" fmla="*/ 3392536 h 4545665"/>
              <a:gd name="connsiteX303" fmla="*/ 1143845 w 5498207"/>
              <a:gd name="connsiteY303" fmla="*/ 3379362 h 4545665"/>
              <a:gd name="connsiteX304" fmla="*/ 1187745 w 5498207"/>
              <a:gd name="connsiteY304" fmla="*/ 3337642 h 4545665"/>
              <a:gd name="connsiteX305" fmla="*/ 1203110 w 5498207"/>
              <a:gd name="connsiteY305" fmla="*/ 3282747 h 4545665"/>
              <a:gd name="connsiteX306" fmla="*/ 1174575 w 5498207"/>
              <a:gd name="connsiteY306" fmla="*/ 3245419 h 4545665"/>
              <a:gd name="connsiteX307" fmla="*/ 1141650 w 5498207"/>
              <a:gd name="connsiteY307" fmla="*/ 3227853 h 4545665"/>
              <a:gd name="connsiteX308" fmla="*/ 1110920 w 5498207"/>
              <a:gd name="connsiteY308" fmla="*/ 3151000 h 4545665"/>
              <a:gd name="connsiteX309" fmla="*/ 1108725 w 5498207"/>
              <a:gd name="connsiteY309" fmla="*/ 3074148 h 4545665"/>
              <a:gd name="connsiteX310" fmla="*/ 1067020 w 5498207"/>
              <a:gd name="connsiteY310" fmla="*/ 3025840 h 4545665"/>
              <a:gd name="connsiteX311" fmla="*/ 1025315 w 5498207"/>
              <a:gd name="connsiteY311" fmla="*/ 2990708 h 4545665"/>
              <a:gd name="connsiteX312" fmla="*/ 1018730 w 5498207"/>
              <a:gd name="connsiteY312" fmla="*/ 2977533 h 4545665"/>
              <a:gd name="connsiteX313" fmla="*/ 1022125 w 5498207"/>
              <a:gd name="connsiteY313" fmla="*/ 2945268 h 4545665"/>
              <a:gd name="connsiteX314" fmla="*/ 0 w 5498207"/>
              <a:gd name="connsiteY314" fmla="*/ 1923143 h 454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5498207" h="4545665">
                <a:moveTo>
                  <a:pt x="1923143" y="0"/>
                </a:moveTo>
                <a:lnTo>
                  <a:pt x="3371680" y="1448537"/>
                </a:lnTo>
                <a:lnTo>
                  <a:pt x="3393443" y="1454481"/>
                </a:lnTo>
                <a:cubicBezTo>
                  <a:pt x="3409082" y="1455304"/>
                  <a:pt x="3425545" y="1450363"/>
                  <a:pt x="3442007" y="1444874"/>
                </a:cubicBezTo>
                <a:cubicBezTo>
                  <a:pt x="3455177" y="1440482"/>
                  <a:pt x="3468347" y="1431699"/>
                  <a:pt x="3468347" y="1420720"/>
                </a:cubicBezTo>
                <a:cubicBezTo>
                  <a:pt x="3468347" y="1405350"/>
                  <a:pt x="3488102" y="1394371"/>
                  <a:pt x="3474932" y="1376805"/>
                </a:cubicBezTo>
                <a:cubicBezTo>
                  <a:pt x="3466152" y="1365826"/>
                  <a:pt x="3463957" y="1354847"/>
                  <a:pt x="3474932" y="1348259"/>
                </a:cubicBezTo>
                <a:cubicBezTo>
                  <a:pt x="3488102" y="1337280"/>
                  <a:pt x="3503467" y="1326302"/>
                  <a:pt x="3516637" y="1332889"/>
                </a:cubicBezTo>
                <a:cubicBezTo>
                  <a:pt x="3529807" y="1339476"/>
                  <a:pt x="3551757" y="1341672"/>
                  <a:pt x="3549562" y="1365826"/>
                </a:cubicBezTo>
                <a:cubicBezTo>
                  <a:pt x="3547367" y="1376805"/>
                  <a:pt x="3556147" y="1383392"/>
                  <a:pt x="3569317" y="1383392"/>
                </a:cubicBezTo>
                <a:cubicBezTo>
                  <a:pt x="3580292" y="1385588"/>
                  <a:pt x="3589072" y="1379000"/>
                  <a:pt x="3591267" y="1368021"/>
                </a:cubicBezTo>
                <a:cubicBezTo>
                  <a:pt x="3597852" y="1350455"/>
                  <a:pt x="3606632" y="1330693"/>
                  <a:pt x="3608827" y="1310931"/>
                </a:cubicBezTo>
                <a:cubicBezTo>
                  <a:pt x="3611022" y="1297756"/>
                  <a:pt x="3617607" y="1299952"/>
                  <a:pt x="3621997" y="1293365"/>
                </a:cubicBezTo>
                <a:cubicBezTo>
                  <a:pt x="3632972" y="1282386"/>
                  <a:pt x="3637362" y="1295560"/>
                  <a:pt x="3643947" y="1295560"/>
                </a:cubicBezTo>
                <a:cubicBezTo>
                  <a:pt x="3657117" y="1297756"/>
                  <a:pt x="3665897" y="1308735"/>
                  <a:pt x="3668092" y="1317518"/>
                </a:cubicBezTo>
                <a:cubicBezTo>
                  <a:pt x="3672482" y="1337280"/>
                  <a:pt x="3690042" y="1339476"/>
                  <a:pt x="3703212" y="1348259"/>
                </a:cubicBezTo>
                <a:cubicBezTo>
                  <a:pt x="3720772" y="1335085"/>
                  <a:pt x="3747112" y="1339476"/>
                  <a:pt x="3758087" y="1315323"/>
                </a:cubicBezTo>
                <a:cubicBezTo>
                  <a:pt x="3769062" y="1295560"/>
                  <a:pt x="3782232" y="1275798"/>
                  <a:pt x="3793207" y="1256036"/>
                </a:cubicBezTo>
                <a:cubicBezTo>
                  <a:pt x="3799792" y="1242862"/>
                  <a:pt x="3810767" y="1240666"/>
                  <a:pt x="3819547" y="1247253"/>
                </a:cubicBezTo>
                <a:cubicBezTo>
                  <a:pt x="3841497" y="1262624"/>
                  <a:pt x="3850277" y="1288973"/>
                  <a:pt x="3843692" y="1321910"/>
                </a:cubicBezTo>
                <a:cubicBezTo>
                  <a:pt x="3843692" y="1324106"/>
                  <a:pt x="3839302" y="1326302"/>
                  <a:pt x="3839302" y="1328497"/>
                </a:cubicBezTo>
                <a:cubicBezTo>
                  <a:pt x="3839302" y="1332889"/>
                  <a:pt x="3876617" y="1343868"/>
                  <a:pt x="3883202" y="1341672"/>
                </a:cubicBezTo>
                <a:cubicBezTo>
                  <a:pt x="3898567" y="1339476"/>
                  <a:pt x="3911737" y="1337280"/>
                  <a:pt x="3920517" y="1324106"/>
                </a:cubicBezTo>
                <a:cubicBezTo>
                  <a:pt x="3922712" y="1321910"/>
                  <a:pt x="3924907" y="1319714"/>
                  <a:pt x="3927102" y="1317518"/>
                </a:cubicBezTo>
                <a:cubicBezTo>
                  <a:pt x="3955637" y="1291169"/>
                  <a:pt x="3966612" y="1288973"/>
                  <a:pt x="3999536" y="1313127"/>
                </a:cubicBezTo>
                <a:cubicBezTo>
                  <a:pt x="4019292" y="1326302"/>
                  <a:pt x="4023682" y="1326302"/>
                  <a:pt x="4041242" y="1308735"/>
                </a:cubicBezTo>
                <a:cubicBezTo>
                  <a:pt x="4056606" y="1293365"/>
                  <a:pt x="4058802" y="1271407"/>
                  <a:pt x="4065386" y="1251645"/>
                </a:cubicBezTo>
                <a:cubicBezTo>
                  <a:pt x="4078556" y="1214316"/>
                  <a:pt x="4087336" y="1174792"/>
                  <a:pt x="4102702" y="1135268"/>
                </a:cubicBezTo>
                <a:cubicBezTo>
                  <a:pt x="4109286" y="1117702"/>
                  <a:pt x="4120262" y="1097940"/>
                  <a:pt x="4135626" y="1084765"/>
                </a:cubicBezTo>
                <a:cubicBezTo>
                  <a:pt x="4148796" y="1069394"/>
                  <a:pt x="4166356" y="1062807"/>
                  <a:pt x="4192696" y="1071590"/>
                </a:cubicBezTo>
                <a:cubicBezTo>
                  <a:pt x="4168552" y="1093548"/>
                  <a:pt x="4190502" y="1124289"/>
                  <a:pt x="4170746" y="1146247"/>
                </a:cubicBezTo>
                <a:cubicBezTo>
                  <a:pt x="4172942" y="1179184"/>
                  <a:pt x="4155382" y="1205533"/>
                  <a:pt x="4148796" y="1234078"/>
                </a:cubicBezTo>
                <a:cubicBezTo>
                  <a:pt x="4144406" y="1262624"/>
                  <a:pt x="4135626" y="1293365"/>
                  <a:pt x="4124652" y="1319714"/>
                </a:cubicBezTo>
                <a:cubicBezTo>
                  <a:pt x="4104896" y="1363630"/>
                  <a:pt x="4144406" y="1389979"/>
                  <a:pt x="4179526" y="1383392"/>
                </a:cubicBezTo>
                <a:cubicBezTo>
                  <a:pt x="4186112" y="1383392"/>
                  <a:pt x="4190502" y="1379000"/>
                  <a:pt x="4192696" y="1374609"/>
                </a:cubicBezTo>
                <a:cubicBezTo>
                  <a:pt x="4197086" y="1370217"/>
                  <a:pt x="4197086" y="1363630"/>
                  <a:pt x="4199282" y="1359238"/>
                </a:cubicBezTo>
                <a:cubicBezTo>
                  <a:pt x="4212451" y="1346064"/>
                  <a:pt x="4227816" y="1337280"/>
                  <a:pt x="4243181" y="1341672"/>
                </a:cubicBezTo>
                <a:cubicBezTo>
                  <a:pt x="4260741" y="1346064"/>
                  <a:pt x="4262936" y="1363630"/>
                  <a:pt x="4267326" y="1376805"/>
                </a:cubicBezTo>
                <a:cubicBezTo>
                  <a:pt x="4269521" y="1383392"/>
                  <a:pt x="4267326" y="1389979"/>
                  <a:pt x="4267326" y="1394371"/>
                </a:cubicBezTo>
                <a:cubicBezTo>
                  <a:pt x="4269521" y="1438287"/>
                  <a:pt x="4293666" y="1471223"/>
                  <a:pt x="4333176" y="1480007"/>
                </a:cubicBezTo>
                <a:cubicBezTo>
                  <a:pt x="4341956" y="1482202"/>
                  <a:pt x="4352931" y="1482202"/>
                  <a:pt x="4363906" y="1477811"/>
                </a:cubicBezTo>
                <a:cubicBezTo>
                  <a:pt x="4392441" y="1464636"/>
                  <a:pt x="4425366" y="1469028"/>
                  <a:pt x="4456096" y="1455853"/>
                </a:cubicBezTo>
                <a:cubicBezTo>
                  <a:pt x="4460486" y="1453657"/>
                  <a:pt x="4471461" y="1460244"/>
                  <a:pt x="4475851" y="1464636"/>
                </a:cubicBezTo>
                <a:cubicBezTo>
                  <a:pt x="4484631" y="1473419"/>
                  <a:pt x="4493411" y="1482202"/>
                  <a:pt x="4499996" y="1495377"/>
                </a:cubicBezTo>
                <a:cubicBezTo>
                  <a:pt x="4504386" y="1508552"/>
                  <a:pt x="4513166" y="1508552"/>
                  <a:pt x="4526336" y="1499769"/>
                </a:cubicBezTo>
                <a:cubicBezTo>
                  <a:pt x="4528531" y="1497573"/>
                  <a:pt x="4530726" y="1493181"/>
                  <a:pt x="4535116" y="1490985"/>
                </a:cubicBezTo>
                <a:cubicBezTo>
                  <a:pt x="4541701" y="1488790"/>
                  <a:pt x="4550481" y="1486594"/>
                  <a:pt x="4554871" y="1490985"/>
                </a:cubicBezTo>
                <a:cubicBezTo>
                  <a:pt x="4561456" y="1499769"/>
                  <a:pt x="4554871" y="1504160"/>
                  <a:pt x="4550481" y="1510748"/>
                </a:cubicBezTo>
                <a:cubicBezTo>
                  <a:pt x="4535116" y="1528314"/>
                  <a:pt x="4510971" y="1539293"/>
                  <a:pt x="4504386" y="1565642"/>
                </a:cubicBezTo>
                <a:cubicBezTo>
                  <a:pt x="4502191" y="1574425"/>
                  <a:pt x="4504386" y="1585404"/>
                  <a:pt x="4510971" y="1585404"/>
                </a:cubicBezTo>
                <a:cubicBezTo>
                  <a:pt x="4521946" y="1585404"/>
                  <a:pt x="4532921" y="1587600"/>
                  <a:pt x="4543896" y="1581013"/>
                </a:cubicBezTo>
                <a:cubicBezTo>
                  <a:pt x="4552676" y="1574425"/>
                  <a:pt x="4570236" y="1572230"/>
                  <a:pt x="4579016" y="1585404"/>
                </a:cubicBezTo>
                <a:cubicBezTo>
                  <a:pt x="4587796" y="1600775"/>
                  <a:pt x="4598771" y="1616145"/>
                  <a:pt x="4592186" y="1635907"/>
                </a:cubicBezTo>
                <a:cubicBezTo>
                  <a:pt x="4589991" y="1638103"/>
                  <a:pt x="4579016" y="1638103"/>
                  <a:pt x="4576821" y="1642495"/>
                </a:cubicBezTo>
                <a:cubicBezTo>
                  <a:pt x="4574626" y="1653474"/>
                  <a:pt x="4572431" y="1666648"/>
                  <a:pt x="4583406" y="1677627"/>
                </a:cubicBezTo>
                <a:cubicBezTo>
                  <a:pt x="4611941" y="1703977"/>
                  <a:pt x="4633891" y="1736914"/>
                  <a:pt x="4658036" y="1769850"/>
                </a:cubicBezTo>
                <a:cubicBezTo>
                  <a:pt x="4673401" y="1789612"/>
                  <a:pt x="4697546" y="1794004"/>
                  <a:pt x="4723886" y="1785221"/>
                </a:cubicBezTo>
                <a:cubicBezTo>
                  <a:pt x="4756811" y="1774242"/>
                  <a:pt x="4756811" y="1776438"/>
                  <a:pt x="4772176" y="1804983"/>
                </a:cubicBezTo>
                <a:cubicBezTo>
                  <a:pt x="4778761" y="1818158"/>
                  <a:pt x="4783151" y="1824745"/>
                  <a:pt x="4763396" y="1835724"/>
                </a:cubicBezTo>
                <a:cubicBezTo>
                  <a:pt x="4734861" y="1851094"/>
                  <a:pt x="4723886" y="1879640"/>
                  <a:pt x="4723886" y="1914772"/>
                </a:cubicBezTo>
                <a:cubicBezTo>
                  <a:pt x="4723886" y="1958688"/>
                  <a:pt x="4739251" y="1993821"/>
                  <a:pt x="4765591" y="2026757"/>
                </a:cubicBezTo>
                <a:cubicBezTo>
                  <a:pt x="4769981" y="2033345"/>
                  <a:pt x="4774371" y="2037736"/>
                  <a:pt x="4785346" y="2031149"/>
                </a:cubicBezTo>
                <a:cubicBezTo>
                  <a:pt x="4802906" y="2020170"/>
                  <a:pt x="4822661" y="2024562"/>
                  <a:pt x="4840221" y="2026757"/>
                </a:cubicBezTo>
                <a:cubicBezTo>
                  <a:pt x="4864366" y="2028953"/>
                  <a:pt x="4884121" y="2064086"/>
                  <a:pt x="4873146" y="2088239"/>
                </a:cubicBezTo>
                <a:cubicBezTo>
                  <a:pt x="4862171" y="2112393"/>
                  <a:pt x="4853391" y="2136547"/>
                  <a:pt x="4835831" y="2156309"/>
                </a:cubicBezTo>
                <a:cubicBezTo>
                  <a:pt x="4829246" y="2162896"/>
                  <a:pt x="4824856" y="2167288"/>
                  <a:pt x="4816076" y="2158505"/>
                </a:cubicBezTo>
                <a:cubicBezTo>
                  <a:pt x="4809491" y="2151917"/>
                  <a:pt x="4800711" y="2160700"/>
                  <a:pt x="4798516" y="2167288"/>
                </a:cubicBezTo>
                <a:cubicBezTo>
                  <a:pt x="4794126" y="2176071"/>
                  <a:pt x="4785346" y="2184854"/>
                  <a:pt x="4780956" y="2193637"/>
                </a:cubicBezTo>
                <a:cubicBezTo>
                  <a:pt x="4778761" y="2202420"/>
                  <a:pt x="4785346" y="2213399"/>
                  <a:pt x="4787541" y="2224378"/>
                </a:cubicBezTo>
                <a:cubicBezTo>
                  <a:pt x="4794126" y="2261707"/>
                  <a:pt x="4800711" y="2299035"/>
                  <a:pt x="4833636" y="2323189"/>
                </a:cubicBezTo>
                <a:cubicBezTo>
                  <a:pt x="4840221" y="2329776"/>
                  <a:pt x="4846806" y="2334168"/>
                  <a:pt x="4855586" y="2331972"/>
                </a:cubicBezTo>
                <a:cubicBezTo>
                  <a:pt x="4864366" y="2331972"/>
                  <a:pt x="4866561" y="2340755"/>
                  <a:pt x="4873146" y="2345146"/>
                </a:cubicBezTo>
                <a:cubicBezTo>
                  <a:pt x="4857781" y="2369300"/>
                  <a:pt x="4833636" y="2378083"/>
                  <a:pt x="4807296" y="2384671"/>
                </a:cubicBezTo>
                <a:cubicBezTo>
                  <a:pt x="4785346" y="2391258"/>
                  <a:pt x="4778761" y="2402237"/>
                  <a:pt x="4776566" y="2424195"/>
                </a:cubicBezTo>
                <a:cubicBezTo>
                  <a:pt x="4776566" y="2426391"/>
                  <a:pt x="4776566" y="2426391"/>
                  <a:pt x="4776566" y="2428586"/>
                </a:cubicBezTo>
                <a:cubicBezTo>
                  <a:pt x="4776566" y="2465915"/>
                  <a:pt x="4776566" y="2468110"/>
                  <a:pt x="4816076" y="2472502"/>
                </a:cubicBezTo>
                <a:cubicBezTo>
                  <a:pt x="4842416" y="2476894"/>
                  <a:pt x="4857781" y="2492264"/>
                  <a:pt x="4864366" y="2516418"/>
                </a:cubicBezTo>
                <a:cubicBezTo>
                  <a:pt x="4866561" y="2523005"/>
                  <a:pt x="4866561" y="2531788"/>
                  <a:pt x="4864366" y="2538376"/>
                </a:cubicBezTo>
                <a:cubicBezTo>
                  <a:pt x="4862171" y="2547159"/>
                  <a:pt x="4851196" y="2540571"/>
                  <a:pt x="4846806" y="2542767"/>
                </a:cubicBezTo>
                <a:cubicBezTo>
                  <a:pt x="4824856" y="2553746"/>
                  <a:pt x="4802906" y="2562529"/>
                  <a:pt x="4778761" y="2560334"/>
                </a:cubicBezTo>
                <a:cubicBezTo>
                  <a:pt x="4772176" y="2560334"/>
                  <a:pt x="4772176" y="2566921"/>
                  <a:pt x="4767786" y="2571312"/>
                </a:cubicBezTo>
                <a:cubicBezTo>
                  <a:pt x="4750226" y="2591075"/>
                  <a:pt x="4743641" y="2617424"/>
                  <a:pt x="4726081" y="2637186"/>
                </a:cubicBezTo>
                <a:cubicBezTo>
                  <a:pt x="4719496" y="2645969"/>
                  <a:pt x="4712911" y="2659144"/>
                  <a:pt x="4706326" y="2663535"/>
                </a:cubicBezTo>
                <a:cubicBezTo>
                  <a:pt x="4684376" y="2674514"/>
                  <a:pt x="4695351" y="2692081"/>
                  <a:pt x="4699741" y="2700864"/>
                </a:cubicBezTo>
                <a:cubicBezTo>
                  <a:pt x="4708521" y="2720626"/>
                  <a:pt x="4723886" y="2738192"/>
                  <a:pt x="4748031" y="2744780"/>
                </a:cubicBezTo>
                <a:cubicBezTo>
                  <a:pt x="4769981" y="2751367"/>
                  <a:pt x="4791931" y="2760150"/>
                  <a:pt x="4813881" y="2766737"/>
                </a:cubicBezTo>
                <a:cubicBezTo>
                  <a:pt x="4835831" y="2773325"/>
                  <a:pt x="4855586" y="2777716"/>
                  <a:pt x="4875341" y="2757954"/>
                </a:cubicBezTo>
                <a:cubicBezTo>
                  <a:pt x="4884121" y="2751367"/>
                  <a:pt x="4892901" y="2742584"/>
                  <a:pt x="4903876" y="2740388"/>
                </a:cubicBezTo>
                <a:cubicBezTo>
                  <a:pt x="4928020" y="2729409"/>
                  <a:pt x="4938996" y="2709647"/>
                  <a:pt x="4952166" y="2689885"/>
                </a:cubicBezTo>
                <a:cubicBezTo>
                  <a:pt x="4971920" y="2654752"/>
                  <a:pt x="4996066" y="2621816"/>
                  <a:pt x="5033380" y="2604249"/>
                </a:cubicBezTo>
                <a:cubicBezTo>
                  <a:pt x="5068500" y="2591075"/>
                  <a:pt x="5103620" y="2573508"/>
                  <a:pt x="5138740" y="2562529"/>
                </a:cubicBezTo>
                <a:cubicBezTo>
                  <a:pt x="5189226" y="2544963"/>
                  <a:pt x="5198006" y="2540571"/>
                  <a:pt x="5224346" y="2514222"/>
                </a:cubicBezTo>
                <a:cubicBezTo>
                  <a:pt x="5226540" y="2512026"/>
                  <a:pt x="5228736" y="2507635"/>
                  <a:pt x="5230930" y="2507635"/>
                </a:cubicBezTo>
                <a:cubicBezTo>
                  <a:pt x="5268245" y="2514222"/>
                  <a:pt x="5290195" y="2481285"/>
                  <a:pt x="5318730" y="2470306"/>
                </a:cubicBezTo>
                <a:cubicBezTo>
                  <a:pt x="5356045" y="2454936"/>
                  <a:pt x="5391165" y="2443957"/>
                  <a:pt x="5428480" y="2448348"/>
                </a:cubicBezTo>
                <a:cubicBezTo>
                  <a:pt x="5452625" y="2450544"/>
                  <a:pt x="5472380" y="2461523"/>
                  <a:pt x="5489940" y="2479089"/>
                </a:cubicBezTo>
                <a:cubicBezTo>
                  <a:pt x="5492135" y="2481285"/>
                  <a:pt x="5496525" y="2485677"/>
                  <a:pt x="5496525" y="2490068"/>
                </a:cubicBezTo>
                <a:cubicBezTo>
                  <a:pt x="5500915" y="2516418"/>
                  <a:pt x="5496525" y="2542767"/>
                  <a:pt x="5485550" y="2566921"/>
                </a:cubicBezTo>
                <a:cubicBezTo>
                  <a:pt x="5476770" y="2588879"/>
                  <a:pt x="5459210" y="2602053"/>
                  <a:pt x="5435065" y="2613032"/>
                </a:cubicBezTo>
                <a:cubicBezTo>
                  <a:pt x="5419700" y="2621816"/>
                  <a:pt x="5408725" y="2626207"/>
                  <a:pt x="5388970" y="2617424"/>
                </a:cubicBezTo>
                <a:cubicBezTo>
                  <a:pt x="5371410" y="2608641"/>
                  <a:pt x="5349460" y="2613032"/>
                  <a:pt x="5329705" y="2615228"/>
                </a:cubicBezTo>
                <a:cubicBezTo>
                  <a:pt x="5323120" y="2615228"/>
                  <a:pt x="5318730" y="2619620"/>
                  <a:pt x="5316535" y="2624011"/>
                </a:cubicBezTo>
                <a:cubicBezTo>
                  <a:pt x="5301170" y="2639382"/>
                  <a:pt x="5285805" y="2648165"/>
                  <a:pt x="5263856" y="2650361"/>
                </a:cubicBezTo>
                <a:cubicBezTo>
                  <a:pt x="5246296" y="2650361"/>
                  <a:pt x="5233126" y="2663535"/>
                  <a:pt x="5215566" y="2670123"/>
                </a:cubicBezTo>
                <a:cubicBezTo>
                  <a:pt x="5191420" y="2683298"/>
                  <a:pt x="5129960" y="2698668"/>
                  <a:pt x="5105816" y="2700864"/>
                </a:cubicBezTo>
                <a:cubicBezTo>
                  <a:pt x="5066306" y="2705255"/>
                  <a:pt x="5035576" y="2727213"/>
                  <a:pt x="5000456" y="2744780"/>
                </a:cubicBezTo>
                <a:cubicBezTo>
                  <a:pt x="4976310" y="2757954"/>
                  <a:pt x="4958750" y="2782108"/>
                  <a:pt x="4934606" y="2795283"/>
                </a:cubicBezTo>
                <a:cubicBezTo>
                  <a:pt x="4923630" y="2801870"/>
                  <a:pt x="4912656" y="2810653"/>
                  <a:pt x="4903876" y="2815045"/>
                </a:cubicBezTo>
                <a:cubicBezTo>
                  <a:pt x="4857781" y="2834807"/>
                  <a:pt x="4818271" y="2861156"/>
                  <a:pt x="4778761" y="2887506"/>
                </a:cubicBezTo>
                <a:cubicBezTo>
                  <a:pt x="4765591" y="2898485"/>
                  <a:pt x="4723886" y="2911659"/>
                  <a:pt x="4710716" y="2911659"/>
                </a:cubicBezTo>
                <a:cubicBezTo>
                  <a:pt x="4699741" y="2913855"/>
                  <a:pt x="4690961" y="2911659"/>
                  <a:pt x="4684376" y="2902876"/>
                </a:cubicBezTo>
                <a:cubicBezTo>
                  <a:pt x="4675596" y="2891897"/>
                  <a:pt x="4669011" y="2898485"/>
                  <a:pt x="4660231" y="2900680"/>
                </a:cubicBezTo>
                <a:cubicBezTo>
                  <a:pt x="4644866" y="2905072"/>
                  <a:pt x="4644866" y="2911659"/>
                  <a:pt x="4644866" y="2922638"/>
                </a:cubicBezTo>
                <a:cubicBezTo>
                  <a:pt x="4644866" y="2931421"/>
                  <a:pt x="4644866" y="2940205"/>
                  <a:pt x="4658036" y="2940205"/>
                </a:cubicBezTo>
                <a:cubicBezTo>
                  <a:pt x="4664621" y="2940205"/>
                  <a:pt x="4669011" y="2948988"/>
                  <a:pt x="4675596" y="2946792"/>
                </a:cubicBezTo>
                <a:cubicBezTo>
                  <a:pt x="4693156" y="2946792"/>
                  <a:pt x="4697546" y="2962162"/>
                  <a:pt x="4706326" y="2968750"/>
                </a:cubicBezTo>
                <a:cubicBezTo>
                  <a:pt x="4701936" y="2999491"/>
                  <a:pt x="4728276" y="2999491"/>
                  <a:pt x="4745836" y="3008274"/>
                </a:cubicBezTo>
                <a:cubicBezTo>
                  <a:pt x="4800711" y="3036819"/>
                  <a:pt x="4857781" y="3052190"/>
                  <a:pt x="4914850" y="3069756"/>
                </a:cubicBezTo>
                <a:cubicBezTo>
                  <a:pt x="4925826" y="3074148"/>
                  <a:pt x="4938996" y="3078539"/>
                  <a:pt x="4952166" y="3082931"/>
                </a:cubicBezTo>
                <a:cubicBezTo>
                  <a:pt x="4969726" y="3089518"/>
                  <a:pt x="4989480" y="3093910"/>
                  <a:pt x="5002650" y="3076343"/>
                </a:cubicBezTo>
                <a:cubicBezTo>
                  <a:pt x="5011430" y="3067560"/>
                  <a:pt x="5022406" y="3069756"/>
                  <a:pt x="5031186" y="3071952"/>
                </a:cubicBezTo>
                <a:cubicBezTo>
                  <a:pt x="5042160" y="3071952"/>
                  <a:pt x="5050940" y="3082931"/>
                  <a:pt x="5061916" y="3080735"/>
                </a:cubicBezTo>
                <a:cubicBezTo>
                  <a:pt x="5066306" y="3080735"/>
                  <a:pt x="5075086" y="3089518"/>
                  <a:pt x="5075086" y="3096105"/>
                </a:cubicBezTo>
                <a:cubicBezTo>
                  <a:pt x="5081670" y="3131238"/>
                  <a:pt x="5064110" y="3188328"/>
                  <a:pt x="5018016" y="3212482"/>
                </a:cubicBezTo>
                <a:cubicBezTo>
                  <a:pt x="4993870" y="3225657"/>
                  <a:pt x="4978506" y="3230048"/>
                  <a:pt x="4956556" y="3212482"/>
                </a:cubicBezTo>
                <a:cubicBezTo>
                  <a:pt x="4941190" y="3199307"/>
                  <a:pt x="4921436" y="3190524"/>
                  <a:pt x="4906071" y="3177349"/>
                </a:cubicBezTo>
                <a:cubicBezTo>
                  <a:pt x="4890706" y="3166370"/>
                  <a:pt x="4875341" y="3148804"/>
                  <a:pt x="4851196" y="3166370"/>
                </a:cubicBezTo>
                <a:cubicBezTo>
                  <a:pt x="4835831" y="3175154"/>
                  <a:pt x="4807296" y="3155392"/>
                  <a:pt x="4794126" y="3137825"/>
                </a:cubicBezTo>
                <a:cubicBezTo>
                  <a:pt x="4783151" y="3120259"/>
                  <a:pt x="4778761" y="3098301"/>
                  <a:pt x="4761201" y="3085126"/>
                </a:cubicBezTo>
                <a:cubicBezTo>
                  <a:pt x="4745836" y="3069756"/>
                  <a:pt x="4732666" y="3056581"/>
                  <a:pt x="4708521" y="3060973"/>
                </a:cubicBezTo>
                <a:cubicBezTo>
                  <a:pt x="4704131" y="3063169"/>
                  <a:pt x="4695351" y="3063169"/>
                  <a:pt x="4693156" y="3058777"/>
                </a:cubicBezTo>
                <a:cubicBezTo>
                  <a:pt x="4664621" y="3032428"/>
                  <a:pt x="4642671" y="3054385"/>
                  <a:pt x="4620721" y="3065364"/>
                </a:cubicBezTo>
                <a:cubicBezTo>
                  <a:pt x="4600966" y="3078539"/>
                  <a:pt x="4583406" y="3080735"/>
                  <a:pt x="4565846" y="3065364"/>
                </a:cubicBezTo>
                <a:cubicBezTo>
                  <a:pt x="4552676" y="3056581"/>
                  <a:pt x="4532921" y="3054385"/>
                  <a:pt x="4524141" y="3039015"/>
                </a:cubicBezTo>
                <a:cubicBezTo>
                  <a:pt x="4517556" y="3032428"/>
                  <a:pt x="4510971" y="3034623"/>
                  <a:pt x="4502191" y="3034623"/>
                </a:cubicBezTo>
                <a:cubicBezTo>
                  <a:pt x="4493411" y="3036819"/>
                  <a:pt x="4491216" y="3032428"/>
                  <a:pt x="4486826" y="3023644"/>
                </a:cubicBezTo>
                <a:cubicBezTo>
                  <a:pt x="4478046" y="3003882"/>
                  <a:pt x="4462681" y="3006078"/>
                  <a:pt x="4447316" y="3017057"/>
                </a:cubicBezTo>
                <a:cubicBezTo>
                  <a:pt x="4427561" y="3032428"/>
                  <a:pt x="4418781" y="3054385"/>
                  <a:pt x="4407806" y="3076343"/>
                </a:cubicBezTo>
                <a:cubicBezTo>
                  <a:pt x="4396831" y="3100497"/>
                  <a:pt x="4394636" y="3100497"/>
                  <a:pt x="4372686" y="3087322"/>
                </a:cubicBezTo>
                <a:cubicBezTo>
                  <a:pt x="4370491" y="3087322"/>
                  <a:pt x="4366101" y="3087322"/>
                  <a:pt x="4366101" y="3085126"/>
                </a:cubicBezTo>
                <a:cubicBezTo>
                  <a:pt x="4359516" y="3071952"/>
                  <a:pt x="4344151" y="3065364"/>
                  <a:pt x="4335371" y="3065364"/>
                </a:cubicBezTo>
                <a:cubicBezTo>
                  <a:pt x="4324396" y="3063169"/>
                  <a:pt x="4311226" y="3076343"/>
                  <a:pt x="4302446" y="3085126"/>
                </a:cubicBezTo>
                <a:cubicBezTo>
                  <a:pt x="4291471" y="3093910"/>
                  <a:pt x="4278301" y="3102693"/>
                  <a:pt x="4273911" y="3113672"/>
                </a:cubicBezTo>
                <a:cubicBezTo>
                  <a:pt x="4262936" y="3148804"/>
                  <a:pt x="4236596" y="3142217"/>
                  <a:pt x="4210256" y="3140021"/>
                </a:cubicBezTo>
                <a:cubicBezTo>
                  <a:pt x="4205866" y="3140021"/>
                  <a:pt x="4203672" y="3131238"/>
                  <a:pt x="4194892" y="3137825"/>
                </a:cubicBezTo>
                <a:cubicBezTo>
                  <a:pt x="4161966" y="3164175"/>
                  <a:pt x="4135626" y="3197111"/>
                  <a:pt x="4089532" y="3201503"/>
                </a:cubicBezTo>
                <a:cubicBezTo>
                  <a:pt x="4071972" y="3223461"/>
                  <a:pt x="4043436" y="3225657"/>
                  <a:pt x="4023682" y="3247615"/>
                </a:cubicBezTo>
                <a:cubicBezTo>
                  <a:pt x="3990756" y="3282747"/>
                  <a:pt x="3990756" y="3282747"/>
                  <a:pt x="3938077" y="3289335"/>
                </a:cubicBezTo>
                <a:cubicBezTo>
                  <a:pt x="3927102" y="3291530"/>
                  <a:pt x="3924907" y="3293726"/>
                  <a:pt x="3924907" y="3302509"/>
                </a:cubicBezTo>
                <a:cubicBezTo>
                  <a:pt x="3927102" y="3322271"/>
                  <a:pt x="3916127" y="3339838"/>
                  <a:pt x="3907347" y="3357404"/>
                </a:cubicBezTo>
                <a:cubicBezTo>
                  <a:pt x="3905152" y="3361795"/>
                  <a:pt x="3907347" y="3366187"/>
                  <a:pt x="3900762" y="3368383"/>
                </a:cubicBezTo>
                <a:cubicBezTo>
                  <a:pt x="3861252" y="3381558"/>
                  <a:pt x="3841497" y="3416690"/>
                  <a:pt x="3821742" y="3447431"/>
                </a:cubicBezTo>
                <a:cubicBezTo>
                  <a:pt x="3817352" y="3451823"/>
                  <a:pt x="3817352" y="3458410"/>
                  <a:pt x="3810767" y="3456214"/>
                </a:cubicBezTo>
                <a:cubicBezTo>
                  <a:pt x="3766867" y="3454019"/>
                  <a:pt x="3736137" y="3484760"/>
                  <a:pt x="3703212" y="3506717"/>
                </a:cubicBezTo>
                <a:cubicBezTo>
                  <a:pt x="3670287" y="3530871"/>
                  <a:pt x="3639557" y="3559416"/>
                  <a:pt x="3604437" y="3581374"/>
                </a:cubicBezTo>
                <a:cubicBezTo>
                  <a:pt x="3586877" y="3592353"/>
                  <a:pt x="3573707" y="3609919"/>
                  <a:pt x="3560537" y="3625290"/>
                </a:cubicBezTo>
                <a:cubicBezTo>
                  <a:pt x="3553952" y="3629681"/>
                  <a:pt x="3556147" y="3636269"/>
                  <a:pt x="3560537" y="3640660"/>
                </a:cubicBezTo>
                <a:cubicBezTo>
                  <a:pt x="3562732" y="3642856"/>
                  <a:pt x="3564927" y="3645052"/>
                  <a:pt x="3564927" y="3647248"/>
                </a:cubicBezTo>
                <a:cubicBezTo>
                  <a:pt x="3575902" y="3688968"/>
                  <a:pt x="3575902" y="3688968"/>
                  <a:pt x="3545172" y="3717513"/>
                </a:cubicBezTo>
                <a:cubicBezTo>
                  <a:pt x="3532002" y="3730688"/>
                  <a:pt x="3523222" y="3754841"/>
                  <a:pt x="3494687" y="3748254"/>
                </a:cubicBezTo>
                <a:cubicBezTo>
                  <a:pt x="3507857" y="3759233"/>
                  <a:pt x="3521027" y="3750450"/>
                  <a:pt x="3529807" y="3757037"/>
                </a:cubicBezTo>
                <a:cubicBezTo>
                  <a:pt x="3542977" y="3761429"/>
                  <a:pt x="3551757" y="3770212"/>
                  <a:pt x="3562732" y="3754841"/>
                </a:cubicBezTo>
                <a:cubicBezTo>
                  <a:pt x="3564927" y="3754841"/>
                  <a:pt x="3571512" y="3757037"/>
                  <a:pt x="3573707" y="3761429"/>
                </a:cubicBezTo>
                <a:cubicBezTo>
                  <a:pt x="3586877" y="3772408"/>
                  <a:pt x="3602242" y="3778995"/>
                  <a:pt x="3617607" y="3785582"/>
                </a:cubicBezTo>
                <a:cubicBezTo>
                  <a:pt x="3652727" y="3796561"/>
                  <a:pt x="3674677" y="3825106"/>
                  <a:pt x="3698822" y="3851456"/>
                </a:cubicBezTo>
                <a:cubicBezTo>
                  <a:pt x="3714187" y="3866826"/>
                  <a:pt x="3720772" y="3888784"/>
                  <a:pt x="3711992" y="3912938"/>
                </a:cubicBezTo>
                <a:cubicBezTo>
                  <a:pt x="3703212" y="3937092"/>
                  <a:pt x="3694432" y="3963441"/>
                  <a:pt x="3670287" y="3978811"/>
                </a:cubicBezTo>
                <a:cubicBezTo>
                  <a:pt x="3665897" y="3983203"/>
                  <a:pt x="3665897" y="3987595"/>
                  <a:pt x="3668092" y="3994182"/>
                </a:cubicBezTo>
                <a:cubicBezTo>
                  <a:pt x="3670287" y="4020531"/>
                  <a:pt x="3681262" y="4044685"/>
                  <a:pt x="3679067" y="4068839"/>
                </a:cubicBezTo>
                <a:cubicBezTo>
                  <a:pt x="3679067" y="4110559"/>
                  <a:pt x="3659312" y="4143495"/>
                  <a:pt x="3624192" y="4169845"/>
                </a:cubicBezTo>
                <a:cubicBezTo>
                  <a:pt x="3606632" y="4180824"/>
                  <a:pt x="3593462" y="4196194"/>
                  <a:pt x="3571512" y="4193999"/>
                </a:cubicBezTo>
                <a:cubicBezTo>
                  <a:pt x="3536392" y="4191803"/>
                  <a:pt x="3499077" y="4202782"/>
                  <a:pt x="3463957" y="4178628"/>
                </a:cubicBezTo>
                <a:cubicBezTo>
                  <a:pt x="3420057" y="4147887"/>
                  <a:pt x="3387132" y="4112754"/>
                  <a:pt x="3389327" y="4055664"/>
                </a:cubicBezTo>
                <a:cubicBezTo>
                  <a:pt x="3389327" y="4051272"/>
                  <a:pt x="3391522" y="4044685"/>
                  <a:pt x="3389327" y="4038098"/>
                </a:cubicBezTo>
                <a:cubicBezTo>
                  <a:pt x="3387132" y="4027119"/>
                  <a:pt x="3384937" y="4013944"/>
                  <a:pt x="3378352" y="4005161"/>
                </a:cubicBezTo>
                <a:cubicBezTo>
                  <a:pt x="3373962" y="3998574"/>
                  <a:pt x="3358597" y="4000769"/>
                  <a:pt x="3349817" y="4000769"/>
                </a:cubicBezTo>
                <a:cubicBezTo>
                  <a:pt x="3312502" y="4005161"/>
                  <a:pt x="3279577" y="3985399"/>
                  <a:pt x="3242262" y="3991986"/>
                </a:cubicBezTo>
                <a:cubicBezTo>
                  <a:pt x="3235678" y="3994182"/>
                  <a:pt x="3229092" y="3989790"/>
                  <a:pt x="3224702" y="3996378"/>
                </a:cubicBezTo>
                <a:cubicBezTo>
                  <a:pt x="3222508" y="4007357"/>
                  <a:pt x="3242262" y="3994182"/>
                  <a:pt x="3237872" y="4009552"/>
                </a:cubicBezTo>
                <a:cubicBezTo>
                  <a:pt x="3231288" y="4027119"/>
                  <a:pt x="3237872" y="4033706"/>
                  <a:pt x="3248848" y="4027119"/>
                </a:cubicBezTo>
                <a:cubicBezTo>
                  <a:pt x="3268602" y="4016140"/>
                  <a:pt x="3288357" y="4020531"/>
                  <a:pt x="3308112" y="4018336"/>
                </a:cubicBezTo>
                <a:cubicBezTo>
                  <a:pt x="3316892" y="4018336"/>
                  <a:pt x="3321282" y="4020531"/>
                  <a:pt x="3319087" y="4031510"/>
                </a:cubicBezTo>
                <a:cubicBezTo>
                  <a:pt x="3319087" y="4038098"/>
                  <a:pt x="3321282" y="4044685"/>
                  <a:pt x="3310307" y="4046881"/>
                </a:cubicBezTo>
                <a:cubicBezTo>
                  <a:pt x="3286162" y="4049077"/>
                  <a:pt x="3262018" y="4064447"/>
                  <a:pt x="3237872" y="4046881"/>
                </a:cubicBezTo>
                <a:cubicBezTo>
                  <a:pt x="3231288" y="4042489"/>
                  <a:pt x="3215922" y="4053468"/>
                  <a:pt x="3213728" y="4060056"/>
                </a:cubicBezTo>
                <a:cubicBezTo>
                  <a:pt x="3207142" y="4092992"/>
                  <a:pt x="3220312" y="4125929"/>
                  <a:pt x="3253238" y="4141300"/>
                </a:cubicBezTo>
                <a:cubicBezTo>
                  <a:pt x="3279577" y="4152279"/>
                  <a:pt x="3305917" y="4165453"/>
                  <a:pt x="3325672" y="4187411"/>
                </a:cubicBezTo>
                <a:cubicBezTo>
                  <a:pt x="3332257" y="4193999"/>
                  <a:pt x="3338842" y="4198390"/>
                  <a:pt x="3347622" y="4189607"/>
                </a:cubicBezTo>
                <a:cubicBezTo>
                  <a:pt x="3354207" y="4180824"/>
                  <a:pt x="3356402" y="4196194"/>
                  <a:pt x="3362987" y="4196194"/>
                </a:cubicBezTo>
                <a:cubicBezTo>
                  <a:pt x="3369572" y="4193999"/>
                  <a:pt x="3384937" y="4191803"/>
                  <a:pt x="3380547" y="4204977"/>
                </a:cubicBezTo>
                <a:cubicBezTo>
                  <a:pt x="3378352" y="4213761"/>
                  <a:pt x="3371767" y="4222544"/>
                  <a:pt x="3358597" y="4220348"/>
                </a:cubicBezTo>
                <a:cubicBezTo>
                  <a:pt x="3352012" y="4220348"/>
                  <a:pt x="3347622" y="4215956"/>
                  <a:pt x="3343232" y="4213761"/>
                </a:cubicBezTo>
                <a:cubicBezTo>
                  <a:pt x="3303722" y="4200586"/>
                  <a:pt x="3270797" y="4174236"/>
                  <a:pt x="3231288" y="4154474"/>
                </a:cubicBezTo>
                <a:cubicBezTo>
                  <a:pt x="3226898" y="4152279"/>
                  <a:pt x="3222508" y="4150083"/>
                  <a:pt x="3215922" y="4147887"/>
                </a:cubicBezTo>
                <a:cubicBezTo>
                  <a:pt x="3191778" y="4136908"/>
                  <a:pt x="3172022" y="4150083"/>
                  <a:pt x="3169828" y="4176432"/>
                </a:cubicBezTo>
                <a:cubicBezTo>
                  <a:pt x="3169828" y="4185215"/>
                  <a:pt x="3169828" y="4196194"/>
                  <a:pt x="3169828" y="4207173"/>
                </a:cubicBezTo>
                <a:cubicBezTo>
                  <a:pt x="3169828" y="4215956"/>
                  <a:pt x="3169828" y="4226935"/>
                  <a:pt x="3169828" y="4240110"/>
                </a:cubicBezTo>
                <a:cubicBezTo>
                  <a:pt x="3150072" y="4240110"/>
                  <a:pt x="3128122" y="4233523"/>
                  <a:pt x="3112758" y="4240110"/>
                </a:cubicBezTo>
                <a:cubicBezTo>
                  <a:pt x="3095198" y="4248893"/>
                  <a:pt x="3084222" y="4268655"/>
                  <a:pt x="3068858" y="4284026"/>
                </a:cubicBezTo>
                <a:cubicBezTo>
                  <a:pt x="3055688" y="4295005"/>
                  <a:pt x="3044712" y="4308179"/>
                  <a:pt x="3031543" y="4319158"/>
                </a:cubicBezTo>
                <a:cubicBezTo>
                  <a:pt x="3016178" y="4334529"/>
                  <a:pt x="3016178" y="4334529"/>
                  <a:pt x="2994228" y="4321354"/>
                </a:cubicBezTo>
                <a:cubicBezTo>
                  <a:pt x="2976668" y="4312571"/>
                  <a:pt x="2943743" y="4319158"/>
                  <a:pt x="2930573" y="4334529"/>
                </a:cubicBezTo>
                <a:cubicBezTo>
                  <a:pt x="2926183" y="4338920"/>
                  <a:pt x="2923988" y="4343312"/>
                  <a:pt x="2923988" y="4345508"/>
                </a:cubicBezTo>
                <a:cubicBezTo>
                  <a:pt x="2930573" y="4371857"/>
                  <a:pt x="2913013" y="4393815"/>
                  <a:pt x="2915208" y="4417969"/>
                </a:cubicBezTo>
                <a:cubicBezTo>
                  <a:pt x="2917403" y="4428948"/>
                  <a:pt x="2908623" y="4435535"/>
                  <a:pt x="2902038" y="4439927"/>
                </a:cubicBezTo>
                <a:cubicBezTo>
                  <a:pt x="2897648" y="4442122"/>
                  <a:pt x="2891063" y="4439927"/>
                  <a:pt x="2891063" y="4435535"/>
                </a:cubicBezTo>
                <a:cubicBezTo>
                  <a:pt x="2888868" y="4417969"/>
                  <a:pt x="2888868" y="4400402"/>
                  <a:pt x="2888868" y="4382836"/>
                </a:cubicBezTo>
                <a:cubicBezTo>
                  <a:pt x="2891063" y="4365270"/>
                  <a:pt x="2886673" y="4356487"/>
                  <a:pt x="2873503" y="4363074"/>
                </a:cubicBezTo>
                <a:cubicBezTo>
                  <a:pt x="2862528" y="4365270"/>
                  <a:pt x="2851553" y="4371857"/>
                  <a:pt x="2842773" y="4376249"/>
                </a:cubicBezTo>
                <a:cubicBezTo>
                  <a:pt x="2836188" y="4382836"/>
                  <a:pt x="2831798" y="4389424"/>
                  <a:pt x="2823018" y="4396011"/>
                </a:cubicBezTo>
                <a:cubicBezTo>
                  <a:pt x="2812043" y="4382836"/>
                  <a:pt x="2812043" y="4367466"/>
                  <a:pt x="2820823" y="4356487"/>
                </a:cubicBezTo>
                <a:cubicBezTo>
                  <a:pt x="2833993" y="4341116"/>
                  <a:pt x="2818628" y="4338920"/>
                  <a:pt x="2812043" y="4336725"/>
                </a:cubicBezTo>
                <a:cubicBezTo>
                  <a:pt x="2807653" y="4334529"/>
                  <a:pt x="2794483" y="4330137"/>
                  <a:pt x="2792288" y="4343312"/>
                </a:cubicBezTo>
                <a:cubicBezTo>
                  <a:pt x="2792288" y="4363074"/>
                  <a:pt x="2783508" y="4378445"/>
                  <a:pt x="2783508" y="4398207"/>
                </a:cubicBezTo>
                <a:cubicBezTo>
                  <a:pt x="2779118" y="4435535"/>
                  <a:pt x="2779118" y="4472863"/>
                  <a:pt x="2765948" y="4510192"/>
                </a:cubicBezTo>
                <a:cubicBezTo>
                  <a:pt x="2763753" y="4514583"/>
                  <a:pt x="2765948" y="4523366"/>
                  <a:pt x="2765948" y="4529954"/>
                </a:cubicBezTo>
                <a:cubicBezTo>
                  <a:pt x="2765948" y="4538737"/>
                  <a:pt x="2768143" y="4547520"/>
                  <a:pt x="2757168" y="4545324"/>
                </a:cubicBezTo>
                <a:cubicBezTo>
                  <a:pt x="2748388" y="4545324"/>
                  <a:pt x="2743998" y="4538737"/>
                  <a:pt x="2741803" y="4532150"/>
                </a:cubicBezTo>
                <a:cubicBezTo>
                  <a:pt x="2737413" y="4527758"/>
                  <a:pt x="2741803" y="4521171"/>
                  <a:pt x="2739608" y="4516779"/>
                </a:cubicBezTo>
                <a:cubicBezTo>
                  <a:pt x="2735218" y="4499213"/>
                  <a:pt x="2750583" y="4490430"/>
                  <a:pt x="2750583" y="4475059"/>
                </a:cubicBezTo>
                <a:cubicBezTo>
                  <a:pt x="2748388" y="4464080"/>
                  <a:pt x="2743998" y="4448710"/>
                  <a:pt x="2754973" y="4437731"/>
                </a:cubicBezTo>
                <a:cubicBezTo>
                  <a:pt x="2761558" y="4431143"/>
                  <a:pt x="2757168" y="4422360"/>
                  <a:pt x="2757168" y="4413577"/>
                </a:cubicBezTo>
                <a:cubicBezTo>
                  <a:pt x="2759363" y="4396011"/>
                  <a:pt x="2754973" y="4376249"/>
                  <a:pt x="2759363" y="4360878"/>
                </a:cubicBezTo>
                <a:cubicBezTo>
                  <a:pt x="2765948" y="4334529"/>
                  <a:pt x="2757168" y="4316963"/>
                  <a:pt x="2737413" y="4301592"/>
                </a:cubicBezTo>
                <a:cubicBezTo>
                  <a:pt x="2715463" y="4305984"/>
                  <a:pt x="2728633" y="4332333"/>
                  <a:pt x="2713268" y="4341116"/>
                </a:cubicBezTo>
                <a:cubicBezTo>
                  <a:pt x="2715463" y="4376249"/>
                  <a:pt x="2695708" y="4404794"/>
                  <a:pt x="2695708" y="4439927"/>
                </a:cubicBezTo>
                <a:cubicBezTo>
                  <a:pt x="2695708" y="4459689"/>
                  <a:pt x="2680343" y="4477255"/>
                  <a:pt x="2678148" y="4497017"/>
                </a:cubicBezTo>
                <a:cubicBezTo>
                  <a:pt x="2675953" y="4505800"/>
                  <a:pt x="2664978" y="4503604"/>
                  <a:pt x="2658393" y="4501409"/>
                </a:cubicBezTo>
                <a:cubicBezTo>
                  <a:pt x="2651808" y="4501409"/>
                  <a:pt x="2651808" y="4492625"/>
                  <a:pt x="2654003" y="4488234"/>
                </a:cubicBezTo>
                <a:cubicBezTo>
                  <a:pt x="2669368" y="4457493"/>
                  <a:pt x="2667173" y="4420165"/>
                  <a:pt x="2678148" y="4389424"/>
                </a:cubicBezTo>
                <a:cubicBezTo>
                  <a:pt x="2682538" y="4378445"/>
                  <a:pt x="2682538" y="4367466"/>
                  <a:pt x="2686928" y="4356487"/>
                </a:cubicBezTo>
                <a:cubicBezTo>
                  <a:pt x="2693513" y="4338920"/>
                  <a:pt x="2680343" y="4319158"/>
                  <a:pt x="2673758" y="4301592"/>
                </a:cubicBezTo>
                <a:cubicBezTo>
                  <a:pt x="2667173" y="4281830"/>
                  <a:pt x="2664978" y="4259872"/>
                  <a:pt x="2671563" y="4242306"/>
                </a:cubicBezTo>
                <a:cubicBezTo>
                  <a:pt x="2680343" y="4224740"/>
                  <a:pt x="2673758" y="4211565"/>
                  <a:pt x="2671563" y="4196194"/>
                </a:cubicBezTo>
                <a:cubicBezTo>
                  <a:pt x="2667173" y="4174236"/>
                  <a:pt x="2656198" y="4158866"/>
                  <a:pt x="2645223" y="4141300"/>
                </a:cubicBezTo>
                <a:cubicBezTo>
                  <a:pt x="2640833" y="4130321"/>
                  <a:pt x="2632053" y="4121538"/>
                  <a:pt x="2616688" y="4132516"/>
                </a:cubicBezTo>
                <a:cubicBezTo>
                  <a:pt x="2605713" y="4139104"/>
                  <a:pt x="2590348" y="4134712"/>
                  <a:pt x="2583763" y="4121538"/>
                </a:cubicBezTo>
                <a:cubicBezTo>
                  <a:pt x="2570593" y="4101775"/>
                  <a:pt x="2550838" y="4103971"/>
                  <a:pt x="2533278" y="4108363"/>
                </a:cubicBezTo>
                <a:cubicBezTo>
                  <a:pt x="2502548" y="4117146"/>
                  <a:pt x="2474013" y="4123733"/>
                  <a:pt x="2441088" y="4125929"/>
                </a:cubicBezTo>
                <a:cubicBezTo>
                  <a:pt x="2427918" y="4125929"/>
                  <a:pt x="2414748" y="4119342"/>
                  <a:pt x="2401578" y="4114950"/>
                </a:cubicBezTo>
                <a:cubicBezTo>
                  <a:pt x="2357679" y="4092992"/>
                  <a:pt x="2326949" y="4057860"/>
                  <a:pt x="2300609" y="4018336"/>
                </a:cubicBezTo>
                <a:cubicBezTo>
                  <a:pt x="2276464" y="3981007"/>
                  <a:pt x="2254514" y="3943679"/>
                  <a:pt x="2234759" y="3904155"/>
                </a:cubicBezTo>
                <a:cubicBezTo>
                  <a:pt x="2221589" y="3877805"/>
                  <a:pt x="2199639" y="3851456"/>
                  <a:pt x="2190859" y="3822911"/>
                </a:cubicBezTo>
                <a:cubicBezTo>
                  <a:pt x="2177689" y="3785582"/>
                  <a:pt x="2151349" y="3772408"/>
                  <a:pt x="2118424" y="3761429"/>
                </a:cubicBezTo>
                <a:cubicBezTo>
                  <a:pt x="2094279" y="3754841"/>
                  <a:pt x="2092084" y="3752645"/>
                  <a:pt x="2083304" y="3772408"/>
                </a:cubicBezTo>
                <a:cubicBezTo>
                  <a:pt x="2076719" y="3781191"/>
                  <a:pt x="2074524" y="3789974"/>
                  <a:pt x="2063549" y="3789974"/>
                </a:cubicBezTo>
                <a:cubicBezTo>
                  <a:pt x="2048184" y="3789974"/>
                  <a:pt x="2035014" y="3792170"/>
                  <a:pt x="2021844" y="3781191"/>
                </a:cubicBezTo>
                <a:lnTo>
                  <a:pt x="2008717" y="3760713"/>
                </a:lnTo>
                <a:lnTo>
                  <a:pt x="1923143" y="3846286"/>
                </a:lnTo>
                <a:lnTo>
                  <a:pt x="1859631" y="3782774"/>
                </a:lnTo>
                <a:lnTo>
                  <a:pt x="1853652" y="3782563"/>
                </a:lnTo>
                <a:cubicBezTo>
                  <a:pt x="1846793" y="3784485"/>
                  <a:pt x="1840757" y="3788876"/>
                  <a:pt x="1835269" y="3796561"/>
                </a:cubicBezTo>
                <a:cubicBezTo>
                  <a:pt x="1822099" y="3814127"/>
                  <a:pt x="1797954" y="3825106"/>
                  <a:pt x="1791369" y="3849260"/>
                </a:cubicBezTo>
                <a:cubicBezTo>
                  <a:pt x="1776004" y="3849260"/>
                  <a:pt x="1771614" y="3866826"/>
                  <a:pt x="1760639" y="3869022"/>
                </a:cubicBezTo>
                <a:cubicBezTo>
                  <a:pt x="1738689" y="3873414"/>
                  <a:pt x="1740884" y="3888784"/>
                  <a:pt x="1738689" y="3904155"/>
                </a:cubicBezTo>
                <a:cubicBezTo>
                  <a:pt x="1738689" y="3917329"/>
                  <a:pt x="1745274" y="3932700"/>
                  <a:pt x="1732104" y="3945875"/>
                </a:cubicBezTo>
                <a:cubicBezTo>
                  <a:pt x="1727714" y="3948070"/>
                  <a:pt x="1725519" y="3961245"/>
                  <a:pt x="1740884" y="3967833"/>
                </a:cubicBezTo>
                <a:cubicBezTo>
                  <a:pt x="1762834" y="3978811"/>
                  <a:pt x="1756249" y="4005161"/>
                  <a:pt x="1756249" y="4024923"/>
                </a:cubicBezTo>
                <a:cubicBezTo>
                  <a:pt x="1734299" y="4022727"/>
                  <a:pt x="1725519" y="4007357"/>
                  <a:pt x="1723324" y="3987595"/>
                </a:cubicBezTo>
                <a:cubicBezTo>
                  <a:pt x="1721129" y="3974420"/>
                  <a:pt x="1714544" y="3967833"/>
                  <a:pt x="1701374" y="3965637"/>
                </a:cubicBezTo>
                <a:cubicBezTo>
                  <a:pt x="1696984" y="3965637"/>
                  <a:pt x="1692594" y="3965637"/>
                  <a:pt x="1688204" y="3963441"/>
                </a:cubicBezTo>
                <a:cubicBezTo>
                  <a:pt x="1675034" y="3950266"/>
                  <a:pt x="1661864" y="3930504"/>
                  <a:pt x="1644304" y="3923917"/>
                </a:cubicBezTo>
                <a:cubicBezTo>
                  <a:pt x="1628939" y="3917329"/>
                  <a:pt x="1609184" y="3917329"/>
                  <a:pt x="1593819" y="3906350"/>
                </a:cubicBezTo>
                <a:cubicBezTo>
                  <a:pt x="1587234" y="3901959"/>
                  <a:pt x="1576259" y="3897567"/>
                  <a:pt x="1571869" y="3888784"/>
                </a:cubicBezTo>
                <a:cubicBezTo>
                  <a:pt x="1545529" y="3860239"/>
                  <a:pt x="1508214" y="3842673"/>
                  <a:pt x="1484069" y="3811932"/>
                </a:cubicBezTo>
                <a:cubicBezTo>
                  <a:pt x="1479679" y="3807540"/>
                  <a:pt x="1473095" y="3805344"/>
                  <a:pt x="1468705" y="3811932"/>
                </a:cubicBezTo>
                <a:cubicBezTo>
                  <a:pt x="1466510" y="3814127"/>
                  <a:pt x="1466510" y="3818519"/>
                  <a:pt x="1468705" y="3822911"/>
                </a:cubicBezTo>
                <a:cubicBezTo>
                  <a:pt x="1490654" y="3862435"/>
                  <a:pt x="1514799" y="3901959"/>
                  <a:pt x="1549919" y="3928308"/>
                </a:cubicBezTo>
                <a:cubicBezTo>
                  <a:pt x="1560894" y="3937092"/>
                  <a:pt x="1565284" y="3941483"/>
                  <a:pt x="1563089" y="3952462"/>
                </a:cubicBezTo>
                <a:cubicBezTo>
                  <a:pt x="1563089" y="3965637"/>
                  <a:pt x="1547724" y="3981007"/>
                  <a:pt x="1536749" y="3983203"/>
                </a:cubicBezTo>
                <a:cubicBezTo>
                  <a:pt x="1523579" y="3985399"/>
                  <a:pt x="1512604" y="3978811"/>
                  <a:pt x="1512604" y="3967833"/>
                </a:cubicBezTo>
                <a:cubicBezTo>
                  <a:pt x="1510409" y="3954658"/>
                  <a:pt x="1495044" y="3961245"/>
                  <a:pt x="1495044" y="3952462"/>
                </a:cubicBezTo>
                <a:cubicBezTo>
                  <a:pt x="1495044" y="3941483"/>
                  <a:pt x="1486264" y="3939287"/>
                  <a:pt x="1481874" y="3932700"/>
                </a:cubicBezTo>
                <a:cubicBezTo>
                  <a:pt x="1464315" y="3912938"/>
                  <a:pt x="1451145" y="3893176"/>
                  <a:pt x="1448950" y="3866826"/>
                </a:cubicBezTo>
                <a:cubicBezTo>
                  <a:pt x="1448950" y="3847064"/>
                  <a:pt x="1429195" y="3838281"/>
                  <a:pt x="1427000" y="3818519"/>
                </a:cubicBezTo>
                <a:cubicBezTo>
                  <a:pt x="1427000" y="3787778"/>
                  <a:pt x="1400660" y="3768016"/>
                  <a:pt x="1394075" y="3739471"/>
                </a:cubicBezTo>
                <a:cubicBezTo>
                  <a:pt x="1385295" y="3704338"/>
                  <a:pt x="1367735" y="3671401"/>
                  <a:pt x="1361150" y="3634073"/>
                </a:cubicBezTo>
                <a:cubicBezTo>
                  <a:pt x="1358955" y="3618702"/>
                  <a:pt x="1347980" y="3612115"/>
                  <a:pt x="1334810" y="3605528"/>
                </a:cubicBezTo>
                <a:cubicBezTo>
                  <a:pt x="1326030" y="3603332"/>
                  <a:pt x="1317250" y="3596745"/>
                  <a:pt x="1317250" y="3587961"/>
                </a:cubicBezTo>
                <a:cubicBezTo>
                  <a:pt x="1319445" y="3570395"/>
                  <a:pt x="1304080" y="3563808"/>
                  <a:pt x="1295300" y="3552829"/>
                </a:cubicBezTo>
                <a:cubicBezTo>
                  <a:pt x="1277740" y="3592353"/>
                  <a:pt x="1271155" y="3634073"/>
                  <a:pt x="1273350" y="3671401"/>
                </a:cubicBezTo>
                <a:cubicBezTo>
                  <a:pt x="1273350" y="3688968"/>
                  <a:pt x="1286520" y="3693359"/>
                  <a:pt x="1293105" y="3704338"/>
                </a:cubicBezTo>
                <a:cubicBezTo>
                  <a:pt x="1304080" y="3721904"/>
                  <a:pt x="1310665" y="3737275"/>
                  <a:pt x="1308470" y="3759233"/>
                </a:cubicBezTo>
                <a:cubicBezTo>
                  <a:pt x="1308470" y="3772408"/>
                  <a:pt x="1308470" y="3783386"/>
                  <a:pt x="1308470" y="3800953"/>
                </a:cubicBezTo>
                <a:cubicBezTo>
                  <a:pt x="1286520" y="3792170"/>
                  <a:pt x="1264570" y="3789974"/>
                  <a:pt x="1262375" y="3759233"/>
                </a:cubicBezTo>
                <a:cubicBezTo>
                  <a:pt x="1262375" y="3746058"/>
                  <a:pt x="1249205" y="3724100"/>
                  <a:pt x="1233840" y="3721904"/>
                </a:cubicBezTo>
                <a:cubicBezTo>
                  <a:pt x="1216280" y="3719709"/>
                  <a:pt x="1218475" y="3706534"/>
                  <a:pt x="1216280" y="3699947"/>
                </a:cubicBezTo>
                <a:cubicBezTo>
                  <a:pt x="1211890" y="3682380"/>
                  <a:pt x="1205305" y="3662618"/>
                  <a:pt x="1194330" y="3649443"/>
                </a:cubicBezTo>
                <a:cubicBezTo>
                  <a:pt x="1181160" y="3634073"/>
                  <a:pt x="1189940" y="3614311"/>
                  <a:pt x="1178965" y="3596745"/>
                </a:cubicBezTo>
                <a:cubicBezTo>
                  <a:pt x="1172380" y="3587961"/>
                  <a:pt x="1172380" y="3576983"/>
                  <a:pt x="1157015" y="3570395"/>
                </a:cubicBezTo>
                <a:cubicBezTo>
                  <a:pt x="1137260" y="3561612"/>
                  <a:pt x="1128480" y="3544046"/>
                  <a:pt x="1135065" y="3519892"/>
                </a:cubicBezTo>
                <a:cubicBezTo>
                  <a:pt x="1146040" y="3517696"/>
                  <a:pt x="1159210" y="3519892"/>
                  <a:pt x="1167990" y="3515501"/>
                </a:cubicBezTo>
                <a:cubicBezTo>
                  <a:pt x="1178965" y="3506717"/>
                  <a:pt x="1185550" y="3493543"/>
                  <a:pt x="1185550" y="3478172"/>
                </a:cubicBezTo>
                <a:cubicBezTo>
                  <a:pt x="1185550" y="3467193"/>
                  <a:pt x="1198720" y="3464997"/>
                  <a:pt x="1196525" y="3451823"/>
                </a:cubicBezTo>
                <a:cubicBezTo>
                  <a:pt x="1194330" y="3445235"/>
                  <a:pt x="1209695" y="3451823"/>
                  <a:pt x="1211890" y="3443040"/>
                </a:cubicBezTo>
                <a:cubicBezTo>
                  <a:pt x="1211890" y="3440844"/>
                  <a:pt x="1200915" y="3440844"/>
                  <a:pt x="1196525" y="3436452"/>
                </a:cubicBezTo>
                <a:cubicBezTo>
                  <a:pt x="1192135" y="3429865"/>
                  <a:pt x="1189940" y="3423277"/>
                  <a:pt x="1185550" y="3414494"/>
                </a:cubicBezTo>
                <a:cubicBezTo>
                  <a:pt x="1183355" y="3403515"/>
                  <a:pt x="1187745" y="3396928"/>
                  <a:pt x="1200915" y="3394732"/>
                </a:cubicBezTo>
                <a:cubicBezTo>
                  <a:pt x="1227255" y="3392536"/>
                  <a:pt x="1236035" y="3383753"/>
                  <a:pt x="1238230" y="3355208"/>
                </a:cubicBezTo>
                <a:cubicBezTo>
                  <a:pt x="1238230" y="3346425"/>
                  <a:pt x="1253595" y="3344229"/>
                  <a:pt x="1242620" y="3333250"/>
                </a:cubicBezTo>
                <a:cubicBezTo>
                  <a:pt x="1211890" y="3342033"/>
                  <a:pt x="1194330" y="3368383"/>
                  <a:pt x="1167990" y="3383753"/>
                </a:cubicBezTo>
                <a:cubicBezTo>
                  <a:pt x="1163600" y="3385949"/>
                  <a:pt x="1161405" y="3390341"/>
                  <a:pt x="1159210" y="3392536"/>
                </a:cubicBezTo>
                <a:cubicBezTo>
                  <a:pt x="1152625" y="3396928"/>
                  <a:pt x="1148235" y="3396928"/>
                  <a:pt x="1143845" y="3392536"/>
                </a:cubicBezTo>
                <a:cubicBezTo>
                  <a:pt x="1141650" y="3388145"/>
                  <a:pt x="1141650" y="3383753"/>
                  <a:pt x="1143845" y="3379362"/>
                </a:cubicBezTo>
                <a:cubicBezTo>
                  <a:pt x="1159210" y="3366187"/>
                  <a:pt x="1172380" y="3348621"/>
                  <a:pt x="1187745" y="3337642"/>
                </a:cubicBezTo>
                <a:cubicBezTo>
                  <a:pt x="1209695" y="3322271"/>
                  <a:pt x="1207500" y="3300313"/>
                  <a:pt x="1203110" y="3282747"/>
                </a:cubicBezTo>
                <a:cubicBezTo>
                  <a:pt x="1198720" y="3269572"/>
                  <a:pt x="1196525" y="3249810"/>
                  <a:pt x="1174575" y="3245419"/>
                </a:cubicBezTo>
                <a:cubicBezTo>
                  <a:pt x="1163600" y="3243223"/>
                  <a:pt x="1152625" y="3234440"/>
                  <a:pt x="1141650" y="3227853"/>
                </a:cubicBezTo>
                <a:cubicBezTo>
                  <a:pt x="1110920" y="3210286"/>
                  <a:pt x="1099945" y="3183937"/>
                  <a:pt x="1110920" y="3151000"/>
                </a:cubicBezTo>
                <a:cubicBezTo>
                  <a:pt x="1119700" y="3124651"/>
                  <a:pt x="1126285" y="3100497"/>
                  <a:pt x="1108725" y="3074148"/>
                </a:cubicBezTo>
                <a:cubicBezTo>
                  <a:pt x="1097750" y="3060973"/>
                  <a:pt x="1082385" y="3036819"/>
                  <a:pt x="1067020" y="3025840"/>
                </a:cubicBezTo>
                <a:cubicBezTo>
                  <a:pt x="1053850" y="3014861"/>
                  <a:pt x="1045070" y="2997295"/>
                  <a:pt x="1025315" y="2990708"/>
                </a:cubicBezTo>
                <a:cubicBezTo>
                  <a:pt x="1018730" y="2988512"/>
                  <a:pt x="1018730" y="2981924"/>
                  <a:pt x="1018730" y="2977533"/>
                </a:cubicBezTo>
                <a:lnTo>
                  <a:pt x="1022125" y="2945268"/>
                </a:lnTo>
                <a:lnTo>
                  <a:pt x="0" y="1923143"/>
                </a:lnTo>
                <a:close/>
              </a:path>
            </a:pathLst>
          </a:custGeom>
          <a:solidFill>
            <a:schemeClr val="bg1">
              <a:lumMod val="95000"/>
            </a:schemeClr>
          </a:solidFill>
        </p:spPr>
        <p:txBody>
          <a:bodyPr wrap="square" anchor="ctr">
            <a:noAutofit/>
          </a:bodyPr>
          <a:lstStyle>
            <a:lvl1pPr marL="0" indent="0" algn="ctr">
              <a:buNone/>
              <a:defRPr sz="900">
                <a:latin typeface="Arial" pitchFamily="34" charset="0"/>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93626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8009B150-532D-45FE-A6D6-8A190897518A}"/>
              </a:ext>
            </a:extLst>
          </p:cNvPr>
          <p:cNvSpPr>
            <a:spLocks noGrp="1"/>
          </p:cNvSpPr>
          <p:nvPr userDrawn="1">
            <p:ph type="pic" idx="1" hasCustomPrompt="1"/>
          </p:nvPr>
        </p:nvSpPr>
        <p:spPr>
          <a:xfrm>
            <a:off x="1" y="0"/>
            <a:ext cx="5899211" cy="6858000"/>
          </a:xfrm>
          <a:custGeom>
            <a:avLst/>
            <a:gdLst>
              <a:gd name="connsiteX0" fmla="*/ 0 w 7865615"/>
              <a:gd name="connsiteY0" fmla="*/ 0 h 6858000"/>
              <a:gd name="connsiteX1" fmla="*/ 2246577 w 7865615"/>
              <a:gd name="connsiteY1" fmla="*/ 0 h 6858000"/>
              <a:gd name="connsiteX2" fmla="*/ 3408550 w 7865615"/>
              <a:gd name="connsiteY2" fmla="*/ 0 h 6858000"/>
              <a:gd name="connsiteX3" fmla="*/ 4510701 w 7865615"/>
              <a:gd name="connsiteY3" fmla="*/ 0 h 6858000"/>
              <a:gd name="connsiteX4" fmla="*/ 7804883 w 7865615"/>
              <a:gd name="connsiteY4" fmla="*/ 3294183 h 6858000"/>
              <a:gd name="connsiteX5" fmla="*/ 7804883 w 7865615"/>
              <a:gd name="connsiteY5" fmla="*/ 3587426 h 6858000"/>
              <a:gd name="connsiteX6" fmla="*/ 4534309 w 7865615"/>
              <a:gd name="connsiteY6" fmla="*/ 6858000 h 6858000"/>
              <a:gd name="connsiteX7" fmla="*/ 3384942 w 7865615"/>
              <a:gd name="connsiteY7" fmla="*/ 6858000 h 6858000"/>
              <a:gd name="connsiteX8" fmla="*/ 653352 w 7865615"/>
              <a:gd name="connsiteY8" fmla="*/ 6858000 h 6858000"/>
              <a:gd name="connsiteX9" fmla="*/ 0 w 786561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5615" h="6858000">
                <a:moveTo>
                  <a:pt x="0" y="0"/>
                </a:moveTo>
                <a:lnTo>
                  <a:pt x="2246577" y="0"/>
                </a:lnTo>
                <a:lnTo>
                  <a:pt x="3408550" y="0"/>
                </a:lnTo>
                <a:lnTo>
                  <a:pt x="4510701" y="0"/>
                </a:lnTo>
                <a:lnTo>
                  <a:pt x="7804883" y="3294183"/>
                </a:lnTo>
                <a:cubicBezTo>
                  <a:pt x="7885860" y="3375159"/>
                  <a:pt x="7885860" y="3506449"/>
                  <a:pt x="7804883" y="3587426"/>
                </a:cubicBezTo>
                <a:lnTo>
                  <a:pt x="4534309" y="6858000"/>
                </a:lnTo>
                <a:lnTo>
                  <a:pt x="3384942" y="6858000"/>
                </a:lnTo>
                <a:lnTo>
                  <a:pt x="653352" y="6858000"/>
                </a:lnTo>
                <a:lnTo>
                  <a:pt x="0" y="6858000"/>
                </a:ln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
        <p:nvSpPr>
          <p:cNvPr id="21" name="Picture Placeholder 20">
            <a:extLst>
              <a:ext uri="{FF2B5EF4-FFF2-40B4-BE49-F238E27FC236}">
                <a16:creationId xmlns:a16="http://schemas.microsoft.com/office/drawing/2014/main" id="{0B3E2BDC-790D-4A9E-9558-CA4C10A1FB05}"/>
              </a:ext>
            </a:extLst>
          </p:cNvPr>
          <p:cNvSpPr>
            <a:spLocks noGrp="1"/>
          </p:cNvSpPr>
          <p:nvPr userDrawn="1">
            <p:ph type="pic" idx="11" hasCustomPrompt="1"/>
          </p:nvPr>
        </p:nvSpPr>
        <p:spPr>
          <a:xfrm>
            <a:off x="4940536" y="3577044"/>
            <a:ext cx="2325405"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19" name="Picture Placeholder 18">
            <a:extLst>
              <a:ext uri="{FF2B5EF4-FFF2-40B4-BE49-F238E27FC236}">
                <a16:creationId xmlns:a16="http://schemas.microsoft.com/office/drawing/2014/main" id="{2B6F2E21-3216-4F90-A6E2-E51A550D522D}"/>
              </a:ext>
            </a:extLst>
          </p:cNvPr>
          <p:cNvSpPr>
            <a:spLocks noGrp="1"/>
          </p:cNvSpPr>
          <p:nvPr userDrawn="1">
            <p:ph type="pic" idx="12" hasCustomPrompt="1"/>
          </p:nvPr>
        </p:nvSpPr>
        <p:spPr>
          <a:xfrm>
            <a:off x="4940536" y="204021"/>
            <a:ext cx="2325405"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20" name="Picture Placeholder 19">
            <a:extLst>
              <a:ext uri="{FF2B5EF4-FFF2-40B4-BE49-F238E27FC236}">
                <a16:creationId xmlns:a16="http://schemas.microsoft.com/office/drawing/2014/main" id="{9228B4EE-0DCA-498B-BE6D-C126351A4694}"/>
              </a:ext>
            </a:extLst>
          </p:cNvPr>
          <p:cNvSpPr>
            <a:spLocks noGrp="1"/>
          </p:cNvSpPr>
          <p:nvPr userDrawn="1">
            <p:ph type="pic" idx="13" hasCustomPrompt="1"/>
          </p:nvPr>
        </p:nvSpPr>
        <p:spPr>
          <a:xfrm>
            <a:off x="6315561" y="1890533"/>
            <a:ext cx="2325406"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Tree>
    <p:extLst>
      <p:ext uri="{BB962C8B-B14F-4D97-AF65-F5344CB8AC3E}">
        <p14:creationId xmlns:p14="http://schemas.microsoft.com/office/powerpoint/2010/main" val="18385730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2FE957E-B654-4424-ACDA-8DED4BC6F6D5}"/>
              </a:ext>
            </a:extLst>
          </p:cNvPr>
          <p:cNvSpPr>
            <a:spLocks noGrp="1"/>
          </p:cNvSpPr>
          <p:nvPr>
            <p:ph type="pic" idx="12" hasCustomPrompt="1"/>
          </p:nvPr>
        </p:nvSpPr>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733116 h 6858000"/>
              <a:gd name="connsiteX3" fmla="*/ 11907421 w 12192000"/>
              <a:gd name="connsiteY3" fmla="*/ 754971 h 6858000"/>
              <a:gd name="connsiteX4" fmla="*/ 4835485 w 12192000"/>
              <a:gd name="connsiteY4" fmla="*/ 4225159 h 6858000"/>
              <a:gd name="connsiteX5" fmla="*/ 3131054 w 12192000"/>
              <a:gd name="connsiteY5" fmla="*/ 6545165 h 6858000"/>
              <a:gd name="connsiteX6" fmla="*/ 2967653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733116"/>
                </a:lnTo>
                <a:lnTo>
                  <a:pt x="11907421" y="754971"/>
                </a:lnTo>
                <a:cubicBezTo>
                  <a:pt x="9224455" y="1029960"/>
                  <a:pt x="6712117" y="2253165"/>
                  <a:pt x="4835485" y="4225159"/>
                </a:cubicBezTo>
                <a:cubicBezTo>
                  <a:pt x="4165259" y="4929443"/>
                  <a:pt x="3594441" y="5709981"/>
                  <a:pt x="3131054" y="6545165"/>
                </a:cubicBezTo>
                <a:lnTo>
                  <a:pt x="2967653" y="6858000"/>
                </a:lnTo>
                <a:lnTo>
                  <a:pt x="0" y="6858000"/>
                </a:lnTo>
                <a:close/>
              </a:path>
            </a:pathLst>
          </a:custGeom>
          <a:solidFill>
            <a:schemeClr val="bg1">
              <a:lumMod val="95000"/>
            </a:schemeClr>
          </a:solidFill>
          <a:ln w="50800">
            <a:noFill/>
          </a:ln>
        </p:spPr>
        <p:txBody>
          <a:bodyPr wrap="square" lIns="1737360" tIns="2194560" anchor="t">
            <a:noAutofit/>
          </a:bodyPr>
          <a:lstStyle>
            <a:lvl1pPr marL="0" indent="0" algn="l">
              <a:buNone/>
              <a:defRPr sz="15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367144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512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44" name="Picture Placeholder 43">
            <a:extLst>
              <a:ext uri="{FF2B5EF4-FFF2-40B4-BE49-F238E27FC236}">
                <a16:creationId xmlns:a16="http://schemas.microsoft.com/office/drawing/2014/main" id="{892BE04D-7D92-4AC1-9A7B-9F84DF96E9F1}"/>
              </a:ext>
            </a:extLst>
          </p:cNvPr>
          <p:cNvSpPr>
            <a:spLocks noGrp="1"/>
          </p:cNvSpPr>
          <p:nvPr>
            <p:ph type="pic" idx="12" hasCustomPrompt="1"/>
          </p:nvPr>
        </p:nvSpPr>
        <p:spPr>
          <a:xfrm>
            <a:off x="4000500" y="77076"/>
            <a:ext cx="5143500" cy="6780924"/>
          </a:xfrm>
          <a:custGeom>
            <a:avLst/>
            <a:gdLst>
              <a:gd name="connsiteX0" fmla="*/ 4899238 w 6858000"/>
              <a:gd name="connsiteY0" fmla="*/ 480718 h 6780924"/>
              <a:gd name="connsiteX1" fmla="*/ 5079238 w 6858000"/>
              <a:gd name="connsiteY1" fmla="*/ 660719 h 6780924"/>
              <a:gd name="connsiteX2" fmla="*/ 5079238 w 6858000"/>
              <a:gd name="connsiteY2" fmla="*/ 813109 h 6780924"/>
              <a:gd name="connsiteX3" fmla="*/ 4899238 w 6858000"/>
              <a:gd name="connsiteY3" fmla="*/ 993109 h 6780924"/>
              <a:gd name="connsiteX4" fmla="*/ 4719238 w 6858000"/>
              <a:gd name="connsiteY4" fmla="*/ 813109 h 6780924"/>
              <a:gd name="connsiteX5" fmla="*/ 4719238 w 6858000"/>
              <a:gd name="connsiteY5" fmla="*/ 660719 h 6780924"/>
              <a:gd name="connsiteX6" fmla="*/ 4899238 w 6858000"/>
              <a:gd name="connsiteY6" fmla="*/ 480718 h 6780924"/>
              <a:gd name="connsiteX7" fmla="*/ 4172418 w 6858000"/>
              <a:gd name="connsiteY7" fmla="*/ 49104 h 6780924"/>
              <a:gd name="connsiteX8" fmla="*/ 4352418 w 6858000"/>
              <a:gd name="connsiteY8" fmla="*/ 229104 h 6780924"/>
              <a:gd name="connsiteX9" fmla="*/ 4352418 w 6858000"/>
              <a:gd name="connsiteY9" fmla="*/ 958969 h 6780924"/>
              <a:gd name="connsiteX10" fmla="*/ 4355828 w 6858000"/>
              <a:gd name="connsiteY10" fmla="*/ 958280 h 6780924"/>
              <a:gd name="connsiteX11" fmla="*/ 4355828 w 6858000"/>
              <a:gd name="connsiteY11" fmla="*/ 910422 h 6780924"/>
              <a:gd name="connsiteX12" fmla="*/ 4535826 w 6858000"/>
              <a:gd name="connsiteY12" fmla="*/ 730422 h 6780924"/>
              <a:gd name="connsiteX13" fmla="*/ 4715828 w 6858000"/>
              <a:gd name="connsiteY13" fmla="*/ 910422 h 6780924"/>
              <a:gd name="connsiteX14" fmla="*/ 4715828 w 6858000"/>
              <a:gd name="connsiteY14" fmla="*/ 1581340 h 6780924"/>
              <a:gd name="connsiteX15" fmla="*/ 4720198 w 6858000"/>
              <a:gd name="connsiteY15" fmla="*/ 1582222 h 6780924"/>
              <a:gd name="connsiteX16" fmla="*/ 4722896 w 6858000"/>
              <a:gd name="connsiteY16" fmla="*/ 1555465 h 6780924"/>
              <a:gd name="connsiteX17" fmla="*/ 4899238 w 6858000"/>
              <a:gd name="connsiteY17" fmla="*/ 1411741 h 6780924"/>
              <a:gd name="connsiteX18" fmla="*/ 5075580 w 6858000"/>
              <a:gd name="connsiteY18" fmla="*/ 1555465 h 6780924"/>
              <a:gd name="connsiteX19" fmla="*/ 5078522 w 6858000"/>
              <a:gd name="connsiteY19" fmla="*/ 1584654 h 6780924"/>
              <a:gd name="connsiteX20" fmla="*/ 5082646 w 6858000"/>
              <a:gd name="connsiteY20" fmla="*/ 1583821 h 6780924"/>
              <a:gd name="connsiteX21" fmla="*/ 5082646 w 6858000"/>
              <a:gd name="connsiteY21" fmla="*/ 1244357 h 6780924"/>
              <a:gd name="connsiteX22" fmla="*/ 5262646 w 6858000"/>
              <a:gd name="connsiteY22" fmla="*/ 1064357 h 6780924"/>
              <a:gd name="connsiteX23" fmla="*/ 5442646 w 6858000"/>
              <a:gd name="connsiteY23" fmla="*/ 1244357 h 6780924"/>
              <a:gd name="connsiteX24" fmla="*/ 5442646 w 6858000"/>
              <a:gd name="connsiteY24" fmla="*/ 1916269 h 6780924"/>
              <a:gd name="connsiteX25" fmla="*/ 5448480 w 6858000"/>
              <a:gd name="connsiteY25" fmla="*/ 1915093 h 6780924"/>
              <a:gd name="connsiteX26" fmla="*/ 5449714 w 6858000"/>
              <a:gd name="connsiteY26" fmla="*/ 1902847 h 6780924"/>
              <a:gd name="connsiteX27" fmla="*/ 5626056 w 6858000"/>
              <a:gd name="connsiteY27" fmla="*/ 1759123 h 6780924"/>
              <a:gd name="connsiteX28" fmla="*/ 5791912 w 6858000"/>
              <a:gd name="connsiteY28" fmla="*/ 1869059 h 6780924"/>
              <a:gd name="connsiteX29" fmla="*/ 5800744 w 6858000"/>
              <a:gd name="connsiteY29" fmla="*/ 1897511 h 6780924"/>
              <a:gd name="connsiteX30" fmla="*/ 5800744 w 6858000"/>
              <a:gd name="connsiteY30" fmla="*/ 1457324 h 6780924"/>
              <a:gd name="connsiteX31" fmla="*/ 5981718 w 6858000"/>
              <a:gd name="connsiteY31" fmla="*/ 1276349 h 6780924"/>
              <a:gd name="connsiteX32" fmla="*/ 6159016 w 6858000"/>
              <a:gd name="connsiteY32" fmla="*/ 1420851 h 6780924"/>
              <a:gd name="connsiteX33" fmla="*/ 6162690 w 6858000"/>
              <a:gd name="connsiteY33" fmla="*/ 1457285 h 6780924"/>
              <a:gd name="connsiteX34" fmla="*/ 6162690 w 6858000"/>
              <a:gd name="connsiteY34" fmla="*/ 1132146 h 6780924"/>
              <a:gd name="connsiteX35" fmla="*/ 6343664 w 6858000"/>
              <a:gd name="connsiteY35" fmla="*/ 951170 h 6780924"/>
              <a:gd name="connsiteX36" fmla="*/ 6524640 w 6858000"/>
              <a:gd name="connsiteY36" fmla="*/ 1132146 h 6780924"/>
              <a:gd name="connsiteX37" fmla="*/ 6524640 w 6858000"/>
              <a:gd name="connsiteY37" fmla="*/ 1636217 h 6780924"/>
              <a:gd name="connsiteX38" fmla="*/ 6526784 w 6858000"/>
              <a:gd name="connsiteY38" fmla="*/ 1614950 h 6780924"/>
              <a:gd name="connsiteX39" fmla="*/ 6703126 w 6858000"/>
              <a:gd name="connsiteY39" fmla="*/ 1471226 h 6780924"/>
              <a:gd name="connsiteX40" fmla="*/ 6830404 w 6858000"/>
              <a:gd name="connsiteY40" fmla="*/ 1523946 h 6780924"/>
              <a:gd name="connsiteX41" fmla="*/ 6857998 w 6858000"/>
              <a:gd name="connsiteY41" fmla="*/ 1564874 h 6780924"/>
              <a:gd name="connsiteX42" fmla="*/ 6857998 w 6858000"/>
              <a:gd name="connsiteY42" fmla="*/ 4674715 h 6780924"/>
              <a:gd name="connsiteX43" fmla="*/ 6858000 w 6858000"/>
              <a:gd name="connsiteY43" fmla="*/ 4674715 h 6780924"/>
              <a:gd name="connsiteX44" fmla="*/ 6858000 w 6858000"/>
              <a:gd name="connsiteY44" fmla="*/ 4842542 h 6780924"/>
              <a:gd name="connsiteX45" fmla="*/ 6678000 w 6858000"/>
              <a:gd name="connsiteY45" fmla="*/ 5022542 h 6780924"/>
              <a:gd name="connsiteX46" fmla="*/ 6512145 w 6858000"/>
              <a:gd name="connsiteY46" fmla="*/ 4912606 h 6780924"/>
              <a:gd name="connsiteX47" fmla="*/ 6502414 w 6858000"/>
              <a:gd name="connsiteY47" fmla="*/ 4864407 h 6780924"/>
              <a:gd name="connsiteX48" fmla="*/ 6502414 w 6858000"/>
              <a:gd name="connsiteY48" fmla="*/ 5285377 h 6780924"/>
              <a:gd name="connsiteX49" fmla="*/ 6322414 w 6858000"/>
              <a:gd name="connsiteY49" fmla="*/ 5465377 h 6780924"/>
              <a:gd name="connsiteX50" fmla="*/ 6146071 w 6858000"/>
              <a:gd name="connsiteY50" fmla="*/ 5321653 h 6780924"/>
              <a:gd name="connsiteX51" fmla="*/ 6143463 w 6858000"/>
              <a:gd name="connsiteY51" fmla="*/ 5295783 h 6780924"/>
              <a:gd name="connsiteX52" fmla="*/ 6143463 w 6858000"/>
              <a:gd name="connsiteY52" fmla="*/ 6254957 h 6780924"/>
              <a:gd name="connsiteX53" fmla="*/ 5962488 w 6858000"/>
              <a:gd name="connsiteY53" fmla="*/ 6435932 h 6780924"/>
              <a:gd name="connsiteX54" fmla="*/ 5795735 w 6858000"/>
              <a:gd name="connsiteY54" fmla="*/ 6325401 h 6780924"/>
              <a:gd name="connsiteX55" fmla="*/ 5795551 w 6858000"/>
              <a:gd name="connsiteY55" fmla="*/ 6324808 h 6780924"/>
              <a:gd name="connsiteX56" fmla="*/ 5795456 w 6858000"/>
              <a:gd name="connsiteY56" fmla="*/ 6324667 h 6780924"/>
              <a:gd name="connsiteX57" fmla="*/ 5781311 w 6858000"/>
              <a:gd name="connsiteY57" fmla="*/ 6254603 h 6780924"/>
              <a:gd name="connsiteX58" fmla="*/ 5781311 w 6858000"/>
              <a:gd name="connsiteY58" fmla="*/ 6006221 h 6780924"/>
              <a:gd name="connsiteX59" fmla="*/ 5781513 w 6858000"/>
              <a:gd name="connsiteY59" fmla="*/ 6004217 h 6780924"/>
              <a:gd name="connsiteX60" fmla="*/ 5781513 w 6858000"/>
              <a:gd name="connsiteY60" fmla="*/ 5761749 h 6780924"/>
              <a:gd name="connsiteX61" fmla="*/ 5780208 w 6858000"/>
              <a:gd name="connsiteY61" fmla="*/ 5761749 h 6780924"/>
              <a:gd name="connsiteX62" fmla="*/ 5780208 w 6858000"/>
              <a:gd name="connsiteY62" fmla="*/ 5773159 h 6780924"/>
              <a:gd name="connsiteX63" fmla="*/ 5600208 w 6858000"/>
              <a:gd name="connsiteY63" fmla="*/ 5953159 h 6780924"/>
              <a:gd name="connsiteX64" fmla="*/ 5420208 w 6858000"/>
              <a:gd name="connsiteY64" fmla="*/ 5773159 h 6780924"/>
              <a:gd name="connsiteX65" fmla="*/ 5420208 w 6858000"/>
              <a:gd name="connsiteY65" fmla="*/ 5761749 h 6780924"/>
              <a:gd name="connsiteX66" fmla="*/ 5419105 w 6858000"/>
              <a:gd name="connsiteY66" fmla="*/ 5761749 h 6780924"/>
              <a:gd name="connsiteX67" fmla="*/ 5419105 w 6858000"/>
              <a:gd name="connsiteY67" fmla="*/ 6780924 h 6780924"/>
              <a:gd name="connsiteX68" fmla="*/ 5229225 w 6858000"/>
              <a:gd name="connsiteY68" fmla="*/ 6780924 h 6780924"/>
              <a:gd name="connsiteX69" fmla="*/ 5059105 w 6858000"/>
              <a:gd name="connsiteY69" fmla="*/ 6780924 h 6780924"/>
              <a:gd name="connsiteX70" fmla="*/ 5009857 w 6858000"/>
              <a:gd name="connsiteY70" fmla="*/ 6780924 h 6780924"/>
              <a:gd name="connsiteX71" fmla="*/ 4857750 w 6858000"/>
              <a:gd name="connsiteY71" fmla="*/ 6780924 h 6780924"/>
              <a:gd name="connsiteX72" fmla="*/ 4746147 w 6858000"/>
              <a:gd name="connsiteY72" fmla="*/ 6780924 h 6780924"/>
              <a:gd name="connsiteX73" fmla="*/ 4712147 w 6858000"/>
              <a:gd name="connsiteY73" fmla="*/ 6730496 h 6780924"/>
              <a:gd name="connsiteX74" fmla="*/ 4698002 w 6858000"/>
              <a:gd name="connsiteY74" fmla="*/ 6660431 h 6780924"/>
              <a:gd name="connsiteX75" fmla="*/ 4698002 w 6858000"/>
              <a:gd name="connsiteY75" fmla="*/ 5925639 h 6780924"/>
              <a:gd name="connsiteX76" fmla="*/ 4686136 w 6858000"/>
              <a:gd name="connsiteY76" fmla="*/ 5928313 h 6780924"/>
              <a:gd name="connsiteX77" fmla="*/ 4686136 w 6858000"/>
              <a:gd name="connsiteY77" fmla="*/ 6026357 h 6780924"/>
              <a:gd name="connsiteX78" fmla="*/ 4505161 w 6858000"/>
              <a:gd name="connsiteY78" fmla="*/ 6207332 h 6780924"/>
              <a:gd name="connsiteX79" fmla="*/ 4324186 w 6858000"/>
              <a:gd name="connsiteY79" fmla="*/ 6026357 h 6780924"/>
              <a:gd name="connsiteX80" fmla="*/ 4324186 w 6858000"/>
              <a:gd name="connsiteY80" fmla="*/ 6003902 h 6780924"/>
              <a:gd name="connsiteX81" fmla="*/ 4308074 w 6858000"/>
              <a:gd name="connsiteY81" fmla="*/ 6005915 h 6780924"/>
              <a:gd name="connsiteX82" fmla="*/ 4308074 w 6858000"/>
              <a:gd name="connsiteY82" fmla="*/ 6780924 h 6780924"/>
              <a:gd name="connsiteX83" fmla="*/ 3948076 w 6858000"/>
              <a:gd name="connsiteY83" fmla="*/ 6780924 h 6780924"/>
              <a:gd name="connsiteX84" fmla="*/ 3948076 w 6858000"/>
              <a:gd name="connsiteY84" fmla="*/ 6542799 h 6780924"/>
              <a:gd name="connsiteX85" fmla="*/ 3944666 w 6858000"/>
              <a:gd name="connsiteY85" fmla="*/ 6542799 h 6780924"/>
              <a:gd name="connsiteX86" fmla="*/ 3944666 w 6858000"/>
              <a:gd name="connsiteY86" fmla="*/ 6555998 h 6780924"/>
              <a:gd name="connsiteX87" fmla="*/ 3764666 w 6858000"/>
              <a:gd name="connsiteY87" fmla="*/ 6735998 h 6780924"/>
              <a:gd name="connsiteX88" fmla="*/ 3584666 w 6858000"/>
              <a:gd name="connsiteY88" fmla="*/ 6555998 h 6780924"/>
              <a:gd name="connsiteX89" fmla="*/ 3584666 w 6858000"/>
              <a:gd name="connsiteY89" fmla="*/ 6542799 h 6780924"/>
              <a:gd name="connsiteX90" fmla="*/ 3581256 w 6858000"/>
              <a:gd name="connsiteY90" fmla="*/ 6542799 h 6780924"/>
              <a:gd name="connsiteX91" fmla="*/ 3581256 w 6858000"/>
              <a:gd name="connsiteY91" fmla="*/ 6779446 h 6780924"/>
              <a:gd name="connsiteX92" fmla="*/ 3581107 w 6858000"/>
              <a:gd name="connsiteY92" fmla="*/ 6780924 h 6780924"/>
              <a:gd name="connsiteX93" fmla="*/ 3221405 w 6858000"/>
              <a:gd name="connsiteY93" fmla="*/ 6780924 h 6780924"/>
              <a:gd name="connsiteX94" fmla="*/ 3221256 w 6858000"/>
              <a:gd name="connsiteY94" fmla="*/ 6779446 h 6780924"/>
              <a:gd name="connsiteX95" fmla="*/ 3221256 w 6858000"/>
              <a:gd name="connsiteY95" fmla="*/ 6753018 h 6780924"/>
              <a:gd name="connsiteX96" fmla="*/ 3217846 w 6858000"/>
              <a:gd name="connsiteY96" fmla="*/ 6753706 h 6780924"/>
              <a:gd name="connsiteX97" fmla="*/ 3217846 w 6858000"/>
              <a:gd name="connsiteY97" fmla="*/ 6780924 h 6780924"/>
              <a:gd name="connsiteX98" fmla="*/ 2857846 w 6858000"/>
              <a:gd name="connsiteY98" fmla="*/ 6780924 h 6780924"/>
              <a:gd name="connsiteX99" fmla="*/ 2857846 w 6858000"/>
              <a:gd name="connsiteY99" fmla="*/ 6753312 h 6780924"/>
              <a:gd name="connsiteX100" fmla="*/ 2854436 w 6858000"/>
              <a:gd name="connsiteY100" fmla="*/ 6754001 h 6780924"/>
              <a:gd name="connsiteX101" fmla="*/ 2854436 w 6858000"/>
              <a:gd name="connsiteY101" fmla="*/ 6780924 h 6780924"/>
              <a:gd name="connsiteX102" fmla="*/ 2494436 w 6858000"/>
              <a:gd name="connsiteY102" fmla="*/ 6780924 h 6780924"/>
              <a:gd name="connsiteX103" fmla="*/ 2494436 w 6858000"/>
              <a:gd name="connsiteY103" fmla="*/ 6130942 h 6780924"/>
              <a:gd name="connsiteX104" fmla="*/ 2490066 w 6858000"/>
              <a:gd name="connsiteY104" fmla="*/ 6130059 h 6780924"/>
              <a:gd name="connsiteX105" fmla="*/ 2487368 w 6858000"/>
              <a:gd name="connsiteY105" fmla="*/ 6156817 h 6780924"/>
              <a:gd name="connsiteX106" fmla="*/ 2311026 w 6858000"/>
              <a:gd name="connsiteY106" fmla="*/ 6300541 h 6780924"/>
              <a:gd name="connsiteX107" fmla="*/ 2134684 w 6858000"/>
              <a:gd name="connsiteY107" fmla="*/ 6156817 h 6780924"/>
              <a:gd name="connsiteX108" fmla="*/ 2131742 w 6858000"/>
              <a:gd name="connsiteY108" fmla="*/ 6127628 h 6780924"/>
              <a:gd name="connsiteX109" fmla="*/ 2127618 w 6858000"/>
              <a:gd name="connsiteY109" fmla="*/ 6128461 h 6780924"/>
              <a:gd name="connsiteX110" fmla="*/ 2127618 w 6858000"/>
              <a:gd name="connsiteY110" fmla="*/ 6467924 h 6780924"/>
              <a:gd name="connsiteX111" fmla="*/ 1947618 w 6858000"/>
              <a:gd name="connsiteY111" fmla="*/ 6647924 h 6780924"/>
              <a:gd name="connsiteX112" fmla="*/ 1767618 w 6858000"/>
              <a:gd name="connsiteY112" fmla="*/ 6467924 h 6780924"/>
              <a:gd name="connsiteX113" fmla="*/ 1767618 w 6858000"/>
              <a:gd name="connsiteY113" fmla="*/ 5796012 h 6780924"/>
              <a:gd name="connsiteX114" fmla="*/ 1761784 w 6858000"/>
              <a:gd name="connsiteY114" fmla="*/ 5797189 h 6780924"/>
              <a:gd name="connsiteX115" fmla="*/ 1760550 w 6858000"/>
              <a:gd name="connsiteY115" fmla="*/ 5809435 h 6780924"/>
              <a:gd name="connsiteX116" fmla="*/ 1584208 w 6858000"/>
              <a:gd name="connsiteY116" fmla="*/ 5953159 h 6780924"/>
              <a:gd name="connsiteX117" fmla="*/ 1418352 w 6858000"/>
              <a:gd name="connsiteY117" fmla="*/ 5843223 h 6780924"/>
              <a:gd name="connsiteX118" fmla="*/ 1409520 w 6858000"/>
              <a:gd name="connsiteY118" fmla="*/ 5814770 h 6780924"/>
              <a:gd name="connsiteX119" fmla="*/ 1409520 w 6858000"/>
              <a:gd name="connsiteY119" fmla="*/ 6254958 h 6780924"/>
              <a:gd name="connsiteX120" fmla="*/ 1228546 w 6858000"/>
              <a:gd name="connsiteY120" fmla="*/ 6435933 h 6780924"/>
              <a:gd name="connsiteX121" fmla="*/ 1051248 w 6858000"/>
              <a:gd name="connsiteY121" fmla="*/ 6291431 h 6780924"/>
              <a:gd name="connsiteX122" fmla="*/ 1047574 w 6858000"/>
              <a:gd name="connsiteY122" fmla="*/ 6254997 h 6780924"/>
              <a:gd name="connsiteX123" fmla="*/ 1047574 w 6858000"/>
              <a:gd name="connsiteY123" fmla="*/ 6580136 h 6780924"/>
              <a:gd name="connsiteX124" fmla="*/ 866600 w 6858000"/>
              <a:gd name="connsiteY124" fmla="*/ 6761111 h 6780924"/>
              <a:gd name="connsiteX125" fmla="*/ 685625 w 6858000"/>
              <a:gd name="connsiteY125" fmla="*/ 6580136 h 6780924"/>
              <a:gd name="connsiteX126" fmla="*/ 685625 w 6858000"/>
              <a:gd name="connsiteY126" fmla="*/ 6076064 h 6780924"/>
              <a:gd name="connsiteX127" fmla="*/ 683480 w 6858000"/>
              <a:gd name="connsiteY127" fmla="*/ 6097332 h 6780924"/>
              <a:gd name="connsiteX128" fmla="*/ 507138 w 6858000"/>
              <a:gd name="connsiteY128" fmla="*/ 6241056 h 6780924"/>
              <a:gd name="connsiteX129" fmla="*/ 379860 w 6858000"/>
              <a:gd name="connsiteY129" fmla="*/ 6188335 h 6780924"/>
              <a:gd name="connsiteX130" fmla="*/ 352266 w 6858000"/>
              <a:gd name="connsiteY130" fmla="*/ 6147408 h 6780924"/>
              <a:gd name="connsiteX131" fmla="*/ 352266 w 6858000"/>
              <a:gd name="connsiteY131" fmla="*/ 6050281 h 6780924"/>
              <a:gd name="connsiteX132" fmla="*/ 352264 w 6858000"/>
              <a:gd name="connsiteY132" fmla="*/ 6050271 h 6780924"/>
              <a:gd name="connsiteX133" fmla="*/ 352264 w 6858000"/>
              <a:gd name="connsiteY133" fmla="*/ 5788251 h 6780924"/>
              <a:gd name="connsiteX134" fmla="*/ 344945 w 6858000"/>
              <a:gd name="connsiteY134" fmla="*/ 5824500 h 6780924"/>
              <a:gd name="connsiteX135" fmla="*/ 179091 w 6858000"/>
              <a:gd name="connsiteY135" fmla="*/ 5934436 h 6780924"/>
              <a:gd name="connsiteX136" fmla="*/ 2748 w 6858000"/>
              <a:gd name="connsiteY136" fmla="*/ 5790712 h 6780924"/>
              <a:gd name="connsiteX137" fmla="*/ 0 w 6858000"/>
              <a:gd name="connsiteY137" fmla="*/ 5763453 h 6780924"/>
              <a:gd name="connsiteX138" fmla="*/ 0 w 6858000"/>
              <a:gd name="connsiteY138" fmla="*/ 3970142 h 6780924"/>
              <a:gd name="connsiteX139" fmla="*/ 2748 w 6858000"/>
              <a:gd name="connsiteY139" fmla="*/ 3942883 h 6780924"/>
              <a:gd name="connsiteX140" fmla="*/ 179091 w 6858000"/>
              <a:gd name="connsiteY140" fmla="*/ 3799159 h 6780924"/>
              <a:gd name="connsiteX141" fmla="*/ 344945 w 6858000"/>
              <a:gd name="connsiteY141" fmla="*/ 3909095 h 6780924"/>
              <a:gd name="connsiteX142" fmla="*/ 352264 w 6858000"/>
              <a:gd name="connsiteY142" fmla="*/ 3945346 h 6780924"/>
              <a:gd name="connsiteX143" fmla="*/ 352264 w 6858000"/>
              <a:gd name="connsiteY143" fmla="*/ 2869739 h 6780924"/>
              <a:gd name="connsiteX144" fmla="*/ 532264 w 6858000"/>
              <a:gd name="connsiteY144" fmla="*/ 2689739 h 6780924"/>
              <a:gd name="connsiteX145" fmla="*/ 698119 w 6858000"/>
              <a:gd name="connsiteY145" fmla="*/ 2799676 h 6780924"/>
              <a:gd name="connsiteX146" fmla="*/ 707850 w 6858000"/>
              <a:gd name="connsiteY146" fmla="*/ 2847874 h 6780924"/>
              <a:gd name="connsiteX147" fmla="*/ 707850 w 6858000"/>
              <a:gd name="connsiteY147" fmla="*/ 2426905 h 6780924"/>
              <a:gd name="connsiteX148" fmla="*/ 887850 w 6858000"/>
              <a:gd name="connsiteY148" fmla="*/ 2246904 h 6780924"/>
              <a:gd name="connsiteX149" fmla="*/ 1064193 w 6858000"/>
              <a:gd name="connsiteY149" fmla="*/ 2390628 h 6780924"/>
              <a:gd name="connsiteX150" fmla="*/ 1066801 w 6858000"/>
              <a:gd name="connsiteY150" fmla="*/ 2416498 h 6780924"/>
              <a:gd name="connsiteX151" fmla="*/ 1066801 w 6858000"/>
              <a:gd name="connsiteY151" fmla="*/ 1457325 h 6780924"/>
              <a:gd name="connsiteX152" fmla="*/ 1247776 w 6858000"/>
              <a:gd name="connsiteY152" fmla="*/ 1276350 h 6780924"/>
              <a:gd name="connsiteX153" fmla="*/ 1414529 w 6858000"/>
              <a:gd name="connsiteY153" fmla="*/ 1386880 h 6780924"/>
              <a:gd name="connsiteX154" fmla="*/ 1414713 w 6858000"/>
              <a:gd name="connsiteY154" fmla="*/ 1387474 h 6780924"/>
              <a:gd name="connsiteX155" fmla="*/ 1414808 w 6858000"/>
              <a:gd name="connsiteY155" fmla="*/ 1387615 h 6780924"/>
              <a:gd name="connsiteX156" fmla="*/ 1428953 w 6858000"/>
              <a:gd name="connsiteY156" fmla="*/ 1457678 h 6780924"/>
              <a:gd name="connsiteX157" fmla="*/ 1428953 w 6858000"/>
              <a:gd name="connsiteY157" fmla="*/ 1706061 h 6780924"/>
              <a:gd name="connsiteX158" fmla="*/ 1428751 w 6858000"/>
              <a:gd name="connsiteY158" fmla="*/ 1708065 h 6780924"/>
              <a:gd name="connsiteX159" fmla="*/ 1428751 w 6858000"/>
              <a:gd name="connsiteY159" fmla="*/ 2186419 h 6780924"/>
              <a:gd name="connsiteX160" fmla="*/ 1428953 w 6858000"/>
              <a:gd name="connsiteY160" fmla="*/ 2188423 h 6780924"/>
              <a:gd name="connsiteX161" fmla="*/ 1428953 w 6858000"/>
              <a:gd name="connsiteY161" fmla="*/ 2344473 h 6780924"/>
              <a:gd name="connsiteX162" fmla="*/ 1430056 w 6858000"/>
              <a:gd name="connsiteY162" fmla="*/ 2343631 h 6780924"/>
              <a:gd name="connsiteX163" fmla="*/ 1430056 w 6858000"/>
              <a:gd name="connsiteY163" fmla="*/ 1939123 h 6780924"/>
              <a:gd name="connsiteX164" fmla="*/ 1610056 w 6858000"/>
              <a:gd name="connsiteY164" fmla="*/ 1759123 h 6780924"/>
              <a:gd name="connsiteX165" fmla="*/ 1790056 w 6858000"/>
              <a:gd name="connsiteY165" fmla="*/ 1939123 h 6780924"/>
              <a:gd name="connsiteX166" fmla="*/ 1790056 w 6858000"/>
              <a:gd name="connsiteY166" fmla="*/ 2094491 h 6780924"/>
              <a:gd name="connsiteX167" fmla="*/ 1791159 w 6858000"/>
              <a:gd name="connsiteY167" fmla="*/ 2093833 h 6780924"/>
              <a:gd name="connsiteX168" fmla="*/ 1791159 w 6858000"/>
              <a:gd name="connsiteY168" fmla="*/ 452552 h 6780924"/>
              <a:gd name="connsiteX169" fmla="*/ 1971159 w 6858000"/>
              <a:gd name="connsiteY169" fmla="*/ 272552 h 6780924"/>
              <a:gd name="connsiteX170" fmla="*/ 2151159 w 6858000"/>
              <a:gd name="connsiteY170" fmla="*/ 452552 h 6780924"/>
              <a:gd name="connsiteX171" fmla="*/ 2151159 w 6858000"/>
              <a:gd name="connsiteY171" fmla="*/ 1123074 h 6780924"/>
              <a:gd name="connsiteX172" fmla="*/ 2152262 w 6858000"/>
              <a:gd name="connsiteY172" fmla="*/ 1123074 h 6780924"/>
              <a:gd name="connsiteX173" fmla="*/ 2152262 w 6858000"/>
              <a:gd name="connsiteY173" fmla="*/ 1051851 h 6780924"/>
              <a:gd name="connsiteX174" fmla="*/ 2332262 w 6858000"/>
              <a:gd name="connsiteY174" fmla="*/ 871849 h 6780924"/>
              <a:gd name="connsiteX175" fmla="*/ 2512262 w 6858000"/>
              <a:gd name="connsiteY175" fmla="*/ 1051851 h 6780924"/>
              <a:gd name="connsiteX176" fmla="*/ 2512262 w 6858000"/>
              <a:gd name="connsiteY176" fmla="*/ 1786643 h 6780924"/>
              <a:gd name="connsiteX177" fmla="*/ 2524128 w 6858000"/>
              <a:gd name="connsiteY177" fmla="*/ 1783969 h 6780924"/>
              <a:gd name="connsiteX178" fmla="*/ 2524128 w 6858000"/>
              <a:gd name="connsiteY178" fmla="*/ 1685924 h 6780924"/>
              <a:gd name="connsiteX179" fmla="*/ 2705103 w 6858000"/>
              <a:gd name="connsiteY179" fmla="*/ 1504950 h 6780924"/>
              <a:gd name="connsiteX180" fmla="*/ 2886078 w 6858000"/>
              <a:gd name="connsiteY180" fmla="*/ 1685924 h 6780924"/>
              <a:gd name="connsiteX181" fmla="*/ 2886078 w 6858000"/>
              <a:gd name="connsiteY181" fmla="*/ 1708380 h 6780924"/>
              <a:gd name="connsiteX182" fmla="*/ 2902190 w 6858000"/>
              <a:gd name="connsiteY182" fmla="*/ 1706366 h 6780924"/>
              <a:gd name="connsiteX183" fmla="*/ 2902190 w 6858000"/>
              <a:gd name="connsiteY183" fmla="*/ 788060 h 6780924"/>
              <a:gd name="connsiteX184" fmla="*/ 3082188 w 6858000"/>
              <a:gd name="connsiteY184" fmla="*/ 608060 h 6780924"/>
              <a:gd name="connsiteX185" fmla="*/ 3262188 w 6858000"/>
              <a:gd name="connsiteY185" fmla="*/ 788060 h 6780924"/>
              <a:gd name="connsiteX186" fmla="*/ 3262188 w 6858000"/>
              <a:gd name="connsiteY186" fmla="*/ 1123074 h 6780924"/>
              <a:gd name="connsiteX187" fmla="*/ 3272303 w 6858000"/>
              <a:gd name="connsiteY187" fmla="*/ 1123074 h 6780924"/>
              <a:gd name="connsiteX188" fmla="*/ 3279744 w 6858000"/>
              <a:gd name="connsiteY188" fmla="*/ 1086219 h 6780924"/>
              <a:gd name="connsiteX189" fmla="*/ 3445598 w 6858000"/>
              <a:gd name="connsiteY189" fmla="*/ 976284 h 6780924"/>
              <a:gd name="connsiteX190" fmla="*/ 3611453 w 6858000"/>
              <a:gd name="connsiteY190" fmla="*/ 1086219 h 6780924"/>
              <a:gd name="connsiteX191" fmla="*/ 3618893 w 6858000"/>
              <a:gd name="connsiteY191" fmla="*/ 1123074 h 6780924"/>
              <a:gd name="connsiteX192" fmla="*/ 3629008 w 6858000"/>
              <a:gd name="connsiteY192" fmla="*/ 1123074 h 6780924"/>
              <a:gd name="connsiteX193" fmla="*/ 3629008 w 6858000"/>
              <a:gd name="connsiteY193" fmla="*/ 932835 h 6780924"/>
              <a:gd name="connsiteX194" fmla="*/ 3809008 w 6858000"/>
              <a:gd name="connsiteY194" fmla="*/ 752835 h 6780924"/>
              <a:gd name="connsiteX195" fmla="*/ 3989008 w 6858000"/>
              <a:gd name="connsiteY195" fmla="*/ 932835 h 6780924"/>
              <a:gd name="connsiteX196" fmla="*/ 3989008 w 6858000"/>
              <a:gd name="connsiteY196" fmla="*/ 959263 h 6780924"/>
              <a:gd name="connsiteX197" fmla="*/ 3992418 w 6858000"/>
              <a:gd name="connsiteY197" fmla="*/ 958575 h 6780924"/>
              <a:gd name="connsiteX198" fmla="*/ 3992418 w 6858000"/>
              <a:gd name="connsiteY198" fmla="*/ 229104 h 6780924"/>
              <a:gd name="connsiteX199" fmla="*/ 4172418 w 6858000"/>
              <a:gd name="connsiteY199" fmla="*/ 49104 h 6780924"/>
              <a:gd name="connsiteX200" fmla="*/ 3082188 w 6858000"/>
              <a:gd name="connsiteY200" fmla="*/ 0 h 6780924"/>
              <a:gd name="connsiteX201" fmla="*/ 3262188 w 6858000"/>
              <a:gd name="connsiteY201" fmla="*/ 180000 h 6780924"/>
              <a:gd name="connsiteX202" fmla="*/ 3262188 w 6858000"/>
              <a:gd name="connsiteY202" fmla="*/ 332390 h 6780924"/>
              <a:gd name="connsiteX203" fmla="*/ 3082188 w 6858000"/>
              <a:gd name="connsiteY203" fmla="*/ 512390 h 6780924"/>
              <a:gd name="connsiteX204" fmla="*/ 2902190 w 6858000"/>
              <a:gd name="connsiteY204" fmla="*/ 332390 h 6780924"/>
              <a:gd name="connsiteX205" fmla="*/ 2902190 w 6858000"/>
              <a:gd name="connsiteY205" fmla="*/ 180000 h 6780924"/>
              <a:gd name="connsiteX206" fmla="*/ 3082188 w 6858000"/>
              <a:gd name="connsiteY206" fmla="*/ 0 h 678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6858000" h="6780924">
                <a:moveTo>
                  <a:pt x="4899238" y="480718"/>
                </a:moveTo>
                <a:cubicBezTo>
                  <a:pt x="4998650" y="480718"/>
                  <a:pt x="5079238" y="561307"/>
                  <a:pt x="5079238" y="660719"/>
                </a:cubicBezTo>
                <a:lnTo>
                  <a:pt x="5079238" y="813109"/>
                </a:lnTo>
                <a:cubicBezTo>
                  <a:pt x="5079238" y="912519"/>
                  <a:pt x="4998650" y="993109"/>
                  <a:pt x="4899238" y="993109"/>
                </a:cubicBezTo>
                <a:cubicBezTo>
                  <a:pt x="4799828" y="993109"/>
                  <a:pt x="4719238" y="912519"/>
                  <a:pt x="4719238" y="813109"/>
                </a:cubicBezTo>
                <a:lnTo>
                  <a:pt x="4719238" y="660719"/>
                </a:lnTo>
                <a:cubicBezTo>
                  <a:pt x="4719238" y="561307"/>
                  <a:pt x="4799828" y="480718"/>
                  <a:pt x="4899238" y="480718"/>
                </a:cubicBezTo>
                <a:close/>
                <a:moveTo>
                  <a:pt x="4172418" y="49104"/>
                </a:moveTo>
                <a:cubicBezTo>
                  <a:pt x="4271828" y="49104"/>
                  <a:pt x="4352418" y="129694"/>
                  <a:pt x="4352418" y="229104"/>
                </a:cubicBezTo>
                <a:lnTo>
                  <a:pt x="4352418" y="958969"/>
                </a:lnTo>
                <a:lnTo>
                  <a:pt x="4355828" y="958280"/>
                </a:lnTo>
                <a:lnTo>
                  <a:pt x="4355828" y="910422"/>
                </a:lnTo>
                <a:cubicBezTo>
                  <a:pt x="4355828" y="811012"/>
                  <a:pt x="4436416" y="730422"/>
                  <a:pt x="4535826" y="730422"/>
                </a:cubicBezTo>
                <a:cubicBezTo>
                  <a:pt x="4635238" y="730422"/>
                  <a:pt x="4715828" y="811012"/>
                  <a:pt x="4715828" y="910422"/>
                </a:cubicBezTo>
                <a:lnTo>
                  <a:pt x="4715828" y="1581340"/>
                </a:lnTo>
                <a:lnTo>
                  <a:pt x="4720198" y="1582222"/>
                </a:lnTo>
                <a:lnTo>
                  <a:pt x="4722896" y="1555465"/>
                </a:lnTo>
                <a:cubicBezTo>
                  <a:pt x="4739680" y="1473443"/>
                  <a:pt x="4812252" y="1411741"/>
                  <a:pt x="4899238" y="1411741"/>
                </a:cubicBezTo>
                <a:cubicBezTo>
                  <a:pt x="4986222" y="1411741"/>
                  <a:pt x="5058796" y="1473443"/>
                  <a:pt x="5075580" y="1555465"/>
                </a:cubicBezTo>
                <a:lnTo>
                  <a:pt x="5078522" y="1584654"/>
                </a:lnTo>
                <a:lnTo>
                  <a:pt x="5082646" y="1583821"/>
                </a:lnTo>
                <a:lnTo>
                  <a:pt x="5082646" y="1244357"/>
                </a:lnTo>
                <a:cubicBezTo>
                  <a:pt x="5082646" y="1144948"/>
                  <a:pt x="5163236" y="1064357"/>
                  <a:pt x="5262646" y="1064357"/>
                </a:cubicBezTo>
                <a:cubicBezTo>
                  <a:pt x="5362058" y="1064357"/>
                  <a:pt x="5442646" y="1144948"/>
                  <a:pt x="5442646" y="1244357"/>
                </a:cubicBezTo>
                <a:lnTo>
                  <a:pt x="5442646" y="1916269"/>
                </a:lnTo>
                <a:lnTo>
                  <a:pt x="5448480" y="1915093"/>
                </a:lnTo>
                <a:lnTo>
                  <a:pt x="5449714" y="1902847"/>
                </a:lnTo>
                <a:cubicBezTo>
                  <a:pt x="5466498" y="1820824"/>
                  <a:pt x="5539072" y="1759123"/>
                  <a:pt x="5626056" y="1759123"/>
                </a:cubicBezTo>
                <a:cubicBezTo>
                  <a:pt x="5700616" y="1759123"/>
                  <a:pt x="5764586" y="1804454"/>
                  <a:pt x="5791912" y="1869059"/>
                </a:cubicBezTo>
                <a:lnTo>
                  <a:pt x="5800744" y="1897511"/>
                </a:lnTo>
                <a:lnTo>
                  <a:pt x="5800744" y="1457324"/>
                </a:lnTo>
                <a:cubicBezTo>
                  <a:pt x="5800744" y="1357374"/>
                  <a:pt x="5881768" y="1276349"/>
                  <a:pt x="5981718" y="1276349"/>
                </a:cubicBezTo>
                <a:cubicBezTo>
                  <a:pt x="6069174" y="1276349"/>
                  <a:pt x="6142142" y="1338383"/>
                  <a:pt x="6159016" y="1420851"/>
                </a:cubicBezTo>
                <a:lnTo>
                  <a:pt x="6162690" y="1457285"/>
                </a:lnTo>
                <a:lnTo>
                  <a:pt x="6162690" y="1132146"/>
                </a:lnTo>
                <a:cubicBezTo>
                  <a:pt x="6162690" y="1032196"/>
                  <a:pt x="6243714" y="951170"/>
                  <a:pt x="6343664" y="951170"/>
                </a:cubicBezTo>
                <a:cubicBezTo>
                  <a:pt x="6443614" y="951170"/>
                  <a:pt x="6524640" y="1032196"/>
                  <a:pt x="6524640" y="1132146"/>
                </a:cubicBezTo>
                <a:lnTo>
                  <a:pt x="6524640" y="1636217"/>
                </a:lnTo>
                <a:lnTo>
                  <a:pt x="6526784" y="1614950"/>
                </a:lnTo>
                <a:cubicBezTo>
                  <a:pt x="6543568" y="1532926"/>
                  <a:pt x="6616142" y="1471226"/>
                  <a:pt x="6703126" y="1471226"/>
                </a:cubicBezTo>
                <a:cubicBezTo>
                  <a:pt x="6752830" y="1471226"/>
                  <a:pt x="6797830" y="1491374"/>
                  <a:pt x="6830404" y="1523946"/>
                </a:cubicBezTo>
                <a:lnTo>
                  <a:pt x="6857998" y="1564874"/>
                </a:lnTo>
                <a:lnTo>
                  <a:pt x="6857998" y="4674715"/>
                </a:lnTo>
                <a:lnTo>
                  <a:pt x="6858000" y="4674715"/>
                </a:lnTo>
                <a:lnTo>
                  <a:pt x="6858000" y="4842542"/>
                </a:lnTo>
                <a:cubicBezTo>
                  <a:pt x="6858000" y="4941953"/>
                  <a:pt x="6777411" y="5022542"/>
                  <a:pt x="6678000" y="5022542"/>
                </a:cubicBezTo>
                <a:cubicBezTo>
                  <a:pt x="6603442" y="5022542"/>
                  <a:pt x="6539471" y="4977210"/>
                  <a:pt x="6512145" y="4912606"/>
                </a:cubicBezTo>
                <a:lnTo>
                  <a:pt x="6502414" y="4864407"/>
                </a:lnTo>
                <a:lnTo>
                  <a:pt x="6502414" y="5285377"/>
                </a:lnTo>
                <a:cubicBezTo>
                  <a:pt x="6502414" y="5384788"/>
                  <a:pt x="6421825" y="5465377"/>
                  <a:pt x="6322414" y="5465377"/>
                </a:cubicBezTo>
                <a:cubicBezTo>
                  <a:pt x="6235430" y="5465377"/>
                  <a:pt x="6162855" y="5403676"/>
                  <a:pt x="6146071" y="5321653"/>
                </a:cubicBezTo>
                <a:lnTo>
                  <a:pt x="6143463" y="5295783"/>
                </a:lnTo>
                <a:lnTo>
                  <a:pt x="6143463" y="6254957"/>
                </a:lnTo>
                <a:cubicBezTo>
                  <a:pt x="6143463" y="6354907"/>
                  <a:pt x="6062438" y="6435932"/>
                  <a:pt x="5962488" y="6435932"/>
                </a:cubicBezTo>
                <a:cubicBezTo>
                  <a:pt x="5887526" y="6435932"/>
                  <a:pt x="5823208" y="6390355"/>
                  <a:pt x="5795735" y="6325401"/>
                </a:cubicBezTo>
                <a:lnTo>
                  <a:pt x="5795551" y="6324808"/>
                </a:lnTo>
                <a:lnTo>
                  <a:pt x="5795456" y="6324667"/>
                </a:lnTo>
                <a:cubicBezTo>
                  <a:pt x="5786348" y="6303133"/>
                  <a:pt x="5781311" y="6279456"/>
                  <a:pt x="5781311" y="6254603"/>
                </a:cubicBezTo>
                <a:lnTo>
                  <a:pt x="5781311" y="6006221"/>
                </a:lnTo>
                <a:lnTo>
                  <a:pt x="5781513" y="6004217"/>
                </a:lnTo>
                <a:lnTo>
                  <a:pt x="5781513" y="5761749"/>
                </a:lnTo>
                <a:lnTo>
                  <a:pt x="5780208" y="5761749"/>
                </a:lnTo>
                <a:lnTo>
                  <a:pt x="5780208" y="5773159"/>
                </a:lnTo>
                <a:cubicBezTo>
                  <a:pt x="5780208" y="5872570"/>
                  <a:pt x="5699619" y="5953159"/>
                  <a:pt x="5600208" y="5953159"/>
                </a:cubicBezTo>
                <a:cubicBezTo>
                  <a:pt x="5500797" y="5953159"/>
                  <a:pt x="5420208" y="5872570"/>
                  <a:pt x="5420208" y="5773159"/>
                </a:cubicBezTo>
                <a:lnTo>
                  <a:pt x="5420208" y="5761749"/>
                </a:lnTo>
                <a:lnTo>
                  <a:pt x="5419105" y="5761749"/>
                </a:lnTo>
                <a:lnTo>
                  <a:pt x="5419105" y="6780924"/>
                </a:lnTo>
                <a:lnTo>
                  <a:pt x="5229225" y="6780924"/>
                </a:lnTo>
                <a:lnTo>
                  <a:pt x="5059105" y="6780924"/>
                </a:lnTo>
                <a:lnTo>
                  <a:pt x="5009857" y="6780924"/>
                </a:lnTo>
                <a:lnTo>
                  <a:pt x="4857750" y="6780924"/>
                </a:lnTo>
                <a:lnTo>
                  <a:pt x="4746147" y="6780924"/>
                </a:lnTo>
                <a:lnTo>
                  <a:pt x="4712147" y="6730496"/>
                </a:lnTo>
                <a:cubicBezTo>
                  <a:pt x="4703039" y="6708961"/>
                  <a:pt x="4698002" y="6685284"/>
                  <a:pt x="4698002" y="6660431"/>
                </a:cubicBezTo>
                <a:lnTo>
                  <a:pt x="4698002" y="5925639"/>
                </a:lnTo>
                <a:lnTo>
                  <a:pt x="4686136" y="5928313"/>
                </a:lnTo>
                <a:lnTo>
                  <a:pt x="4686136" y="6026357"/>
                </a:lnTo>
                <a:cubicBezTo>
                  <a:pt x="4686136" y="6126307"/>
                  <a:pt x="4605111" y="6207332"/>
                  <a:pt x="4505161" y="6207332"/>
                </a:cubicBezTo>
                <a:cubicBezTo>
                  <a:pt x="4405211" y="6207332"/>
                  <a:pt x="4324186" y="6126307"/>
                  <a:pt x="4324186" y="6026357"/>
                </a:cubicBezTo>
                <a:lnTo>
                  <a:pt x="4324186" y="6003902"/>
                </a:lnTo>
                <a:lnTo>
                  <a:pt x="4308074" y="6005915"/>
                </a:lnTo>
                <a:lnTo>
                  <a:pt x="4308074" y="6780924"/>
                </a:lnTo>
                <a:lnTo>
                  <a:pt x="3948076" y="6780924"/>
                </a:lnTo>
                <a:lnTo>
                  <a:pt x="3948076" y="6542799"/>
                </a:lnTo>
                <a:lnTo>
                  <a:pt x="3944666" y="6542799"/>
                </a:lnTo>
                <a:lnTo>
                  <a:pt x="3944666" y="6555998"/>
                </a:lnTo>
                <a:cubicBezTo>
                  <a:pt x="3944666" y="6655409"/>
                  <a:pt x="3864076" y="6735998"/>
                  <a:pt x="3764666" y="6735998"/>
                </a:cubicBezTo>
                <a:cubicBezTo>
                  <a:pt x="3665254" y="6735998"/>
                  <a:pt x="3584666" y="6655409"/>
                  <a:pt x="3584666" y="6555998"/>
                </a:cubicBezTo>
                <a:lnTo>
                  <a:pt x="3584666" y="6542799"/>
                </a:lnTo>
                <a:lnTo>
                  <a:pt x="3581256" y="6542799"/>
                </a:lnTo>
                <a:lnTo>
                  <a:pt x="3581256" y="6779446"/>
                </a:lnTo>
                <a:lnTo>
                  <a:pt x="3581107" y="6780924"/>
                </a:lnTo>
                <a:lnTo>
                  <a:pt x="3221405" y="6780924"/>
                </a:lnTo>
                <a:lnTo>
                  <a:pt x="3221256" y="6779446"/>
                </a:lnTo>
                <a:lnTo>
                  <a:pt x="3221256" y="6753018"/>
                </a:lnTo>
                <a:lnTo>
                  <a:pt x="3217846" y="6753706"/>
                </a:lnTo>
                <a:lnTo>
                  <a:pt x="3217846" y="6780924"/>
                </a:lnTo>
                <a:lnTo>
                  <a:pt x="2857846" y="6780924"/>
                </a:lnTo>
                <a:lnTo>
                  <a:pt x="2857846" y="6753312"/>
                </a:lnTo>
                <a:lnTo>
                  <a:pt x="2854436" y="6754001"/>
                </a:lnTo>
                <a:lnTo>
                  <a:pt x="2854436" y="6780924"/>
                </a:lnTo>
                <a:lnTo>
                  <a:pt x="2494436" y="6780924"/>
                </a:lnTo>
                <a:lnTo>
                  <a:pt x="2494436" y="6130942"/>
                </a:lnTo>
                <a:lnTo>
                  <a:pt x="2490066" y="6130059"/>
                </a:lnTo>
                <a:lnTo>
                  <a:pt x="2487368" y="6156817"/>
                </a:lnTo>
                <a:cubicBezTo>
                  <a:pt x="2470584" y="6238839"/>
                  <a:pt x="2398012" y="6300541"/>
                  <a:pt x="2311026" y="6300541"/>
                </a:cubicBezTo>
                <a:cubicBezTo>
                  <a:pt x="2224043" y="6300541"/>
                  <a:pt x="2151468" y="6238839"/>
                  <a:pt x="2134684" y="6156817"/>
                </a:cubicBezTo>
                <a:lnTo>
                  <a:pt x="2131742" y="6127628"/>
                </a:lnTo>
                <a:lnTo>
                  <a:pt x="2127618" y="6128461"/>
                </a:lnTo>
                <a:lnTo>
                  <a:pt x="2127618" y="6467924"/>
                </a:lnTo>
                <a:cubicBezTo>
                  <a:pt x="2127618" y="6567334"/>
                  <a:pt x="2047028" y="6647924"/>
                  <a:pt x="1947618" y="6647924"/>
                </a:cubicBezTo>
                <a:cubicBezTo>
                  <a:pt x="1848206" y="6647924"/>
                  <a:pt x="1767618" y="6567334"/>
                  <a:pt x="1767618" y="6467924"/>
                </a:cubicBezTo>
                <a:lnTo>
                  <a:pt x="1767618" y="5796012"/>
                </a:lnTo>
                <a:lnTo>
                  <a:pt x="1761784" y="5797189"/>
                </a:lnTo>
                <a:lnTo>
                  <a:pt x="1760550" y="5809435"/>
                </a:lnTo>
                <a:cubicBezTo>
                  <a:pt x="1743766" y="5891458"/>
                  <a:pt x="1671192" y="5953159"/>
                  <a:pt x="1584208" y="5953159"/>
                </a:cubicBezTo>
                <a:cubicBezTo>
                  <a:pt x="1509649" y="5953159"/>
                  <a:pt x="1445678" y="5907827"/>
                  <a:pt x="1418352" y="5843223"/>
                </a:cubicBezTo>
                <a:lnTo>
                  <a:pt x="1409520" y="5814770"/>
                </a:lnTo>
                <a:lnTo>
                  <a:pt x="1409520" y="6254958"/>
                </a:lnTo>
                <a:cubicBezTo>
                  <a:pt x="1409520" y="6354908"/>
                  <a:pt x="1328496" y="6435933"/>
                  <a:pt x="1228546" y="6435933"/>
                </a:cubicBezTo>
                <a:cubicBezTo>
                  <a:pt x="1141090" y="6435933"/>
                  <a:pt x="1068122" y="6373898"/>
                  <a:pt x="1051248" y="6291431"/>
                </a:cubicBezTo>
                <a:lnTo>
                  <a:pt x="1047574" y="6254997"/>
                </a:lnTo>
                <a:lnTo>
                  <a:pt x="1047574" y="6580136"/>
                </a:lnTo>
                <a:cubicBezTo>
                  <a:pt x="1047574" y="6680086"/>
                  <a:pt x="966550" y="6761111"/>
                  <a:pt x="866600" y="6761111"/>
                </a:cubicBezTo>
                <a:cubicBezTo>
                  <a:pt x="766650" y="6761111"/>
                  <a:pt x="685625" y="6680086"/>
                  <a:pt x="685625" y="6580136"/>
                </a:cubicBezTo>
                <a:lnTo>
                  <a:pt x="685625" y="6076064"/>
                </a:lnTo>
                <a:lnTo>
                  <a:pt x="683480" y="6097332"/>
                </a:lnTo>
                <a:cubicBezTo>
                  <a:pt x="666696" y="6179355"/>
                  <a:pt x="594123" y="6241056"/>
                  <a:pt x="507138" y="6241056"/>
                </a:cubicBezTo>
                <a:cubicBezTo>
                  <a:pt x="457434" y="6241056"/>
                  <a:pt x="412434" y="6220908"/>
                  <a:pt x="379860" y="6188335"/>
                </a:cubicBezTo>
                <a:lnTo>
                  <a:pt x="352266" y="6147408"/>
                </a:lnTo>
                <a:lnTo>
                  <a:pt x="352266" y="6050281"/>
                </a:lnTo>
                <a:lnTo>
                  <a:pt x="352264" y="6050271"/>
                </a:lnTo>
                <a:lnTo>
                  <a:pt x="352264" y="5788251"/>
                </a:lnTo>
                <a:lnTo>
                  <a:pt x="344945" y="5824500"/>
                </a:lnTo>
                <a:cubicBezTo>
                  <a:pt x="317620" y="5889105"/>
                  <a:pt x="253649" y="5934436"/>
                  <a:pt x="179091" y="5934436"/>
                </a:cubicBezTo>
                <a:cubicBezTo>
                  <a:pt x="92106" y="5934436"/>
                  <a:pt x="19532" y="5872735"/>
                  <a:pt x="2748" y="5790712"/>
                </a:cubicBezTo>
                <a:lnTo>
                  <a:pt x="0" y="5763453"/>
                </a:lnTo>
                <a:lnTo>
                  <a:pt x="0" y="3970142"/>
                </a:lnTo>
                <a:lnTo>
                  <a:pt x="2748" y="3942883"/>
                </a:lnTo>
                <a:cubicBezTo>
                  <a:pt x="19532" y="3860860"/>
                  <a:pt x="92106" y="3799159"/>
                  <a:pt x="179091" y="3799159"/>
                </a:cubicBezTo>
                <a:cubicBezTo>
                  <a:pt x="253649" y="3799159"/>
                  <a:pt x="317620" y="3844491"/>
                  <a:pt x="344945" y="3909095"/>
                </a:cubicBezTo>
                <a:lnTo>
                  <a:pt x="352264" y="3945346"/>
                </a:lnTo>
                <a:lnTo>
                  <a:pt x="352264" y="2869739"/>
                </a:lnTo>
                <a:cubicBezTo>
                  <a:pt x="352264" y="2770328"/>
                  <a:pt x="432853" y="2689739"/>
                  <a:pt x="532264" y="2689739"/>
                </a:cubicBezTo>
                <a:cubicBezTo>
                  <a:pt x="606822" y="2689739"/>
                  <a:pt x="670793" y="2735072"/>
                  <a:pt x="698119" y="2799676"/>
                </a:cubicBezTo>
                <a:lnTo>
                  <a:pt x="707850" y="2847874"/>
                </a:lnTo>
                <a:lnTo>
                  <a:pt x="707850" y="2426905"/>
                </a:lnTo>
                <a:cubicBezTo>
                  <a:pt x="707850" y="2327493"/>
                  <a:pt x="788439" y="2246904"/>
                  <a:pt x="887850" y="2246904"/>
                </a:cubicBezTo>
                <a:cubicBezTo>
                  <a:pt x="974834" y="2246904"/>
                  <a:pt x="1047409" y="2308606"/>
                  <a:pt x="1064193" y="2390628"/>
                </a:cubicBezTo>
                <a:lnTo>
                  <a:pt x="1066801" y="2416498"/>
                </a:lnTo>
                <a:lnTo>
                  <a:pt x="1066801" y="1457325"/>
                </a:lnTo>
                <a:cubicBezTo>
                  <a:pt x="1066801" y="1357374"/>
                  <a:pt x="1147826" y="1276350"/>
                  <a:pt x="1247776" y="1276350"/>
                </a:cubicBezTo>
                <a:cubicBezTo>
                  <a:pt x="1322738" y="1276350"/>
                  <a:pt x="1387056" y="1321927"/>
                  <a:pt x="1414529" y="1386880"/>
                </a:cubicBezTo>
                <a:lnTo>
                  <a:pt x="1414713" y="1387474"/>
                </a:lnTo>
                <a:lnTo>
                  <a:pt x="1414808" y="1387615"/>
                </a:lnTo>
                <a:cubicBezTo>
                  <a:pt x="1423916" y="1409148"/>
                  <a:pt x="1428953" y="1432825"/>
                  <a:pt x="1428953" y="1457678"/>
                </a:cubicBezTo>
                <a:lnTo>
                  <a:pt x="1428953" y="1706061"/>
                </a:lnTo>
                <a:lnTo>
                  <a:pt x="1428751" y="1708065"/>
                </a:lnTo>
                <a:lnTo>
                  <a:pt x="1428751" y="2186419"/>
                </a:lnTo>
                <a:lnTo>
                  <a:pt x="1428953" y="2188423"/>
                </a:lnTo>
                <a:lnTo>
                  <a:pt x="1428953" y="2344473"/>
                </a:lnTo>
                <a:lnTo>
                  <a:pt x="1430056" y="2343631"/>
                </a:lnTo>
                <a:lnTo>
                  <a:pt x="1430056" y="1939123"/>
                </a:lnTo>
                <a:cubicBezTo>
                  <a:pt x="1430056" y="1839712"/>
                  <a:pt x="1510645" y="1759123"/>
                  <a:pt x="1610056" y="1759123"/>
                </a:cubicBezTo>
                <a:cubicBezTo>
                  <a:pt x="1709467" y="1759123"/>
                  <a:pt x="1790056" y="1839712"/>
                  <a:pt x="1790056" y="1939123"/>
                </a:cubicBezTo>
                <a:lnTo>
                  <a:pt x="1790056" y="2094491"/>
                </a:lnTo>
                <a:lnTo>
                  <a:pt x="1791159" y="2093833"/>
                </a:lnTo>
                <a:lnTo>
                  <a:pt x="1791159" y="452552"/>
                </a:lnTo>
                <a:cubicBezTo>
                  <a:pt x="1791159" y="353142"/>
                  <a:pt x="1871748" y="272552"/>
                  <a:pt x="1971159" y="272552"/>
                </a:cubicBezTo>
                <a:cubicBezTo>
                  <a:pt x="2070570" y="272552"/>
                  <a:pt x="2151159" y="353142"/>
                  <a:pt x="2151159" y="452552"/>
                </a:cubicBezTo>
                <a:lnTo>
                  <a:pt x="2151159" y="1123074"/>
                </a:lnTo>
                <a:lnTo>
                  <a:pt x="2152262" y="1123074"/>
                </a:lnTo>
                <a:lnTo>
                  <a:pt x="2152262" y="1051851"/>
                </a:lnTo>
                <a:cubicBezTo>
                  <a:pt x="2152262" y="952438"/>
                  <a:pt x="2232851" y="871849"/>
                  <a:pt x="2332262" y="871849"/>
                </a:cubicBezTo>
                <a:cubicBezTo>
                  <a:pt x="2431673" y="871849"/>
                  <a:pt x="2512262" y="952438"/>
                  <a:pt x="2512262" y="1051851"/>
                </a:cubicBezTo>
                <a:lnTo>
                  <a:pt x="2512262" y="1786643"/>
                </a:lnTo>
                <a:lnTo>
                  <a:pt x="2524128" y="1783969"/>
                </a:lnTo>
                <a:lnTo>
                  <a:pt x="2524128" y="1685924"/>
                </a:lnTo>
                <a:cubicBezTo>
                  <a:pt x="2524128" y="1585975"/>
                  <a:pt x="2605153" y="1504950"/>
                  <a:pt x="2705103" y="1504950"/>
                </a:cubicBezTo>
                <a:cubicBezTo>
                  <a:pt x="2805053" y="1504950"/>
                  <a:pt x="2886078" y="1585975"/>
                  <a:pt x="2886078" y="1685924"/>
                </a:cubicBezTo>
                <a:lnTo>
                  <a:pt x="2886078" y="1708380"/>
                </a:lnTo>
                <a:lnTo>
                  <a:pt x="2902190" y="1706366"/>
                </a:lnTo>
                <a:lnTo>
                  <a:pt x="2902190" y="788060"/>
                </a:lnTo>
                <a:cubicBezTo>
                  <a:pt x="2902190" y="688649"/>
                  <a:pt x="2982779" y="608060"/>
                  <a:pt x="3082188" y="608060"/>
                </a:cubicBezTo>
                <a:cubicBezTo>
                  <a:pt x="3181600" y="608060"/>
                  <a:pt x="3262188" y="688649"/>
                  <a:pt x="3262188" y="788060"/>
                </a:cubicBezTo>
                <a:lnTo>
                  <a:pt x="3262188" y="1123074"/>
                </a:lnTo>
                <a:lnTo>
                  <a:pt x="3272303" y="1123074"/>
                </a:lnTo>
                <a:lnTo>
                  <a:pt x="3279744" y="1086219"/>
                </a:lnTo>
                <a:cubicBezTo>
                  <a:pt x="3307069" y="1021615"/>
                  <a:pt x="3371041" y="976284"/>
                  <a:pt x="3445598" y="976284"/>
                </a:cubicBezTo>
                <a:cubicBezTo>
                  <a:pt x="3520157" y="976284"/>
                  <a:pt x="3584127" y="1021615"/>
                  <a:pt x="3611453" y="1086219"/>
                </a:cubicBezTo>
                <a:lnTo>
                  <a:pt x="3618893" y="1123074"/>
                </a:lnTo>
                <a:lnTo>
                  <a:pt x="3629008" y="1123074"/>
                </a:lnTo>
                <a:lnTo>
                  <a:pt x="3629008" y="932835"/>
                </a:lnTo>
                <a:cubicBezTo>
                  <a:pt x="3629008" y="833424"/>
                  <a:pt x="3709596" y="752835"/>
                  <a:pt x="3809008" y="752835"/>
                </a:cubicBezTo>
                <a:cubicBezTo>
                  <a:pt x="3908418" y="752835"/>
                  <a:pt x="3989008" y="833424"/>
                  <a:pt x="3989008" y="932835"/>
                </a:cubicBezTo>
                <a:lnTo>
                  <a:pt x="3989008" y="959263"/>
                </a:lnTo>
                <a:lnTo>
                  <a:pt x="3992418" y="958575"/>
                </a:lnTo>
                <a:lnTo>
                  <a:pt x="3992418" y="229104"/>
                </a:lnTo>
                <a:cubicBezTo>
                  <a:pt x="3992418" y="129694"/>
                  <a:pt x="4073006" y="49104"/>
                  <a:pt x="4172418" y="49104"/>
                </a:cubicBezTo>
                <a:close/>
                <a:moveTo>
                  <a:pt x="3082188" y="0"/>
                </a:moveTo>
                <a:cubicBezTo>
                  <a:pt x="3181600" y="0"/>
                  <a:pt x="3262188" y="80590"/>
                  <a:pt x="3262188" y="180000"/>
                </a:cubicBezTo>
                <a:lnTo>
                  <a:pt x="3262188" y="332390"/>
                </a:lnTo>
                <a:cubicBezTo>
                  <a:pt x="3262188" y="431802"/>
                  <a:pt x="3181600" y="512390"/>
                  <a:pt x="3082188" y="512390"/>
                </a:cubicBezTo>
                <a:cubicBezTo>
                  <a:pt x="2982779" y="512390"/>
                  <a:pt x="2902190" y="431802"/>
                  <a:pt x="2902190" y="332390"/>
                </a:cubicBezTo>
                <a:lnTo>
                  <a:pt x="2902190" y="180000"/>
                </a:lnTo>
                <a:cubicBezTo>
                  <a:pt x="2902190" y="80590"/>
                  <a:pt x="2982779" y="0"/>
                  <a:pt x="3082188"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251094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332483"/>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3863320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123478"/>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265508" y="1131592"/>
            <a:ext cx="2670575"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4" name="Rounded Rectangle 3"/>
          <p:cNvSpPr/>
          <p:nvPr userDrawn="1"/>
        </p:nvSpPr>
        <p:spPr>
          <a:xfrm>
            <a:off x="398950" y="1347500"/>
            <a:ext cx="115401"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bg1"/>
              </a:solidFill>
            </a:endParaRPr>
          </a:p>
        </p:txBody>
      </p:sp>
      <p:sp>
        <p:nvSpPr>
          <p:cNvPr id="5" name="Half Frame 4"/>
          <p:cNvSpPr/>
          <p:nvPr userDrawn="1"/>
        </p:nvSpPr>
        <p:spPr>
          <a:xfrm rot="5400000">
            <a:off x="2207152" y="1362297"/>
            <a:ext cx="685849" cy="51386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533778" y="1691075"/>
            <a:ext cx="1674186" cy="415498"/>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Resize without losing quality</a:t>
            </a:r>
            <a:endParaRPr lang="ko-KR" altLang="en-US" sz="105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533778" y="2208255"/>
            <a:ext cx="1674186" cy="577081"/>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Change Fill Color &amp;</a:t>
            </a:r>
          </a:p>
          <a:p>
            <a:r>
              <a:rPr lang="en-US" altLang="ko-KR" sz="1050" b="1" dirty="0">
                <a:solidFill>
                  <a:schemeClr val="bg1"/>
                </a:solidFill>
                <a:latin typeface="Arial" pitchFamily="34" charset="0"/>
                <a:cs typeface="Arial" pitchFamily="34" charset="0"/>
              </a:rPr>
              <a:t>Line Color</a:t>
            </a:r>
            <a:endParaRPr lang="ko-KR" altLang="en-US" sz="105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540922" y="5835368"/>
            <a:ext cx="1674000" cy="253916"/>
          </a:xfrm>
          <a:prstGeom prst="rect">
            <a:avLst/>
          </a:prstGeom>
          <a:noFill/>
        </p:spPr>
        <p:txBody>
          <a:bodyPr wrap="square" rtlCol="0" anchor="ctr">
            <a:spAutoFit/>
          </a:bodyPr>
          <a:lstStyle/>
          <a:p>
            <a:r>
              <a:rPr lang="en-US" altLang="ko-KR" sz="1050" dirty="0">
                <a:solidFill>
                  <a:schemeClr val="bg1"/>
                </a:solidFill>
                <a:latin typeface="Arial" pitchFamily="34" charset="0"/>
                <a:cs typeface="Arial" pitchFamily="34" charset="0"/>
              </a:rPr>
              <a:t>www.allppt.com</a:t>
            </a:r>
            <a:endParaRPr lang="ko-KR" altLang="en-US" sz="105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540922" y="4611907"/>
            <a:ext cx="2037972" cy="1061829"/>
          </a:xfrm>
          <a:prstGeom prst="rect">
            <a:avLst/>
          </a:prstGeom>
          <a:noFill/>
        </p:spPr>
        <p:txBody>
          <a:bodyPr wrap="square" rtlCol="0" anchor="ctr">
            <a:spAutoFit/>
          </a:bodyPr>
          <a:lstStyle/>
          <a:p>
            <a:r>
              <a:rPr lang="en-US" altLang="ko-KR" sz="2100" b="1" dirty="0">
                <a:solidFill>
                  <a:schemeClr val="bg1"/>
                </a:solidFill>
                <a:latin typeface="+mn-lt"/>
                <a:ea typeface="+mn-ea"/>
                <a:cs typeface="Arial" pitchFamily="34" charset="0"/>
              </a:rPr>
              <a:t>FREE </a:t>
            </a:r>
          </a:p>
          <a:p>
            <a:r>
              <a:rPr lang="en-US" altLang="ko-KR" sz="21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40069957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캡션 있는 콘텐츠">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AF4C67A-16CF-4A87-952C-7DC81D7DC0EA}"/>
              </a:ext>
            </a:extLst>
          </p:cNvPr>
          <p:cNvSpPr>
            <a:spLocks noGrp="1"/>
          </p:cNvSpPr>
          <p:nvPr>
            <p:ph type="pic" idx="16" hasCustomPrompt="1"/>
          </p:nvPr>
        </p:nvSpPr>
        <p:spPr>
          <a:xfrm>
            <a:off x="0" y="0"/>
            <a:ext cx="9144000" cy="6858000"/>
          </a:xfrm>
          <a:prstGeom prst="rect">
            <a:avLst/>
          </a:prstGeom>
          <a:solidFill>
            <a:schemeClr val="bg1">
              <a:lumMod val="95000"/>
            </a:schemeClr>
          </a:solidFill>
        </p:spPr>
        <p:txBody>
          <a:bodyPr anchor="ctr"/>
          <a:lstStyle>
            <a:lvl1pPr marL="0" indent="0" algn="ctr">
              <a:buNone/>
              <a:defRPr sz="900">
                <a:latin typeface="Arial" pitchFamily="34" charset="0"/>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2470068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8_Images &amp; Contents Layout">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31D701F7-6536-4EA0-BC87-9BB13963D926}"/>
              </a:ext>
            </a:extLst>
          </p:cNvPr>
          <p:cNvSpPr/>
          <p:nvPr userDrawn="1"/>
        </p:nvSpPr>
        <p:spPr>
          <a:xfrm>
            <a:off x="1" y="2362200"/>
            <a:ext cx="9143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7" name="그림 개체 틀 6">
            <a:extLst>
              <a:ext uri="{FF2B5EF4-FFF2-40B4-BE49-F238E27FC236}">
                <a16:creationId xmlns:a16="http://schemas.microsoft.com/office/drawing/2014/main" id="{F0F9403A-8AFF-4B2B-B648-FF5CBFC9A8B3}"/>
              </a:ext>
            </a:extLst>
          </p:cNvPr>
          <p:cNvSpPr>
            <a:spLocks noGrp="1"/>
          </p:cNvSpPr>
          <p:nvPr>
            <p:ph type="pic" sz="quarter" idx="65" hasCustomPrompt="1"/>
          </p:nvPr>
        </p:nvSpPr>
        <p:spPr>
          <a:xfrm>
            <a:off x="4150522" y="3"/>
            <a:ext cx="4993480"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9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69912209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0">
              <a:schemeClr val="accent2">
                <a:lumMod val="90000"/>
                <a:lumOff val="10000"/>
              </a:schemeClr>
            </a:gs>
            <a:gs pos="50000">
              <a:schemeClr val="accent2">
                <a:lumMod val="40000"/>
                <a:lumOff val="60000"/>
              </a:schemeClr>
            </a:gs>
            <a:gs pos="25000">
              <a:srgbClr val="84CFD2">
                <a:lumMod val="60000"/>
                <a:lumOff val="40000"/>
              </a:srgbClr>
            </a:gs>
            <a:gs pos="75000">
              <a:schemeClr val="accent2">
                <a:lumMod val="60000"/>
                <a:lumOff val="40000"/>
              </a:schemeClr>
            </a:gs>
            <a:gs pos="100000">
              <a:schemeClr val="accent2">
                <a:lumMod val="90000"/>
                <a:lumOff val="1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766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2564904"/>
            <a:ext cx="3384376" cy="1397656"/>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4005064"/>
            <a:ext cx="3384376" cy="641571"/>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p:nvSpPr>
        <p:spPr>
          <a:xfrm>
            <a:off x="2979198" y="1328267"/>
            <a:ext cx="3240360" cy="432048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8605452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5034179"/>
            <a:ext cx="9144000" cy="76808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5802264"/>
            <a:ext cx="9144000"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165" y="477108"/>
            <a:ext cx="3101574" cy="455922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p:nvSpPr>
        <p:spPr>
          <a:xfrm rot="2539017">
            <a:off x="-150396" y="417145"/>
            <a:ext cx="1311499" cy="369112"/>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ounded Rectangle 7"/>
          <p:cNvSpPr/>
          <p:nvPr/>
        </p:nvSpPr>
        <p:spPr>
          <a:xfrm rot="2539017">
            <a:off x="7980742" y="6073545"/>
            <a:ext cx="1313980" cy="369113"/>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3540935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p:nvSpPr>
        <p:spPr>
          <a:xfrm rot="2539017">
            <a:off x="-150396" y="417145"/>
            <a:ext cx="1311499" cy="369112"/>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ounded Rectangle 7"/>
          <p:cNvSpPr/>
          <p:nvPr/>
        </p:nvSpPr>
        <p:spPr>
          <a:xfrm rot="2539017">
            <a:off x="7980742" y="6073545"/>
            <a:ext cx="1313980" cy="369113"/>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2" name="Group 1"/>
          <p:cNvGrpSpPr/>
          <p:nvPr/>
        </p:nvGrpSpPr>
        <p:grpSpPr>
          <a:xfrm>
            <a:off x="2691167" y="426000"/>
            <a:ext cx="4378671" cy="5924465"/>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0" name="Text Placeholder 9"/>
          <p:cNvSpPr>
            <a:spLocks noGrp="1"/>
          </p:cNvSpPr>
          <p:nvPr>
            <p:ph type="body" sz="quarter" idx="10" hasCustomPrompt="1"/>
          </p:nvPr>
        </p:nvSpPr>
        <p:spPr>
          <a:xfrm>
            <a:off x="3392288" y="3044958"/>
            <a:ext cx="2359424" cy="768084"/>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3813042"/>
            <a:ext cx="2359424" cy="768087"/>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157368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4/30/2019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6455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4/30/2019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475635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186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16819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64638"/>
            <a:ext cx="8820472" cy="768085"/>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932723"/>
            <a:ext cx="8820472" cy="384043"/>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412776"/>
            <a:ext cx="9144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33667786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64638"/>
            <a:ext cx="7524328" cy="768085"/>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932723"/>
            <a:ext cx="7524328" cy="384043"/>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731308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836712"/>
            <a:ext cx="1296144" cy="1728192"/>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708920"/>
            <a:ext cx="1296144" cy="1728192"/>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4581128"/>
            <a:ext cx="1296144" cy="1728192"/>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64062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68580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83892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404664"/>
            <a:ext cx="1944216" cy="60486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404664"/>
            <a:ext cx="1944216" cy="60486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446038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452670"/>
            <a:ext cx="1944216" cy="595266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3699875"/>
            <a:ext cx="2304016" cy="270545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3699875"/>
            <a:ext cx="3600160" cy="270545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18939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312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8" name="Picture Placeholder 2"/>
          <p:cNvSpPr>
            <a:spLocks noGrp="1"/>
          </p:cNvSpPr>
          <p:nvPr>
            <p:ph type="pic" idx="1" hasCustomPrompt="1"/>
          </p:nvPr>
        </p:nvSpPr>
        <p:spPr>
          <a:xfrm>
            <a:off x="5424595" y="382059"/>
            <a:ext cx="2160000" cy="288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969029"/>
            <a:ext cx="2160000" cy="288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3550411"/>
            <a:ext cx="2160000" cy="288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969029"/>
            <a:ext cx="2160000" cy="288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3738000"/>
            <a:ext cx="2340000" cy="312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14137124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4539627"/>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4539627"/>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4539627"/>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3919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0" name="Freeform: Shape 9">
            <a:extLst>
              <a:ext uri="{FF2B5EF4-FFF2-40B4-BE49-F238E27FC236}">
                <a16:creationId xmlns:a16="http://schemas.microsoft.com/office/drawing/2014/main" id="{93EBF5BD-BDB4-4EDA-80D9-62417648E9A9}"/>
              </a:ext>
            </a:extLst>
          </p:cNvPr>
          <p:cNvSpPr/>
          <p:nvPr userDrawn="1"/>
        </p:nvSpPr>
        <p:spPr>
          <a:xfrm>
            <a:off x="0" y="6147537"/>
            <a:ext cx="9144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p>
        </p:txBody>
      </p:sp>
      <p:sp>
        <p:nvSpPr>
          <p:cNvPr id="8" name="Freeform: Shape 7">
            <a:extLst>
              <a:ext uri="{FF2B5EF4-FFF2-40B4-BE49-F238E27FC236}">
                <a16:creationId xmlns:a16="http://schemas.microsoft.com/office/drawing/2014/main" id="{515D09CC-EA41-4CE9-B520-4B37AF49794B}"/>
              </a:ext>
            </a:extLst>
          </p:cNvPr>
          <p:cNvSpPr/>
          <p:nvPr userDrawn="1"/>
        </p:nvSpPr>
        <p:spPr>
          <a:xfrm flipH="1">
            <a:off x="0" y="6381797"/>
            <a:ext cx="9144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p>
        </p:txBody>
      </p:sp>
    </p:spTree>
    <p:extLst>
      <p:ext uri="{BB962C8B-B14F-4D97-AF65-F5344CB8AC3E}">
        <p14:creationId xmlns:p14="http://schemas.microsoft.com/office/powerpoint/2010/main" val="41511250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9144000" cy="384043"/>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717032"/>
            <a:ext cx="9144000" cy="3140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7" y="1460500"/>
            <a:ext cx="6011911" cy="407701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4" y="1988841"/>
            <a:ext cx="2834003" cy="28189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748843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9144000" cy="384043"/>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715136"/>
            <a:ext cx="3672408" cy="488221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2" y="1929043"/>
            <a:ext cx="3325137" cy="3098392"/>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63354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6" name="Group 5"/>
          <p:cNvGrpSpPr/>
          <p:nvPr userDrawn="1"/>
        </p:nvGrpSpPr>
        <p:grpSpPr>
          <a:xfrm>
            <a:off x="3377124" y="674682"/>
            <a:ext cx="2376264" cy="5472612"/>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grpSp>
      <p:sp>
        <p:nvSpPr>
          <p:cNvPr id="14" name="Picture Placeholder 2"/>
          <p:cNvSpPr>
            <a:spLocks noGrp="1"/>
          </p:cNvSpPr>
          <p:nvPr>
            <p:ph type="pic" idx="12" hasCustomPrompt="1"/>
          </p:nvPr>
        </p:nvSpPr>
        <p:spPr>
          <a:xfrm>
            <a:off x="3526033" y="1124745"/>
            <a:ext cx="2091935" cy="439806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082903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2243602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79681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5061181"/>
            <a:ext cx="3312368" cy="179681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988840"/>
            <a:ext cx="3312368" cy="2880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26498775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508786"/>
            <a:ext cx="2849840"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tx1"/>
                </a:solidFill>
              </a:endParaRPr>
            </a:p>
          </p:txBody>
        </p:sp>
      </p:grpSp>
    </p:spTree>
    <p:extLst>
      <p:ext uri="{BB962C8B-B14F-4D97-AF65-F5344CB8AC3E}">
        <p14:creationId xmlns:p14="http://schemas.microsoft.com/office/powerpoint/2010/main" val="11350262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3004317"/>
            <a:ext cx="5436096" cy="631435"/>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3635752"/>
            <a:ext cx="5436096" cy="384043"/>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4" y="1808180"/>
            <a:ext cx="2420639" cy="3233848"/>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73309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410967"/>
            <a:ext cx="8246070" cy="117073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48966" y="3836214"/>
            <a:ext cx="8246071" cy="610820"/>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392475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82114"/>
            <a:ext cx="8246070" cy="610821"/>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48966" y="1596540"/>
            <a:ext cx="8246070" cy="488656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13312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374900"/>
            <a:ext cx="6108200" cy="763525"/>
          </a:xfrm>
        </p:spPr>
        <p:txBody>
          <a:bodyPr>
            <a:normAutofit/>
          </a:bodyPr>
          <a:lstStyle>
            <a:lvl1pPr algn="r">
              <a:defRPr sz="360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434130" y="1443836"/>
            <a:ext cx="6108200" cy="4834119"/>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3338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727989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788747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45399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1" y="578507"/>
            <a:ext cx="8093365" cy="81442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36880" y="1984711"/>
            <a:ext cx="4040188" cy="639763"/>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6880" y="2614573"/>
            <a:ext cx="4040188" cy="3035059"/>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2" y="1984711"/>
            <a:ext cx="4041775" cy="639763"/>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72002" y="2614573"/>
            <a:ext cx="4041775" cy="3035059"/>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990840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142931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501852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121619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441776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801570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D1E00DFB-2C03-4729-AB24-0ADA44C1FD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18306" y="3101618"/>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08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8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gradFill>
          <a:gsLst>
            <a:gs pos="0">
              <a:schemeClr val="accent2">
                <a:lumMod val="90000"/>
                <a:lumOff val="10000"/>
              </a:schemeClr>
            </a:gs>
            <a:gs pos="50000">
              <a:schemeClr val="accent2">
                <a:lumMod val="40000"/>
                <a:lumOff val="60000"/>
              </a:schemeClr>
            </a:gs>
            <a:gs pos="25000">
              <a:srgbClr val="84CFD2">
                <a:lumMod val="60000"/>
                <a:lumOff val="40000"/>
              </a:srgbClr>
            </a:gs>
            <a:gs pos="75000">
              <a:schemeClr val="accent2">
                <a:lumMod val="60000"/>
                <a:lumOff val="40000"/>
              </a:schemeClr>
            </a:gs>
            <a:gs pos="100000">
              <a:schemeClr val="accent2">
                <a:lumMod val="90000"/>
                <a:lumOff val="1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03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52C882D6-F42B-420F-B28D-BA2BD09E51CA}"/>
              </a:ext>
            </a:extLst>
          </p:cNvPr>
          <p:cNvSpPr/>
          <p:nvPr userDrawn="1"/>
        </p:nvSpPr>
        <p:spPr>
          <a:xfrm>
            <a:off x="0" y="6147537"/>
            <a:ext cx="9144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p>
        </p:txBody>
      </p:sp>
      <p:sp>
        <p:nvSpPr>
          <p:cNvPr id="3" name="Freeform: Shape 2">
            <a:extLst>
              <a:ext uri="{FF2B5EF4-FFF2-40B4-BE49-F238E27FC236}">
                <a16:creationId xmlns:a16="http://schemas.microsoft.com/office/drawing/2014/main" id="{EFC47860-F692-40B3-8E78-8914A5700FCB}"/>
              </a:ext>
            </a:extLst>
          </p:cNvPr>
          <p:cNvSpPr/>
          <p:nvPr userDrawn="1"/>
        </p:nvSpPr>
        <p:spPr>
          <a:xfrm flipH="1">
            <a:off x="0" y="6381797"/>
            <a:ext cx="9144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p>
        </p:txBody>
      </p:sp>
    </p:spTree>
    <p:extLst>
      <p:ext uri="{BB962C8B-B14F-4D97-AF65-F5344CB8AC3E}">
        <p14:creationId xmlns:p14="http://schemas.microsoft.com/office/powerpoint/2010/main" val="75370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356164" y="339510"/>
            <a:ext cx="6566381" cy="724247"/>
          </a:xfrm>
          <a:prstGeom prst="rect">
            <a:avLst/>
          </a:prstGeom>
        </p:spPr>
        <p:txBody>
          <a:bodyPr anchor="ctr"/>
          <a:lstStyle>
            <a:lvl1pPr marL="0" indent="0" algn="l">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AF45677C-8125-4A3E-BB35-BAD773DF67E0}"/>
              </a:ext>
            </a:extLst>
          </p:cNvPr>
          <p:cNvSpPr/>
          <p:nvPr userDrawn="1"/>
        </p:nvSpPr>
        <p:spPr>
          <a:xfrm>
            <a:off x="0" y="2"/>
            <a:ext cx="9144000" cy="6857999"/>
          </a:xfrm>
          <a:prstGeom prst="rect">
            <a:avLst/>
          </a:prstGeom>
          <a:gradFill>
            <a:gsLst>
              <a:gs pos="0">
                <a:schemeClr val="accent2">
                  <a:lumMod val="90000"/>
                  <a:lumOff val="10000"/>
                </a:schemeClr>
              </a:gs>
              <a:gs pos="50000">
                <a:schemeClr val="accent2">
                  <a:lumMod val="40000"/>
                  <a:lumOff val="60000"/>
                </a:schemeClr>
              </a:gs>
              <a:gs pos="25000">
                <a:srgbClr val="84CFD2">
                  <a:lumMod val="60000"/>
                  <a:lumOff val="40000"/>
                </a:srgbClr>
              </a:gs>
              <a:gs pos="75000">
                <a:schemeClr val="accent2">
                  <a:lumMod val="60000"/>
                  <a:lumOff val="40000"/>
                </a:schemeClr>
              </a:gs>
              <a:gs pos="100000">
                <a:schemeClr val="accent2">
                  <a:lumMod val="90000"/>
                  <a:lumOff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 name="Group 3">
            <a:extLst>
              <a:ext uri="{FF2B5EF4-FFF2-40B4-BE49-F238E27FC236}">
                <a16:creationId xmlns:a16="http://schemas.microsoft.com/office/drawing/2014/main" id="{7304581C-447C-41D2-AB77-0A55193F4D64}"/>
              </a:ext>
            </a:extLst>
          </p:cNvPr>
          <p:cNvGrpSpPr/>
          <p:nvPr userDrawn="1"/>
        </p:nvGrpSpPr>
        <p:grpSpPr>
          <a:xfrm>
            <a:off x="39401" y="5315741"/>
            <a:ext cx="1009125" cy="1533206"/>
            <a:chOff x="35636" y="1136215"/>
            <a:chExt cx="2624846" cy="2991029"/>
          </a:xfrm>
        </p:grpSpPr>
        <p:sp>
          <p:nvSpPr>
            <p:cNvPr id="5" name="Freeform: Shape 4">
              <a:extLst>
                <a:ext uri="{FF2B5EF4-FFF2-40B4-BE49-F238E27FC236}">
                  <a16:creationId xmlns:a16="http://schemas.microsoft.com/office/drawing/2014/main" id="{455351EA-759A-40CD-B878-CEACA9020F32}"/>
                </a:ext>
              </a:extLst>
            </p:cNvPr>
            <p:cNvSpPr/>
            <p:nvPr/>
          </p:nvSpPr>
          <p:spPr>
            <a:xfrm>
              <a:off x="1134977" y="1170148"/>
              <a:ext cx="1525505" cy="2957096"/>
            </a:xfrm>
            <a:custGeom>
              <a:avLst/>
              <a:gdLst>
                <a:gd name="connsiteX0" fmla="*/ 1104814 w 1525504"/>
                <a:gd name="connsiteY0" fmla="*/ 2757552 h 2957097"/>
                <a:gd name="connsiteX1" fmla="*/ 1104814 w 1525504"/>
                <a:gd name="connsiteY1" fmla="*/ 2757552 h 2957097"/>
                <a:gd name="connsiteX2" fmla="*/ 1100829 w 1525504"/>
                <a:gd name="connsiteY2" fmla="*/ 2479842 h 2957097"/>
                <a:gd name="connsiteX3" fmla="*/ 1100829 w 1525504"/>
                <a:gd name="connsiteY3" fmla="*/ 2479842 h 2957097"/>
                <a:gd name="connsiteX4" fmla="*/ 811160 w 1525504"/>
                <a:gd name="connsiteY4" fmla="*/ 2420047 h 2957097"/>
                <a:gd name="connsiteX5" fmla="*/ 811160 w 1525504"/>
                <a:gd name="connsiteY5" fmla="*/ 2420047 h 2957097"/>
                <a:gd name="connsiteX6" fmla="*/ 789367 w 1525504"/>
                <a:gd name="connsiteY6" fmla="*/ 1820093 h 2957097"/>
                <a:gd name="connsiteX7" fmla="*/ 791353 w 1525504"/>
                <a:gd name="connsiteY7" fmla="*/ 1823414 h 2957097"/>
                <a:gd name="connsiteX8" fmla="*/ 769677 w 1525504"/>
                <a:gd name="connsiteY8" fmla="*/ 1826029 h 2957097"/>
                <a:gd name="connsiteX9" fmla="*/ 769537 w 1525504"/>
                <a:gd name="connsiteY9" fmla="*/ 1824965 h 2957097"/>
                <a:gd name="connsiteX10" fmla="*/ 83001 w 1525504"/>
                <a:gd name="connsiteY10" fmla="*/ 1192274 h 2957097"/>
                <a:gd name="connsiteX11" fmla="*/ 83001 w 1525504"/>
                <a:gd name="connsiteY11" fmla="*/ 1192274 h 2957097"/>
                <a:gd name="connsiteX12" fmla="*/ 77686 w 1525504"/>
                <a:gd name="connsiteY12" fmla="*/ 1019535 h 2957097"/>
                <a:gd name="connsiteX13" fmla="*/ 71041 w 1525504"/>
                <a:gd name="connsiteY13" fmla="*/ 1047440 h 2957097"/>
                <a:gd name="connsiteX14" fmla="*/ 77686 w 1525504"/>
                <a:gd name="connsiteY14" fmla="*/ 1019535 h 2957097"/>
                <a:gd name="connsiteX15" fmla="*/ 381971 w 1525504"/>
                <a:gd name="connsiteY15" fmla="*/ 841481 h 2957097"/>
                <a:gd name="connsiteX16" fmla="*/ 381971 w 1525504"/>
                <a:gd name="connsiteY16" fmla="*/ 841481 h 2957097"/>
                <a:gd name="connsiteX17" fmla="*/ 213512 w 1525504"/>
                <a:gd name="connsiteY17" fmla="*/ 797184 h 2957097"/>
                <a:gd name="connsiteX18" fmla="*/ 186644 w 1525504"/>
                <a:gd name="connsiteY18" fmla="*/ 800290 h 2957097"/>
                <a:gd name="connsiteX19" fmla="*/ 213512 w 1525504"/>
                <a:gd name="connsiteY19" fmla="*/ 797184 h 2957097"/>
                <a:gd name="connsiteX20" fmla="*/ 44466 w 1525504"/>
                <a:gd name="connsiteY20" fmla="*/ 773716 h 2957097"/>
                <a:gd name="connsiteX21" fmla="*/ 72371 w 1525504"/>
                <a:gd name="connsiteY21" fmla="*/ 794975 h 2957097"/>
                <a:gd name="connsiteX22" fmla="*/ 44466 w 1525504"/>
                <a:gd name="connsiteY22" fmla="*/ 773716 h 2957097"/>
                <a:gd name="connsiteX23" fmla="*/ 194617 w 1525504"/>
                <a:gd name="connsiteY23" fmla="*/ 614264 h 2957097"/>
                <a:gd name="connsiteX24" fmla="*/ 124191 w 1525504"/>
                <a:gd name="connsiteY24" fmla="*/ 671400 h 2957097"/>
                <a:gd name="connsiteX25" fmla="*/ 194617 w 1525504"/>
                <a:gd name="connsiteY25" fmla="*/ 614264 h 2957097"/>
                <a:gd name="connsiteX26" fmla="*/ 0 w 1525504"/>
                <a:gd name="connsiteY26" fmla="*/ 0 h 2957097"/>
                <a:gd name="connsiteX27" fmla="*/ 1780 w 1525504"/>
                <a:gd name="connsiteY27" fmla="*/ 2724 h 2957097"/>
                <a:gd name="connsiteX28" fmla="*/ 27192 w 1525504"/>
                <a:gd name="connsiteY28" fmla="*/ 114651 h 2957097"/>
                <a:gd name="connsiteX29" fmla="*/ 20549 w 1525504"/>
                <a:gd name="connsiteY29" fmla="*/ 226266 h 2957097"/>
                <a:gd name="connsiteX30" fmla="*/ 121533 w 1525504"/>
                <a:gd name="connsiteY30" fmla="*/ 216964 h 2957097"/>
                <a:gd name="connsiteX31" fmla="*/ 189302 w 1525504"/>
                <a:gd name="connsiteY31" fmla="*/ 254170 h 2957097"/>
                <a:gd name="connsiteX32" fmla="*/ 105588 w 1525504"/>
                <a:gd name="connsiteY32" fmla="*/ 309977 h 2957097"/>
                <a:gd name="connsiteX33" fmla="*/ 113561 w 1525504"/>
                <a:gd name="connsiteY33" fmla="*/ 408306 h 2957097"/>
                <a:gd name="connsiteX34" fmla="*/ 81671 w 1525504"/>
                <a:gd name="connsiteY34" fmla="*/ 587689 h 2957097"/>
                <a:gd name="connsiteX35" fmla="*/ 383300 w 1525504"/>
                <a:gd name="connsiteY35" fmla="*/ 375087 h 2957097"/>
                <a:gd name="connsiteX36" fmla="*/ 350080 w 1525504"/>
                <a:gd name="connsiteY36" fmla="*/ 538524 h 2957097"/>
                <a:gd name="connsiteX37" fmla="*/ 283643 w 1525504"/>
                <a:gd name="connsiteY37" fmla="*/ 675387 h 2957097"/>
                <a:gd name="connsiteX38" fmla="*/ 275670 w 1525504"/>
                <a:gd name="connsiteY38" fmla="*/ 781688 h 2957097"/>
                <a:gd name="connsiteX39" fmla="*/ 574641 w 1525504"/>
                <a:gd name="connsiteY39" fmla="*/ 889316 h 2957097"/>
                <a:gd name="connsiteX40" fmla="*/ 372670 w 1525504"/>
                <a:gd name="connsiteY40" fmla="*/ 973029 h 2957097"/>
                <a:gd name="connsiteX41" fmla="*/ 154753 w 1525504"/>
                <a:gd name="connsiteY41" fmla="*/ 898619 h 2957097"/>
                <a:gd name="connsiteX42" fmla="*/ 59083 w 1525504"/>
                <a:gd name="connsiteY42" fmla="*/ 873371 h 2957097"/>
                <a:gd name="connsiteX43" fmla="*/ 214547 w 1525504"/>
                <a:gd name="connsiteY43" fmla="*/ 1012892 h 2957097"/>
                <a:gd name="connsiteX44" fmla="*/ 538764 w 1525504"/>
                <a:gd name="connsiteY44" fmla="*/ 1072686 h 2957097"/>
                <a:gd name="connsiteX45" fmla="*/ 702202 w 1525504"/>
                <a:gd name="connsiteY45" fmla="*/ 1119193 h 2957097"/>
                <a:gd name="connsiteX46" fmla="*/ 522819 w 1525504"/>
                <a:gd name="connsiteY46" fmla="*/ 1169685 h 2957097"/>
                <a:gd name="connsiteX47" fmla="*/ 456381 w 1525504"/>
                <a:gd name="connsiteY47" fmla="*/ 1192274 h 2957097"/>
                <a:gd name="connsiteX48" fmla="*/ 247766 w 1525504"/>
                <a:gd name="connsiteY48" fmla="*/ 1218849 h 2957097"/>
                <a:gd name="connsiteX49" fmla="*/ 619819 w 1525504"/>
                <a:gd name="connsiteY49" fmla="*/ 1268014 h 2957097"/>
                <a:gd name="connsiteX50" fmla="*/ 773954 w 1525504"/>
                <a:gd name="connsiteY50" fmla="*/ 1310534 h 2957097"/>
                <a:gd name="connsiteX51" fmla="*/ 740736 w 1525504"/>
                <a:gd name="connsiteY51" fmla="*/ 1410189 h 2957097"/>
                <a:gd name="connsiteX52" fmla="*/ 598559 w 1525504"/>
                <a:gd name="connsiteY52" fmla="*/ 1485931 h 2957097"/>
                <a:gd name="connsiteX53" fmla="*/ 464353 w 1525504"/>
                <a:gd name="connsiteY53" fmla="*/ 1505860 h 2957097"/>
                <a:gd name="connsiteX54" fmla="*/ 209232 w 1525504"/>
                <a:gd name="connsiteY54" fmla="*/ 1485931 h 2957097"/>
                <a:gd name="connsiteX55" fmla="*/ 646394 w 1525504"/>
                <a:gd name="connsiteY55" fmla="*/ 1564326 h 2957097"/>
                <a:gd name="connsiteX56" fmla="*/ 860323 w 1525504"/>
                <a:gd name="connsiteY56" fmla="*/ 1645381 h 2957097"/>
                <a:gd name="connsiteX57" fmla="*/ 824448 w 1525504"/>
                <a:gd name="connsiteY57" fmla="*/ 1811476 h 2957097"/>
                <a:gd name="connsiteX58" fmla="*/ 789367 w 1525504"/>
                <a:gd name="connsiteY58" fmla="*/ 1820093 h 2957097"/>
                <a:gd name="connsiteX59" fmla="*/ 787818 w 1525504"/>
                <a:gd name="connsiteY59" fmla="*/ 1817505 h 2957097"/>
                <a:gd name="connsiteX60" fmla="*/ 775283 w 1525504"/>
                <a:gd name="connsiteY60" fmla="*/ 1810147 h 2957097"/>
                <a:gd name="connsiteX61" fmla="*/ 768852 w 1525504"/>
                <a:gd name="connsiteY61" fmla="*/ 1819793 h 2957097"/>
                <a:gd name="connsiteX62" fmla="*/ 769537 w 1525504"/>
                <a:gd name="connsiteY62" fmla="*/ 1824965 h 2957097"/>
                <a:gd name="connsiteX63" fmla="*/ 724977 w 1525504"/>
                <a:gd name="connsiteY63" fmla="*/ 1835912 h 2957097"/>
                <a:gd name="connsiteX64" fmla="*/ 425819 w 1525504"/>
                <a:gd name="connsiteY64" fmla="*/ 1856653 h 2957097"/>
                <a:gd name="connsiteX65" fmla="*/ 758009 w 1525504"/>
                <a:gd name="connsiteY65" fmla="*/ 1895188 h 2957097"/>
                <a:gd name="connsiteX66" fmla="*/ 784584 w 1525504"/>
                <a:gd name="connsiteY66" fmla="*/ 1961626 h 2957097"/>
                <a:gd name="connsiteX67" fmla="*/ 1005159 w 1525504"/>
                <a:gd name="connsiteY67" fmla="*/ 1994844 h 2957097"/>
                <a:gd name="connsiteX68" fmla="*/ 756681 w 1525504"/>
                <a:gd name="connsiteY68" fmla="*/ 2130377 h 2957097"/>
                <a:gd name="connsiteX69" fmla="*/ 642407 w 1525504"/>
                <a:gd name="connsiteY69" fmla="*/ 2208775 h 2957097"/>
                <a:gd name="connsiteX70" fmla="*/ 936062 w 1525504"/>
                <a:gd name="connsiteY70" fmla="*/ 2263254 h 2957097"/>
                <a:gd name="connsiteX71" fmla="*/ 924104 w 1525504"/>
                <a:gd name="connsiteY71" fmla="*/ 2320391 h 2957097"/>
                <a:gd name="connsiteX72" fmla="*/ 857665 w 1525504"/>
                <a:gd name="connsiteY72" fmla="*/ 2370883 h 2957097"/>
                <a:gd name="connsiteX73" fmla="*/ 1180554 w 1525504"/>
                <a:gd name="connsiteY73" fmla="*/ 2382842 h 2957097"/>
                <a:gd name="connsiteX74" fmla="*/ 869625 w 1525504"/>
                <a:gd name="connsiteY74" fmla="*/ 2566210 h 2957097"/>
                <a:gd name="connsiteX75" fmla="*/ 1253636 w 1525504"/>
                <a:gd name="connsiteY75" fmla="*/ 2657895 h 2957097"/>
                <a:gd name="connsiteX76" fmla="*/ 1199158 w 1525504"/>
                <a:gd name="connsiteY76" fmla="*/ 2749578 h 2957097"/>
                <a:gd name="connsiteX77" fmla="*/ 1159294 w 1525504"/>
                <a:gd name="connsiteY77" fmla="*/ 2786784 h 2957097"/>
                <a:gd name="connsiteX78" fmla="*/ 1007816 w 1525504"/>
                <a:gd name="connsiteY78" fmla="*/ 2834619 h 2957097"/>
                <a:gd name="connsiteX79" fmla="*/ 1446306 w 1525504"/>
                <a:gd name="connsiteY79" fmla="*/ 2922318 h 2957097"/>
                <a:gd name="connsiteX80" fmla="*/ 1478819 w 1525504"/>
                <a:gd name="connsiteY80" fmla="*/ 2941564 h 2957097"/>
                <a:gd name="connsiteX81" fmla="*/ 1446714 w 1525504"/>
                <a:gd name="connsiteY81" fmla="*/ 2957097 h 2957097"/>
                <a:gd name="connsiteX82" fmla="*/ 0 w 1525504"/>
                <a:gd name="connsiteY82" fmla="*/ 2957097 h 295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525504" h="2957097">
                  <a:moveTo>
                    <a:pt x="1104814" y="2757552"/>
                  </a:moveTo>
                  <a:cubicBezTo>
                    <a:pt x="1127404" y="2802729"/>
                    <a:pt x="1193843" y="2752237"/>
                    <a:pt x="1104814" y="2757552"/>
                  </a:cubicBezTo>
                  <a:close/>
                  <a:moveTo>
                    <a:pt x="1100829" y="2479842"/>
                  </a:moveTo>
                  <a:cubicBezTo>
                    <a:pt x="1059637" y="2497114"/>
                    <a:pt x="1173910" y="2478512"/>
                    <a:pt x="1100829" y="2479842"/>
                  </a:cubicBezTo>
                  <a:close/>
                  <a:moveTo>
                    <a:pt x="811160" y="2420047"/>
                  </a:moveTo>
                  <a:cubicBezTo>
                    <a:pt x="674297" y="2433334"/>
                    <a:pt x="945364" y="2434663"/>
                    <a:pt x="811160" y="2420047"/>
                  </a:cubicBezTo>
                  <a:close/>
                  <a:moveTo>
                    <a:pt x="789367" y="1820093"/>
                  </a:moveTo>
                  <a:lnTo>
                    <a:pt x="791353" y="1823414"/>
                  </a:lnTo>
                  <a:cubicBezTo>
                    <a:pt x="791269" y="1830183"/>
                    <a:pt x="774411" y="1832216"/>
                    <a:pt x="769677" y="1826029"/>
                  </a:cubicBezTo>
                  <a:lnTo>
                    <a:pt x="769537" y="1824965"/>
                  </a:lnTo>
                  <a:close/>
                  <a:moveTo>
                    <a:pt x="83001" y="1192274"/>
                  </a:moveTo>
                  <a:cubicBezTo>
                    <a:pt x="63068" y="1224164"/>
                    <a:pt x="105588" y="1250739"/>
                    <a:pt x="83001" y="1192274"/>
                  </a:cubicBezTo>
                  <a:close/>
                  <a:moveTo>
                    <a:pt x="77686" y="1019535"/>
                  </a:moveTo>
                  <a:lnTo>
                    <a:pt x="71041" y="1047440"/>
                  </a:lnTo>
                  <a:cubicBezTo>
                    <a:pt x="45796" y="1180315"/>
                    <a:pt x="128178" y="1093946"/>
                    <a:pt x="77686" y="1019535"/>
                  </a:cubicBezTo>
                  <a:close/>
                  <a:moveTo>
                    <a:pt x="381971" y="841481"/>
                  </a:moveTo>
                  <a:cubicBezTo>
                    <a:pt x="323505" y="854769"/>
                    <a:pt x="424491" y="869385"/>
                    <a:pt x="381971" y="841481"/>
                  </a:cubicBezTo>
                  <a:close/>
                  <a:moveTo>
                    <a:pt x="213512" y="797184"/>
                  </a:moveTo>
                  <a:cubicBezTo>
                    <a:pt x="207344" y="796636"/>
                    <a:pt x="198603" y="797467"/>
                    <a:pt x="186644" y="800290"/>
                  </a:cubicBezTo>
                  <a:cubicBezTo>
                    <a:pt x="173855" y="872376"/>
                    <a:pt x="256693" y="801017"/>
                    <a:pt x="213512" y="797184"/>
                  </a:cubicBezTo>
                  <a:close/>
                  <a:moveTo>
                    <a:pt x="44466" y="773716"/>
                  </a:moveTo>
                  <a:lnTo>
                    <a:pt x="72371" y="794975"/>
                  </a:lnTo>
                  <a:cubicBezTo>
                    <a:pt x="210562" y="829523"/>
                    <a:pt x="126849" y="783015"/>
                    <a:pt x="44466" y="773716"/>
                  </a:cubicBezTo>
                  <a:close/>
                  <a:moveTo>
                    <a:pt x="194617" y="614264"/>
                  </a:moveTo>
                  <a:cubicBezTo>
                    <a:pt x="166712" y="627551"/>
                    <a:pt x="153424" y="659442"/>
                    <a:pt x="124191" y="671400"/>
                  </a:cubicBezTo>
                  <a:cubicBezTo>
                    <a:pt x="-84424" y="715249"/>
                    <a:pt x="230491" y="711263"/>
                    <a:pt x="194617" y="614264"/>
                  </a:cubicBezTo>
                  <a:close/>
                  <a:moveTo>
                    <a:pt x="0" y="0"/>
                  </a:moveTo>
                  <a:lnTo>
                    <a:pt x="1780" y="2724"/>
                  </a:lnTo>
                  <a:cubicBezTo>
                    <a:pt x="17725" y="49375"/>
                    <a:pt x="-24629" y="121626"/>
                    <a:pt x="27192" y="114651"/>
                  </a:cubicBezTo>
                  <a:cubicBezTo>
                    <a:pt x="194617" y="5692"/>
                    <a:pt x="44466" y="150527"/>
                    <a:pt x="20549" y="226266"/>
                  </a:cubicBezTo>
                  <a:cubicBezTo>
                    <a:pt x="-11342" y="408306"/>
                    <a:pt x="73698" y="149198"/>
                    <a:pt x="121533" y="216964"/>
                  </a:cubicBezTo>
                  <a:cubicBezTo>
                    <a:pt x="190629" y="202349"/>
                    <a:pt x="298260" y="147869"/>
                    <a:pt x="189302" y="254170"/>
                  </a:cubicBezTo>
                  <a:cubicBezTo>
                    <a:pt x="340780" y="296690"/>
                    <a:pt x="158739" y="303335"/>
                    <a:pt x="105588" y="309977"/>
                  </a:cubicBezTo>
                  <a:cubicBezTo>
                    <a:pt x="207904" y="313965"/>
                    <a:pt x="245109" y="414951"/>
                    <a:pt x="113561" y="408306"/>
                  </a:cubicBezTo>
                  <a:cubicBezTo>
                    <a:pt x="-8684" y="295362"/>
                    <a:pt x="-23300" y="607620"/>
                    <a:pt x="81671" y="587689"/>
                  </a:cubicBezTo>
                  <a:cubicBezTo>
                    <a:pt x="172027" y="474744"/>
                    <a:pt x="241123" y="380402"/>
                    <a:pt x="383300" y="375087"/>
                  </a:cubicBezTo>
                  <a:cubicBezTo>
                    <a:pt x="306233" y="445510"/>
                    <a:pt x="481628" y="490689"/>
                    <a:pt x="350080" y="538524"/>
                  </a:cubicBezTo>
                  <a:cubicBezTo>
                    <a:pt x="529463" y="603634"/>
                    <a:pt x="267698" y="627551"/>
                    <a:pt x="283643" y="675387"/>
                  </a:cubicBezTo>
                  <a:cubicBezTo>
                    <a:pt x="413861" y="692660"/>
                    <a:pt x="352737" y="716578"/>
                    <a:pt x="275670" y="781688"/>
                  </a:cubicBezTo>
                  <a:cubicBezTo>
                    <a:pt x="291615" y="765743"/>
                    <a:pt x="500230" y="829523"/>
                    <a:pt x="574641" y="889316"/>
                  </a:cubicBezTo>
                  <a:cubicBezTo>
                    <a:pt x="537435" y="1002262"/>
                    <a:pt x="409875" y="893304"/>
                    <a:pt x="372670" y="973029"/>
                  </a:cubicBezTo>
                  <a:cubicBezTo>
                    <a:pt x="292944" y="850783"/>
                    <a:pt x="205247" y="1044782"/>
                    <a:pt x="154753" y="898619"/>
                  </a:cubicBezTo>
                  <a:cubicBezTo>
                    <a:pt x="160068" y="1008905"/>
                    <a:pt x="72371" y="933166"/>
                    <a:pt x="59083" y="873371"/>
                  </a:cubicBezTo>
                  <a:cubicBezTo>
                    <a:pt x="-28615" y="903934"/>
                    <a:pt x="174684" y="991631"/>
                    <a:pt x="214547" y="1012892"/>
                  </a:cubicBezTo>
                  <a:cubicBezTo>
                    <a:pt x="253081" y="1143111"/>
                    <a:pt x="464353" y="913234"/>
                    <a:pt x="538764" y="1072686"/>
                  </a:cubicBezTo>
                  <a:cubicBezTo>
                    <a:pt x="599886" y="1023522"/>
                    <a:pt x="904173" y="1095274"/>
                    <a:pt x="702202" y="1119193"/>
                  </a:cubicBezTo>
                  <a:cubicBezTo>
                    <a:pt x="715490" y="1173670"/>
                    <a:pt x="606531" y="1230808"/>
                    <a:pt x="522819" y="1169685"/>
                  </a:cubicBezTo>
                  <a:cubicBezTo>
                    <a:pt x="649051" y="1234794"/>
                    <a:pt x="517504" y="1253396"/>
                    <a:pt x="456381" y="1192274"/>
                  </a:cubicBezTo>
                  <a:cubicBezTo>
                    <a:pt x="457711" y="1307876"/>
                    <a:pt x="310217" y="1213534"/>
                    <a:pt x="247766" y="1218849"/>
                  </a:cubicBezTo>
                  <a:cubicBezTo>
                    <a:pt x="315532" y="1341095"/>
                    <a:pt x="509532" y="1370327"/>
                    <a:pt x="619819" y="1268014"/>
                  </a:cubicBezTo>
                  <a:cubicBezTo>
                    <a:pt x="627791" y="1365012"/>
                    <a:pt x="727447" y="1265356"/>
                    <a:pt x="773954" y="1310534"/>
                  </a:cubicBezTo>
                  <a:cubicBezTo>
                    <a:pt x="934734" y="1311862"/>
                    <a:pt x="769968" y="1345081"/>
                    <a:pt x="740736" y="1410189"/>
                  </a:cubicBezTo>
                  <a:cubicBezTo>
                    <a:pt x="623804" y="1331794"/>
                    <a:pt x="700872" y="1481943"/>
                    <a:pt x="598559" y="1485931"/>
                  </a:cubicBezTo>
                  <a:cubicBezTo>
                    <a:pt x="556039" y="1585586"/>
                    <a:pt x="451066" y="1463341"/>
                    <a:pt x="464353" y="1505860"/>
                  </a:cubicBezTo>
                  <a:cubicBezTo>
                    <a:pt x="362040" y="1481943"/>
                    <a:pt x="331477" y="1524463"/>
                    <a:pt x="209232" y="1485931"/>
                  </a:cubicBezTo>
                  <a:cubicBezTo>
                    <a:pt x="239794" y="1548382"/>
                    <a:pt x="517504" y="1666641"/>
                    <a:pt x="646394" y="1564326"/>
                  </a:cubicBezTo>
                  <a:cubicBezTo>
                    <a:pt x="598559" y="1722450"/>
                    <a:pt x="813818" y="1548382"/>
                    <a:pt x="860323" y="1645381"/>
                  </a:cubicBezTo>
                  <a:cubicBezTo>
                    <a:pt x="1072924" y="1667970"/>
                    <a:pt x="785913" y="1710490"/>
                    <a:pt x="824448" y="1811476"/>
                  </a:cubicBezTo>
                  <a:lnTo>
                    <a:pt x="789367" y="1820093"/>
                  </a:lnTo>
                  <a:lnTo>
                    <a:pt x="787818" y="1817505"/>
                  </a:lnTo>
                  <a:cubicBezTo>
                    <a:pt x="785290" y="1815275"/>
                    <a:pt x="781262" y="1812804"/>
                    <a:pt x="775283" y="1810147"/>
                  </a:cubicBezTo>
                  <a:cubicBezTo>
                    <a:pt x="771629" y="1813967"/>
                    <a:pt x="769636" y="1817165"/>
                    <a:pt x="768852" y="1819793"/>
                  </a:cubicBezTo>
                  <a:lnTo>
                    <a:pt x="769537" y="1824965"/>
                  </a:lnTo>
                  <a:lnTo>
                    <a:pt x="724977" y="1835912"/>
                  </a:lnTo>
                  <a:cubicBezTo>
                    <a:pt x="628621" y="1854411"/>
                    <a:pt x="538432" y="1856653"/>
                    <a:pt x="425819" y="1856653"/>
                  </a:cubicBezTo>
                  <a:cubicBezTo>
                    <a:pt x="363367" y="1900503"/>
                    <a:pt x="688913" y="2022749"/>
                    <a:pt x="758009" y="1895188"/>
                  </a:cubicBezTo>
                  <a:cubicBezTo>
                    <a:pt x="783256" y="1940365"/>
                    <a:pt x="873610" y="1903160"/>
                    <a:pt x="784584" y="1961626"/>
                  </a:cubicBezTo>
                  <a:cubicBezTo>
                    <a:pt x="855008" y="1974914"/>
                    <a:pt x="938720" y="1920434"/>
                    <a:pt x="1005159" y="1994844"/>
                  </a:cubicBezTo>
                  <a:cubicBezTo>
                    <a:pt x="1035720" y="2059953"/>
                    <a:pt x="847035" y="2162268"/>
                    <a:pt x="756681" y="2130377"/>
                  </a:cubicBezTo>
                  <a:cubicBezTo>
                    <a:pt x="885570" y="2200803"/>
                    <a:pt x="715490" y="2234020"/>
                    <a:pt x="642407" y="2208775"/>
                  </a:cubicBezTo>
                  <a:cubicBezTo>
                    <a:pt x="577299" y="2283185"/>
                    <a:pt x="857665" y="2277870"/>
                    <a:pt x="936062" y="2263254"/>
                  </a:cubicBezTo>
                  <a:cubicBezTo>
                    <a:pt x="1041035" y="2195487"/>
                    <a:pt x="1001172" y="2336336"/>
                    <a:pt x="924104" y="2320391"/>
                  </a:cubicBezTo>
                  <a:cubicBezTo>
                    <a:pt x="994529" y="2378856"/>
                    <a:pt x="901515" y="2400116"/>
                    <a:pt x="857665" y="2370883"/>
                  </a:cubicBezTo>
                  <a:cubicBezTo>
                    <a:pt x="922775" y="2489142"/>
                    <a:pt x="1079570" y="2396130"/>
                    <a:pt x="1180554" y="2382842"/>
                  </a:cubicBezTo>
                  <a:cubicBezTo>
                    <a:pt x="1175239" y="2570198"/>
                    <a:pt x="1015788" y="2594115"/>
                    <a:pt x="869625" y="2566210"/>
                  </a:cubicBezTo>
                  <a:cubicBezTo>
                    <a:pt x="876268" y="2696428"/>
                    <a:pt x="1152650" y="2598100"/>
                    <a:pt x="1253636" y="2657895"/>
                  </a:cubicBezTo>
                  <a:cubicBezTo>
                    <a:pt x="1452949" y="2584813"/>
                    <a:pt x="1294827" y="2741606"/>
                    <a:pt x="1199158" y="2749578"/>
                  </a:cubicBezTo>
                  <a:cubicBezTo>
                    <a:pt x="1308116" y="2770839"/>
                    <a:pt x="1211115" y="2794757"/>
                    <a:pt x="1159294" y="2786784"/>
                  </a:cubicBezTo>
                  <a:cubicBezTo>
                    <a:pt x="1250979" y="2882455"/>
                    <a:pt x="1038377" y="2764196"/>
                    <a:pt x="1007816" y="2834619"/>
                  </a:cubicBezTo>
                  <a:cubicBezTo>
                    <a:pt x="1128732" y="2902386"/>
                    <a:pt x="1301471" y="2918331"/>
                    <a:pt x="1446306" y="2922318"/>
                  </a:cubicBezTo>
                  <a:cubicBezTo>
                    <a:pt x="1559915" y="2908366"/>
                    <a:pt x="1533008" y="2917584"/>
                    <a:pt x="1478819" y="2941564"/>
                  </a:cubicBezTo>
                  <a:lnTo>
                    <a:pt x="1446714" y="2957097"/>
                  </a:lnTo>
                  <a:lnTo>
                    <a:pt x="0" y="2957097"/>
                  </a:lnTo>
                  <a:close/>
                </a:path>
              </a:pathLst>
            </a:custGeom>
            <a:solidFill>
              <a:schemeClr val="bg1">
                <a:lumMod val="8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pPr lvl="0"/>
              <a:endParaRPr lang="en-US" sz="2026"/>
            </a:p>
          </p:txBody>
        </p:sp>
        <p:sp>
          <p:nvSpPr>
            <p:cNvPr id="6" name="Freeform: Shape 5">
              <a:extLst>
                <a:ext uri="{FF2B5EF4-FFF2-40B4-BE49-F238E27FC236}">
                  <a16:creationId xmlns:a16="http://schemas.microsoft.com/office/drawing/2014/main" id="{AEA3E210-B1ED-40DF-9B3E-1EC217936C85}"/>
                </a:ext>
              </a:extLst>
            </p:cNvPr>
            <p:cNvSpPr/>
            <p:nvPr/>
          </p:nvSpPr>
          <p:spPr>
            <a:xfrm>
              <a:off x="35636" y="1136215"/>
              <a:ext cx="1113712" cy="2991028"/>
            </a:xfrm>
            <a:custGeom>
              <a:avLst/>
              <a:gdLst>
                <a:gd name="connsiteX0" fmla="*/ 807386 w 1113712"/>
                <a:gd name="connsiteY0" fmla="*/ 1975864 h 2991028"/>
                <a:gd name="connsiteX1" fmla="*/ 807386 w 1113712"/>
                <a:gd name="connsiteY1" fmla="*/ 1975864 h 2991028"/>
                <a:gd name="connsiteX2" fmla="*/ 970824 w 1113712"/>
                <a:gd name="connsiteY2" fmla="*/ 1251690 h 2991028"/>
                <a:gd name="connsiteX3" fmla="*/ 970824 w 1113712"/>
                <a:gd name="connsiteY3" fmla="*/ 1251690 h 2991028"/>
                <a:gd name="connsiteX4" fmla="*/ 701085 w 1113712"/>
                <a:gd name="connsiteY4" fmla="*/ 1251690 h 2991028"/>
                <a:gd name="connsiteX5" fmla="*/ 835291 w 1113712"/>
                <a:gd name="connsiteY5" fmla="*/ 1310157 h 2991028"/>
                <a:gd name="connsiteX6" fmla="*/ 701085 w 1113712"/>
                <a:gd name="connsiteY6" fmla="*/ 1251690 h 2991028"/>
                <a:gd name="connsiteX7" fmla="*/ 1035932 w 1113712"/>
                <a:gd name="connsiteY7" fmla="*/ 1229102 h 2991028"/>
                <a:gd name="connsiteX8" fmla="*/ 1035932 w 1113712"/>
                <a:gd name="connsiteY8" fmla="*/ 1229102 h 2991028"/>
                <a:gd name="connsiteX9" fmla="*/ 1091741 w 1113712"/>
                <a:gd name="connsiteY9" fmla="*/ 1199868 h 2991028"/>
                <a:gd name="connsiteX10" fmla="*/ 1091741 w 1113712"/>
                <a:gd name="connsiteY10" fmla="*/ 1199868 h 2991028"/>
                <a:gd name="connsiteX11" fmla="*/ 954879 w 1113712"/>
                <a:gd name="connsiteY11" fmla="*/ 554092 h 2991028"/>
                <a:gd name="connsiteX12" fmla="*/ 973481 w 1113712"/>
                <a:gd name="connsiteY12" fmla="*/ 597942 h 2991028"/>
                <a:gd name="connsiteX13" fmla="*/ 954879 w 1113712"/>
                <a:gd name="connsiteY13" fmla="*/ 554092 h 2991028"/>
                <a:gd name="connsiteX14" fmla="*/ 986769 w 1113712"/>
                <a:gd name="connsiteY14" fmla="*/ 390655 h 2991028"/>
                <a:gd name="connsiteX15" fmla="*/ 1017330 w 1113712"/>
                <a:gd name="connsiteY15" fmla="*/ 446464 h 2991028"/>
                <a:gd name="connsiteX16" fmla="*/ 986769 w 1113712"/>
                <a:gd name="connsiteY16" fmla="*/ 390655 h 2991028"/>
                <a:gd name="connsiteX17" fmla="*/ 1074467 w 1113712"/>
                <a:gd name="connsiteY17" fmla="*/ 0 h 2991028"/>
                <a:gd name="connsiteX18" fmla="*/ 1101955 w 1113712"/>
                <a:gd name="connsiteY18" fmla="*/ 13529 h 2991028"/>
                <a:gd name="connsiteX19" fmla="*/ 1113712 w 1113712"/>
                <a:gd name="connsiteY19" fmla="*/ 31513 h 2991028"/>
                <a:gd name="connsiteX20" fmla="*/ 1113712 w 1113712"/>
                <a:gd name="connsiteY20" fmla="*/ 2991028 h 2991028"/>
                <a:gd name="connsiteX21" fmla="*/ 380617 w 1113712"/>
                <a:gd name="connsiteY21" fmla="*/ 2991028 h 2991028"/>
                <a:gd name="connsiteX22" fmla="*/ 384865 w 1113712"/>
                <a:gd name="connsiteY22" fmla="*/ 2982557 h 2991028"/>
                <a:gd name="connsiteX23" fmla="*/ 370960 w 1113712"/>
                <a:gd name="connsiteY23" fmla="*/ 2976437 h 2991028"/>
                <a:gd name="connsiteX24" fmla="*/ 337023 w 1113712"/>
                <a:gd name="connsiteY24" fmla="*/ 2991028 h 2991028"/>
                <a:gd name="connsiteX25" fmla="*/ 336998 w 1113712"/>
                <a:gd name="connsiteY25" fmla="*/ 2991028 h 2991028"/>
                <a:gd name="connsiteX26" fmla="*/ 312923 w 1113712"/>
                <a:gd name="connsiteY26" fmla="*/ 2971636 h 2991028"/>
                <a:gd name="connsiteX27" fmla="*/ 116432 w 1113712"/>
                <a:gd name="connsiteY27" fmla="*/ 2908653 h 2991028"/>
                <a:gd name="connsiteX28" fmla="*/ 80556 w 1113712"/>
                <a:gd name="connsiteY28" fmla="*/ 2848859 h 2991028"/>
                <a:gd name="connsiteX29" fmla="*/ 135035 w 1113712"/>
                <a:gd name="connsiteY29" fmla="*/ 2814311 h 2991028"/>
                <a:gd name="connsiteX30" fmla="*/ 590799 w 1113712"/>
                <a:gd name="connsiteY30" fmla="*/ 2786407 h 2991028"/>
                <a:gd name="connsiteX31" fmla="*/ 523032 w 1113712"/>
                <a:gd name="connsiteY31" fmla="*/ 2714654 h 2991028"/>
                <a:gd name="connsiteX32" fmla="*/ 410089 w 1113712"/>
                <a:gd name="connsiteY32" fmla="*/ 2664161 h 2991028"/>
                <a:gd name="connsiteX33" fmla="*/ 218747 w 1113712"/>
                <a:gd name="connsiteY33" fmla="*/ 2660175 h 2991028"/>
                <a:gd name="connsiteX34" fmla="*/ 49994 w 1113712"/>
                <a:gd name="connsiteY34" fmla="*/ 2588422 h 2991028"/>
                <a:gd name="connsiteX35" fmla="*/ 53981 w 1113712"/>
                <a:gd name="connsiteY35" fmla="*/ 2494079 h 2991028"/>
                <a:gd name="connsiteX36" fmla="*/ 593457 w 1113712"/>
                <a:gd name="connsiteY36" fmla="*/ 2444916 h 2991028"/>
                <a:gd name="connsiteX37" fmla="*/ 775496 w 1113712"/>
                <a:gd name="connsiteY37" fmla="*/ 2309383 h 2991028"/>
                <a:gd name="connsiteX38" fmla="*/ 625346 w 1113712"/>
                <a:gd name="connsiteY38" fmla="*/ 2314698 h 2991028"/>
                <a:gd name="connsiteX39" fmla="*/ 519047 w 1113712"/>
                <a:gd name="connsiteY39" fmla="*/ 2345259 h 2991028"/>
                <a:gd name="connsiteX40" fmla="*/ 149652 w 1113712"/>
                <a:gd name="connsiteY40" fmla="*/ 2205739 h 2991028"/>
                <a:gd name="connsiteX41" fmla="*/ 612059 w 1113712"/>
                <a:gd name="connsiteY41" fmla="*/ 2064891 h 2991028"/>
                <a:gd name="connsiteX42" fmla="*/ 639963 w 1113712"/>
                <a:gd name="connsiteY42" fmla="*/ 1961248 h 2991028"/>
                <a:gd name="connsiteX43" fmla="*/ 261267 w 1113712"/>
                <a:gd name="connsiteY43" fmla="*/ 1894811 h 2991028"/>
                <a:gd name="connsiteX44" fmla="*/ 491142 w 1113712"/>
                <a:gd name="connsiteY44" fmla="*/ 1817742 h 2991028"/>
                <a:gd name="connsiteX45" fmla="*/ 321060 w 1113712"/>
                <a:gd name="connsiteY45" fmla="*/ 1670249 h 2991028"/>
                <a:gd name="connsiteX46" fmla="*/ 768853 w 1113712"/>
                <a:gd name="connsiteY46" fmla="*/ 1602483 h 2991028"/>
                <a:gd name="connsiteX47" fmla="*/ 513731 w 1113712"/>
                <a:gd name="connsiteY47" fmla="*/ 1478908 h 2991028"/>
                <a:gd name="connsiteX48" fmla="*/ 322390 w 1113712"/>
                <a:gd name="connsiteY48" fmla="*/ 1347361 h 2991028"/>
                <a:gd name="connsiteX49" fmla="*/ 451278 w 1113712"/>
                <a:gd name="connsiteY49" fmla="*/ 1327429 h 2991028"/>
                <a:gd name="connsiteX50" fmla="*/ 544292 w 1113712"/>
                <a:gd name="connsiteY50" fmla="*/ 1263649 h 2991028"/>
                <a:gd name="connsiteX51" fmla="*/ 491142 w 1113712"/>
                <a:gd name="connsiteY51" fmla="*/ 1170636 h 2991028"/>
                <a:gd name="connsiteX52" fmla="*/ 487156 w 1113712"/>
                <a:gd name="connsiteY52" fmla="*/ 1089582 h 2991028"/>
                <a:gd name="connsiteX53" fmla="*/ 691785 w 1113712"/>
                <a:gd name="connsiteY53" fmla="*/ 1048390 h 2991028"/>
                <a:gd name="connsiteX54" fmla="*/ 1071810 w 1113712"/>
                <a:gd name="connsiteY54" fmla="*/ 951392 h 2991028"/>
                <a:gd name="connsiteX55" fmla="*/ 747592 w 1113712"/>
                <a:gd name="connsiteY55" fmla="*/ 1005870 h 2991028"/>
                <a:gd name="connsiteX56" fmla="*/ 628004 w 1113712"/>
                <a:gd name="connsiteY56" fmla="*/ 950062 h 2991028"/>
                <a:gd name="connsiteX57" fmla="*/ 584155 w 1113712"/>
                <a:gd name="connsiteY57" fmla="*/ 895583 h 2991028"/>
                <a:gd name="connsiteX58" fmla="*/ 491142 w 1113712"/>
                <a:gd name="connsiteY58" fmla="*/ 829146 h 2991028"/>
                <a:gd name="connsiteX59" fmla="*/ 771511 w 1113712"/>
                <a:gd name="connsiteY59" fmla="*/ 853063 h 2991028"/>
                <a:gd name="connsiteX60" fmla="*/ 1071810 w 1113712"/>
                <a:gd name="connsiteY60" fmla="*/ 795926 h 2991028"/>
                <a:gd name="connsiteX61" fmla="*/ 905714 w 1113712"/>
                <a:gd name="connsiteY61" fmla="*/ 790611 h 2991028"/>
                <a:gd name="connsiteX62" fmla="*/ 747592 w 1113712"/>
                <a:gd name="connsiteY62" fmla="*/ 742776 h 2991028"/>
                <a:gd name="connsiteX63" fmla="*/ 731647 w 1113712"/>
                <a:gd name="connsiteY63" fmla="*/ 619202 h 2991028"/>
                <a:gd name="connsiteX64" fmla="*/ 705072 w 1113712"/>
                <a:gd name="connsiteY64" fmla="*/ 522202 h 2991028"/>
                <a:gd name="connsiteX65" fmla="*/ 880468 w 1113712"/>
                <a:gd name="connsiteY65" fmla="*/ 447791 h 2991028"/>
                <a:gd name="connsiteX66" fmla="*/ 891098 w 1113712"/>
                <a:gd name="connsiteY66" fmla="*/ 410586 h 2991028"/>
                <a:gd name="connsiteX67" fmla="*/ 913686 w 1113712"/>
                <a:gd name="connsiteY67" fmla="*/ 260437 h 2991028"/>
                <a:gd name="connsiteX68" fmla="*/ 1018659 w 1113712"/>
                <a:gd name="connsiteY68" fmla="*/ 322888 h 2991028"/>
                <a:gd name="connsiteX69" fmla="*/ 982783 w 1113712"/>
                <a:gd name="connsiteY69" fmla="*/ 136862 h 2991028"/>
                <a:gd name="connsiteX70" fmla="*/ 1074467 w 1113712"/>
                <a:gd name="connsiteY70" fmla="*/ 0 h 29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113712" h="2991028">
                  <a:moveTo>
                    <a:pt x="807386" y="1975864"/>
                  </a:moveTo>
                  <a:cubicBezTo>
                    <a:pt x="657238" y="2001111"/>
                    <a:pt x="706400" y="2051604"/>
                    <a:pt x="807386" y="1975864"/>
                  </a:cubicBezTo>
                  <a:close/>
                  <a:moveTo>
                    <a:pt x="970824" y="1251690"/>
                  </a:moveTo>
                  <a:cubicBezTo>
                    <a:pt x="922989" y="1274279"/>
                    <a:pt x="1014672" y="1270294"/>
                    <a:pt x="970824" y="1251690"/>
                  </a:cubicBezTo>
                  <a:close/>
                  <a:moveTo>
                    <a:pt x="701085" y="1251690"/>
                  </a:moveTo>
                  <a:cubicBezTo>
                    <a:pt x="663880" y="1338060"/>
                    <a:pt x="790113" y="1319456"/>
                    <a:pt x="835291" y="1310157"/>
                  </a:cubicBezTo>
                  <a:cubicBezTo>
                    <a:pt x="1034605" y="1241060"/>
                    <a:pt x="752907" y="1312814"/>
                    <a:pt x="701085" y="1251690"/>
                  </a:cubicBezTo>
                  <a:close/>
                  <a:moveTo>
                    <a:pt x="1035932" y="1229102"/>
                  </a:moveTo>
                  <a:cubicBezTo>
                    <a:pt x="988097" y="1251690"/>
                    <a:pt x="1079782" y="1247704"/>
                    <a:pt x="1035932" y="1229102"/>
                  </a:cubicBezTo>
                  <a:close/>
                  <a:moveTo>
                    <a:pt x="1091741" y="1199868"/>
                  </a:moveTo>
                  <a:cubicBezTo>
                    <a:pt x="1033275" y="1219801"/>
                    <a:pt x="1130274" y="1225116"/>
                    <a:pt x="1091741" y="1199868"/>
                  </a:cubicBezTo>
                  <a:close/>
                  <a:moveTo>
                    <a:pt x="954879" y="554092"/>
                  </a:moveTo>
                  <a:cubicBezTo>
                    <a:pt x="925646" y="556749"/>
                    <a:pt x="974810" y="599269"/>
                    <a:pt x="973481" y="597942"/>
                  </a:cubicBezTo>
                  <a:cubicBezTo>
                    <a:pt x="1071810" y="693613"/>
                    <a:pt x="1050550" y="556749"/>
                    <a:pt x="954879" y="554092"/>
                  </a:cubicBezTo>
                  <a:close/>
                  <a:moveTo>
                    <a:pt x="986769" y="390655"/>
                  </a:moveTo>
                  <a:cubicBezTo>
                    <a:pt x="977467" y="415901"/>
                    <a:pt x="1012015" y="427861"/>
                    <a:pt x="1017330" y="446464"/>
                  </a:cubicBezTo>
                  <a:cubicBezTo>
                    <a:pt x="1057192" y="589969"/>
                    <a:pt x="1077125" y="399956"/>
                    <a:pt x="986769" y="390655"/>
                  </a:cubicBezTo>
                  <a:close/>
                  <a:moveTo>
                    <a:pt x="1074467" y="0"/>
                  </a:moveTo>
                  <a:cubicBezTo>
                    <a:pt x="1086426" y="2990"/>
                    <a:pt x="1095354" y="7661"/>
                    <a:pt x="1101955" y="13529"/>
                  </a:cubicBezTo>
                  <a:lnTo>
                    <a:pt x="1113712" y="31513"/>
                  </a:lnTo>
                  <a:lnTo>
                    <a:pt x="1113712" y="2991028"/>
                  </a:lnTo>
                  <a:lnTo>
                    <a:pt x="380617" y="2991028"/>
                  </a:lnTo>
                  <a:lnTo>
                    <a:pt x="384865" y="2982557"/>
                  </a:lnTo>
                  <a:cubicBezTo>
                    <a:pt x="387715" y="2975254"/>
                    <a:pt x="386090" y="2971491"/>
                    <a:pt x="370960" y="2976437"/>
                  </a:cubicBezTo>
                  <a:lnTo>
                    <a:pt x="337023" y="2991028"/>
                  </a:lnTo>
                  <a:lnTo>
                    <a:pt x="336998" y="2991028"/>
                  </a:lnTo>
                  <a:lnTo>
                    <a:pt x="312923" y="2971636"/>
                  </a:lnTo>
                  <a:cubicBezTo>
                    <a:pt x="249122" y="2938010"/>
                    <a:pt x="138524" y="2977250"/>
                    <a:pt x="116432" y="2908653"/>
                  </a:cubicBezTo>
                  <a:cubicBezTo>
                    <a:pt x="-47004" y="2875434"/>
                    <a:pt x="214761" y="2864804"/>
                    <a:pt x="80556" y="2848859"/>
                  </a:cubicBezTo>
                  <a:cubicBezTo>
                    <a:pt x="-85539" y="2806338"/>
                    <a:pt x="42022" y="2782421"/>
                    <a:pt x="135035" y="2814311"/>
                  </a:cubicBezTo>
                  <a:cubicBezTo>
                    <a:pt x="278540" y="2810325"/>
                    <a:pt x="432676" y="2826269"/>
                    <a:pt x="590799" y="2786407"/>
                  </a:cubicBezTo>
                  <a:cubicBezTo>
                    <a:pt x="739620" y="2754516"/>
                    <a:pt x="609402" y="2701366"/>
                    <a:pt x="523032" y="2714654"/>
                  </a:cubicBezTo>
                  <a:cubicBezTo>
                    <a:pt x="507087" y="2633600"/>
                    <a:pt x="404774" y="2755846"/>
                    <a:pt x="410089" y="2664161"/>
                  </a:cubicBezTo>
                  <a:cubicBezTo>
                    <a:pt x="343650" y="2681435"/>
                    <a:pt x="303788" y="2645558"/>
                    <a:pt x="218747" y="2660175"/>
                  </a:cubicBezTo>
                  <a:cubicBezTo>
                    <a:pt x="254623" y="2584435"/>
                    <a:pt x="-4485" y="2654860"/>
                    <a:pt x="49994" y="2588422"/>
                  </a:cubicBezTo>
                  <a:cubicBezTo>
                    <a:pt x="174897" y="2529957"/>
                    <a:pt x="-49662" y="2540587"/>
                    <a:pt x="53981" y="2494079"/>
                  </a:cubicBezTo>
                  <a:cubicBezTo>
                    <a:pt x="230706" y="2455546"/>
                    <a:pt x="419389" y="2494079"/>
                    <a:pt x="593457" y="2444916"/>
                  </a:cubicBezTo>
                  <a:cubicBezTo>
                    <a:pt x="382184" y="2365191"/>
                    <a:pt x="713045" y="2375821"/>
                    <a:pt x="775496" y="2309383"/>
                  </a:cubicBezTo>
                  <a:cubicBezTo>
                    <a:pt x="717031" y="2240288"/>
                    <a:pt x="677167" y="2342601"/>
                    <a:pt x="625346" y="2314698"/>
                  </a:cubicBezTo>
                  <a:cubicBezTo>
                    <a:pt x="562894" y="2297424"/>
                    <a:pt x="590799" y="2318684"/>
                    <a:pt x="519047" y="2345259"/>
                  </a:cubicBezTo>
                  <a:cubicBezTo>
                    <a:pt x="380855" y="2323999"/>
                    <a:pt x="259938" y="2312040"/>
                    <a:pt x="149652" y="2205739"/>
                  </a:cubicBezTo>
                  <a:cubicBezTo>
                    <a:pt x="225391" y="2135315"/>
                    <a:pt x="479183" y="2126015"/>
                    <a:pt x="612059" y="2064891"/>
                  </a:cubicBezTo>
                  <a:cubicBezTo>
                    <a:pt x="558909" y="1983836"/>
                    <a:pt x="685140" y="1994466"/>
                    <a:pt x="639963" y="1961248"/>
                  </a:cubicBezTo>
                  <a:cubicBezTo>
                    <a:pt x="505758" y="2070206"/>
                    <a:pt x="390156" y="1971878"/>
                    <a:pt x="261267" y="1894811"/>
                  </a:cubicBezTo>
                  <a:cubicBezTo>
                    <a:pt x="230706" y="1811098"/>
                    <a:pt x="701085" y="1910756"/>
                    <a:pt x="491142" y="1817742"/>
                  </a:cubicBezTo>
                  <a:cubicBezTo>
                    <a:pt x="472540" y="1809770"/>
                    <a:pt x="261267" y="1716756"/>
                    <a:pt x="321060" y="1670249"/>
                  </a:cubicBezTo>
                  <a:cubicBezTo>
                    <a:pt x="465896" y="1611784"/>
                    <a:pt x="638634" y="1711441"/>
                    <a:pt x="768853" y="1602483"/>
                  </a:cubicBezTo>
                  <a:cubicBezTo>
                    <a:pt x="718360" y="1648989"/>
                    <a:pt x="614717" y="1476251"/>
                    <a:pt x="513731" y="1478908"/>
                  </a:cubicBezTo>
                  <a:cubicBezTo>
                    <a:pt x="461910" y="1465621"/>
                    <a:pt x="234692" y="1368621"/>
                    <a:pt x="322390" y="1347361"/>
                  </a:cubicBezTo>
                  <a:cubicBezTo>
                    <a:pt x="419389" y="1395197"/>
                    <a:pt x="380855" y="1288897"/>
                    <a:pt x="451278" y="1327429"/>
                  </a:cubicBezTo>
                  <a:cubicBezTo>
                    <a:pt x="590799" y="1416457"/>
                    <a:pt x="459252" y="1262320"/>
                    <a:pt x="544292" y="1263649"/>
                  </a:cubicBezTo>
                  <a:cubicBezTo>
                    <a:pt x="739620" y="1294212"/>
                    <a:pt x="585484" y="1197211"/>
                    <a:pt x="491142" y="1170636"/>
                  </a:cubicBezTo>
                  <a:cubicBezTo>
                    <a:pt x="499115" y="1157348"/>
                    <a:pt x="403444" y="1090911"/>
                    <a:pt x="487156" y="1089582"/>
                  </a:cubicBezTo>
                  <a:cubicBezTo>
                    <a:pt x="546949" y="1021815"/>
                    <a:pt x="775496" y="1136088"/>
                    <a:pt x="691785" y="1048390"/>
                  </a:cubicBezTo>
                  <a:cubicBezTo>
                    <a:pt x="816688" y="1085595"/>
                    <a:pt x="984111" y="1084267"/>
                    <a:pt x="1071810" y="951392"/>
                  </a:cubicBezTo>
                  <a:cubicBezTo>
                    <a:pt x="1058522" y="910199"/>
                    <a:pt x="814031" y="1085595"/>
                    <a:pt x="747592" y="1005870"/>
                  </a:cubicBezTo>
                  <a:cubicBezTo>
                    <a:pt x="915016" y="857049"/>
                    <a:pt x="654580" y="1077622"/>
                    <a:pt x="628004" y="950062"/>
                  </a:cubicBezTo>
                  <a:cubicBezTo>
                    <a:pt x="784798" y="847748"/>
                    <a:pt x="430019" y="1019158"/>
                    <a:pt x="584155" y="895583"/>
                  </a:cubicBezTo>
                  <a:cubicBezTo>
                    <a:pt x="536319" y="904884"/>
                    <a:pt x="303788" y="843761"/>
                    <a:pt x="491142" y="829146"/>
                  </a:cubicBezTo>
                  <a:cubicBezTo>
                    <a:pt x="553594" y="722845"/>
                    <a:pt x="685140" y="857049"/>
                    <a:pt x="771511" y="853063"/>
                  </a:cubicBezTo>
                  <a:cubicBezTo>
                    <a:pt x="699757" y="736132"/>
                    <a:pt x="1114329" y="984610"/>
                    <a:pt x="1071810" y="795926"/>
                  </a:cubicBezTo>
                  <a:cubicBezTo>
                    <a:pt x="988097" y="850406"/>
                    <a:pt x="992084" y="782638"/>
                    <a:pt x="905714" y="790611"/>
                  </a:cubicBezTo>
                  <a:cubicBezTo>
                    <a:pt x="950891" y="712215"/>
                    <a:pt x="812701" y="765365"/>
                    <a:pt x="747592" y="742776"/>
                  </a:cubicBezTo>
                  <a:cubicBezTo>
                    <a:pt x="609402" y="694940"/>
                    <a:pt x="913686" y="682983"/>
                    <a:pt x="731647" y="619202"/>
                  </a:cubicBezTo>
                  <a:cubicBezTo>
                    <a:pt x="618703" y="563394"/>
                    <a:pt x="835291" y="578009"/>
                    <a:pt x="705072" y="522202"/>
                  </a:cubicBezTo>
                  <a:cubicBezTo>
                    <a:pt x="707730" y="475696"/>
                    <a:pt x="1014672" y="631160"/>
                    <a:pt x="880468" y="447791"/>
                  </a:cubicBezTo>
                  <a:cubicBezTo>
                    <a:pt x="964180" y="487655"/>
                    <a:pt x="1000056" y="410586"/>
                    <a:pt x="891098" y="410586"/>
                  </a:cubicBezTo>
                  <a:cubicBezTo>
                    <a:pt x="948234" y="387997"/>
                    <a:pt x="772838" y="205957"/>
                    <a:pt x="913686" y="260437"/>
                  </a:cubicBezTo>
                  <a:cubicBezTo>
                    <a:pt x="954879" y="233862"/>
                    <a:pt x="1004042" y="229874"/>
                    <a:pt x="1018659" y="322888"/>
                  </a:cubicBezTo>
                  <a:cubicBezTo>
                    <a:pt x="1135589" y="429189"/>
                    <a:pt x="965509" y="136862"/>
                    <a:pt x="982783" y="136862"/>
                  </a:cubicBezTo>
                  <a:cubicBezTo>
                    <a:pt x="1107686" y="269738"/>
                    <a:pt x="1059850" y="77069"/>
                    <a:pt x="1074467" y="0"/>
                  </a:cubicBezTo>
                  <a:close/>
                </a:path>
              </a:pathLst>
            </a:custGeom>
            <a:solidFill>
              <a:schemeClr val="bg1">
                <a:lumMod val="9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pPr lvl="0"/>
              <a:endParaRPr lang="en-US" sz="2026"/>
            </a:p>
          </p:txBody>
        </p:sp>
      </p:grpSp>
      <p:grpSp>
        <p:nvGrpSpPr>
          <p:cNvPr id="7" name="Group 6">
            <a:extLst>
              <a:ext uri="{FF2B5EF4-FFF2-40B4-BE49-F238E27FC236}">
                <a16:creationId xmlns:a16="http://schemas.microsoft.com/office/drawing/2014/main" id="{4F767EA1-DCB1-4019-85DD-A7022071EBC2}"/>
              </a:ext>
            </a:extLst>
          </p:cNvPr>
          <p:cNvGrpSpPr/>
          <p:nvPr userDrawn="1"/>
        </p:nvGrpSpPr>
        <p:grpSpPr>
          <a:xfrm>
            <a:off x="539824" y="5726143"/>
            <a:ext cx="730304" cy="1122804"/>
            <a:chOff x="276796" y="1136215"/>
            <a:chExt cx="2593938" cy="2991029"/>
          </a:xfrm>
        </p:grpSpPr>
        <p:sp>
          <p:nvSpPr>
            <p:cNvPr id="8" name="Freeform: Shape 7">
              <a:extLst>
                <a:ext uri="{FF2B5EF4-FFF2-40B4-BE49-F238E27FC236}">
                  <a16:creationId xmlns:a16="http://schemas.microsoft.com/office/drawing/2014/main" id="{086A14DB-06E7-49B9-A5D4-524A47846991}"/>
                </a:ext>
              </a:extLst>
            </p:cNvPr>
            <p:cNvSpPr/>
            <p:nvPr/>
          </p:nvSpPr>
          <p:spPr>
            <a:xfrm>
              <a:off x="1345231" y="1170148"/>
              <a:ext cx="1525503" cy="2957096"/>
            </a:xfrm>
            <a:custGeom>
              <a:avLst/>
              <a:gdLst>
                <a:gd name="connsiteX0" fmla="*/ 1104814 w 1525504"/>
                <a:gd name="connsiteY0" fmla="*/ 2757552 h 2957097"/>
                <a:gd name="connsiteX1" fmla="*/ 1104814 w 1525504"/>
                <a:gd name="connsiteY1" fmla="*/ 2757552 h 2957097"/>
                <a:gd name="connsiteX2" fmla="*/ 1100829 w 1525504"/>
                <a:gd name="connsiteY2" fmla="*/ 2479842 h 2957097"/>
                <a:gd name="connsiteX3" fmla="*/ 1100829 w 1525504"/>
                <a:gd name="connsiteY3" fmla="*/ 2479842 h 2957097"/>
                <a:gd name="connsiteX4" fmla="*/ 811160 w 1525504"/>
                <a:gd name="connsiteY4" fmla="*/ 2420047 h 2957097"/>
                <a:gd name="connsiteX5" fmla="*/ 811160 w 1525504"/>
                <a:gd name="connsiteY5" fmla="*/ 2420047 h 2957097"/>
                <a:gd name="connsiteX6" fmla="*/ 789367 w 1525504"/>
                <a:gd name="connsiteY6" fmla="*/ 1820093 h 2957097"/>
                <a:gd name="connsiteX7" fmla="*/ 791353 w 1525504"/>
                <a:gd name="connsiteY7" fmla="*/ 1823414 h 2957097"/>
                <a:gd name="connsiteX8" fmla="*/ 769677 w 1525504"/>
                <a:gd name="connsiteY8" fmla="*/ 1826029 h 2957097"/>
                <a:gd name="connsiteX9" fmla="*/ 769537 w 1525504"/>
                <a:gd name="connsiteY9" fmla="*/ 1824965 h 2957097"/>
                <a:gd name="connsiteX10" fmla="*/ 83001 w 1525504"/>
                <a:gd name="connsiteY10" fmla="*/ 1192274 h 2957097"/>
                <a:gd name="connsiteX11" fmla="*/ 83001 w 1525504"/>
                <a:gd name="connsiteY11" fmla="*/ 1192274 h 2957097"/>
                <a:gd name="connsiteX12" fmla="*/ 77686 w 1525504"/>
                <a:gd name="connsiteY12" fmla="*/ 1019535 h 2957097"/>
                <a:gd name="connsiteX13" fmla="*/ 71041 w 1525504"/>
                <a:gd name="connsiteY13" fmla="*/ 1047440 h 2957097"/>
                <a:gd name="connsiteX14" fmla="*/ 77686 w 1525504"/>
                <a:gd name="connsiteY14" fmla="*/ 1019535 h 2957097"/>
                <a:gd name="connsiteX15" fmla="*/ 381971 w 1525504"/>
                <a:gd name="connsiteY15" fmla="*/ 841481 h 2957097"/>
                <a:gd name="connsiteX16" fmla="*/ 381971 w 1525504"/>
                <a:gd name="connsiteY16" fmla="*/ 841481 h 2957097"/>
                <a:gd name="connsiteX17" fmla="*/ 213512 w 1525504"/>
                <a:gd name="connsiteY17" fmla="*/ 797184 h 2957097"/>
                <a:gd name="connsiteX18" fmla="*/ 186644 w 1525504"/>
                <a:gd name="connsiteY18" fmla="*/ 800290 h 2957097"/>
                <a:gd name="connsiteX19" fmla="*/ 213512 w 1525504"/>
                <a:gd name="connsiteY19" fmla="*/ 797184 h 2957097"/>
                <a:gd name="connsiteX20" fmla="*/ 44466 w 1525504"/>
                <a:gd name="connsiteY20" fmla="*/ 773716 h 2957097"/>
                <a:gd name="connsiteX21" fmla="*/ 72371 w 1525504"/>
                <a:gd name="connsiteY21" fmla="*/ 794975 h 2957097"/>
                <a:gd name="connsiteX22" fmla="*/ 44466 w 1525504"/>
                <a:gd name="connsiteY22" fmla="*/ 773716 h 2957097"/>
                <a:gd name="connsiteX23" fmla="*/ 194617 w 1525504"/>
                <a:gd name="connsiteY23" fmla="*/ 614264 h 2957097"/>
                <a:gd name="connsiteX24" fmla="*/ 124191 w 1525504"/>
                <a:gd name="connsiteY24" fmla="*/ 671400 h 2957097"/>
                <a:gd name="connsiteX25" fmla="*/ 194617 w 1525504"/>
                <a:gd name="connsiteY25" fmla="*/ 614264 h 2957097"/>
                <a:gd name="connsiteX26" fmla="*/ 0 w 1525504"/>
                <a:gd name="connsiteY26" fmla="*/ 0 h 2957097"/>
                <a:gd name="connsiteX27" fmla="*/ 1780 w 1525504"/>
                <a:gd name="connsiteY27" fmla="*/ 2724 h 2957097"/>
                <a:gd name="connsiteX28" fmla="*/ 27192 w 1525504"/>
                <a:gd name="connsiteY28" fmla="*/ 114651 h 2957097"/>
                <a:gd name="connsiteX29" fmla="*/ 20549 w 1525504"/>
                <a:gd name="connsiteY29" fmla="*/ 226266 h 2957097"/>
                <a:gd name="connsiteX30" fmla="*/ 121533 w 1525504"/>
                <a:gd name="connsiteY30" fmla="*/ 216964 h 2957097"/>
                <a:gd name="connsiteX31" fmla="*/ 189302 w 1525504"/>
                <a:gd name="connsiteY31" fmla="*/ 254170 h 2957097"/>
                <a:gd name="connsiteX32" fmla="*/ 105588 w 1525504"/>
                <a:gd name="connsiteY32" fmla="*/ 309977 h 2957097"/>
                <a:gd name="connsiteX33" fmla="*/ 113561 w 1525504"/>
                <a:gd name="connsiteY33" fmla="*/ 408306 h 2957097"/>
                <a:gd name="connsiteX34" fmla="*/ 81671 w 1525504"/>
                <a:gd name="connsiteY34" fmla="*/ 587689 h 2957097"/>
                <a:gd name="connsiteX35" fmla="*/ 383300 w 1525504"/>
                <a:gd name="connsiteY35" fmla="*/ 375087 h 2957097"/>
                <a:gd name="connsiteX36" fmla="*/ 350080 w 1525504"/>
                <a:gd name="connsiteY36" fmla="*/ 538524 h 2957097"/>
                <a:gd name="connsiteX37" fmla="*/ 283643 w 1525504"/>
                <a:gd name="connsiteY37" fmla="*/ 675387 h 2957097"/>
                <a:gd name="connsiteX38" fmla="*/ 275670 w 1525504"/>
                <a:gd name="connsiteY38" fmla="*/ 781688 h 2957097"/>
                <a:gd name="connsiteX39" fmla="*/ 574641 w 1525504"/>
                <a:gd name="connsiteY39" fmla="*/ 889316 h 2957097"/>
                <a:gd name="connsiteX40" fmla="*/ 372670 w 1525504"/>
                <a:gd name="connsiteY40" fmla="*/ 973029 h 2957097"/>
                <a:gd name="connsiteX41" fmla="*/ 154753 w 1525504"/>
                <a:gd name="connsiteY41" fmla="*/ 898619 h 2957097"/>
                <a:gd name="connsiteX42" fmla="*/ 59083 w 1525504"/>
                <a:gd name="connsiteY42" fmla="*/ 873371 h 2957097"/>
                <a:gd name="connsiteX43" fmla="*/ 214547 w 1525504"/>
                <a:gd name="connsiteY43" fmla="*/ 1012892 h 2957097"/>
                <a:gd name="connsiteX44" fmla="*/ 538764 w 1525504"/>
                <a:gd name="connsiteY44" fmla="*/ 1072686 h 2957097"/>
                <a:gd name="connsiteX45" fmla="*/ 702202 w 1525504"/>
                <a:gd name="connsiteY45" fmla="*/ 1119193 h 2957097"/>
                <a:gd name="connsiteX46" fmla="*/ 522819 w 1525504"/>
                <a:gd name="connsiteY46" fmla="*/ 1169685 h 2957097"/>
                <a:gd name="connsiteX47" fmla="*/ 456381 w 1525504"/>
                <a:gd name="connsiteY47" fmla="*/ 1192274 h 2957097"/>
                <a:gd name="connsiteX48" fmla="*/ 247766 w 1525504"/>
                <a:gd name="connsiteY48" fmla="*/ 1218849 h 2957097"/>
                <a:gd name="connsiteX49" fmla="*/ 619819 w 1525504"/>
                <a:gd name="connsiteY49" fmla="*/ 1268014 h 2957097"/>
                <a:gd name="connsiteX50" fmla="*/ 773954 w 1525504"/>
                <a:gd name="connsiteY50" fmla="*/ 1310534 h 2957097"/>
                <a:gd name="connsiteX51" fmla="*/ 740736 w 1525504"/>
                <a:gd name="connsiteY51" fmla="*/ 1410189 h 2957097"/>
                <a:gd name="connsiteX52" fmla="*/ 598559 w 1525504"/>
                <a:gd name="connsiteY52" fmla="*/ 1485931 h 2957097"/>
                <a:gd name="connsiteX53" fmla="*/ 464353 w 1525504"/>
                <a:gd name="connsiteY53" fmla="*/ 1505860 h 2957097"/>
                <a:gd name="connsiteX54" fmla="*/ 209232 w 1525504"/>
                <a:gd name="connsiteY54" fmla="*/ 1485931 h 2957097"/>
                <a:gd name="connsiteX55" fmla="*/ 646394 w 1525504"/>
                <a:gd name="connsiteY55" fmla="*/ 1564326 h 2957097"/>
                <a:gd name="connsiteX56" fmla="*/ 860323 w 1525504"/>
                <a:gd name="connsiteY56" fmla="*/ 1645381 h 2957097"/>
                <a:gd name="connsiteX57" fmla="*/ 824448 w 1525504"/>
                <a:gd name="connsiteY57" fmla="*/ 1811476 h 2957097"/>
                <a:gd name="connsiteX58" fmla="*/ 789367 w 1525504"/>
                <a:gd name="connsiteY58" fmla="*/ 1820093 h 2957097"/>
                <a:gd name="connsiteX59" fmla="*/ 787818 w 1525504"/>
                <a:gd name="connsiteY59" fmla="*/ 1817505 h 2957097"/>
                <a:gd name="connsiteX60" fmla="*/ 775283 w 1525504"/>
                <a:gd name="connsiteY60" fmla="*/ 1810147 h 2957097"/>
                <a:gd name="connsiteX61" fmla="*/ 768852 w 1525504"/>
                <a:gd name="connsiteY61" fmla="*/ 1819793 h 2957097"/>
                <a:gd name="connsiteX62" fmla="*/ 769537 w 1525504"/>
                <a:gd name="connsiteY62" fmla="*/ 1824965 h 2957097"/>
                <a:gd name="connsiteX63" fmla="*/ 724977 w 1525504"/>
                <a:gd name="connsiteY63" fmla="*/ 1835912 h 2957097"/>
                <a:gd name="connsiteX64" fmla="*/ 425819 w 1525504"/>
                <a:gd name="connsiteY64" fmla="*/ 1856653 h 2957097"/>
                <a:gd name="connsiteX65" fmla="*/ 758009 w 1525504"/>
                <a:gd name="connsiteY65" fmla="*/ 1895188 h 2957097"/>
                <a:gd name="connsiteX66" fmla="*/ 784584 w 1525504"/>
                <a:gd name="connsiteY66" fmla="*/ 1961626 h 2957097"/>
                <a:gd name="connsiteX67" fmla="*/ 1005159 w 1525504"/>
                <a:gd name="connsiteY67" fmla="*/ 1994844 h 2957097"/>
                <a:gd name="connsiteX68" fmla="*/ 756681 w 1525504"/>
                <a:gd name="connsiteY68" fmla="*/ 2130377 h 2957097"/>
                <a:gd name="connsiteX69" fmla="*/ 642407 w 1525504"/>
                <a:gd name="connsiteY69" fmla="*/ 2208775 h 2957097"/>
                <a:gd name="connsiteX70" fmla="*/ 936062 w 1525504"/>
                <a:gd name="connsiteY70" fmla="*/ 2263254 h 2957097"/>
                <a:gd name="connsiteX71" fmla="*/ 924104 w 1525504"/>
                <a:gd name="connsiteY71" fmla="*/ 2320391 h 2957097"/>
                <a:gd name="connsiteX72" fmla="*/ 857665 w 1525504"/>
                <a:gd name="connsiteY72" fmla="*/ 2370883 h 2957097"/>
                <a:gd name="connsiteX73" fmla="*/ 1180554 w 1525504"/>
                <a:gd name="connsiteY73" fmla="*/ 2382842 h 2957097"/>
                <a:gd name="connsiteX74" fmla="*/ 869625 w 1525504"/>
                <a:gd name="connsiteY74" fmla="*/ 2566210 h 2957097"/>
                <a:gd name="connsiteX75" fmla="*/ 1253636 w 1525504"/>
                <a:gd name="connsiteY75" fmla="*/ 2657895 h 2957097"/>
                <a:gd name="connsiteX76" fmla="*/ 1199158 w 1525504"/>
                <a:gd name="connsiteY76" fmla="*/ 2749578 h 2957097"/>
                <a:gd name="connsiteX77" fmla="*/ 1159294 w 1525504"/>
                <a:gd name="connsiteY77" fmla="*/ 2786784 h 2957097"/>
                <a:gd name="connsiteX78" fmla="*/ 1007816 w 1525504"/>
                <a:gd name="connsiteY78" fmla="*/ 2834619 h 2957097"/>
                <a:gd name="connsiteX79" fmla="*/ 1446306 w 1525504"/>
                <a:gd name="connsiteY79" fmla="*/ 2922318 h 2957097"/>
                <a:gd name="connsiteX80" fmla="*/ 1478819 w 1525504"/>
                <a:gd name="connsiteY80" fmla="*/ 2941564 h 2957097"/>
                <a:gd name="connsiteX81" fmla="*/ 1446714 w 1525504"/>
                <a:gd name="connsiteY81" fmla="*/ 2957097 h 2957097"/>
                <a:gd name="connsiteX82" fmla="*/ 0 w 1525504"/>
                <a:gd name="connsiteY82" fmla="*/ 2957097 h 295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525504" h="2957097">
                  <a:moveTo>
                    <a:pt x="1104814" y="2757552"/>
                  </a:moveTo>
                  <a:cubicBezTo>
                    <a:pt x="1127404" y="2802729"/>
                    <a:pt x="1193843" y="2752237"/>
                    <a:pt x="1104814" y="2757552"/>
                  </a:cubicBezTo>
                  <a:close/>
                  <a:moveTo>
                    <a:pt x="1100829" y="2479842"/>
                  </a:moveTo>
                  <a:cubicBezTo>
                    <a:pt x="1059637" y="2497114"/>
                    <a:pt x="1173910" y="2478512"/>
                    <a:pt x="1100829" y="2479842"/>
                  </a:cubicBezTo>
                  <a:close/>
                  <a:moveTo>
                    <a:pt x="811160" y="2420047"/>
                  </a:moveTo>
                  <a:cubicBezTo>
                    <a:pt x="674297" y="2433334"/>
                    <a:pt x="945364" y="2434663"/>
                    <a:pt x="811160" y="2420047"/>
                  </a:cubicBezTo>
                  <a:close/>
                  <a:moveTo>
                    <a:pt x="789367" y="1820093"/>
                  </a:moveTo>
                  <a:lnTo>
                    <a:pt x="791353" y="1823414"/>
                  </a:lnTo>
                  <a:cubicBezTo>
                    <a:pt x="791269" y="1830183"/>
                    <a:pt x="774411" y="1832216"/>
                    <a:pt x="769677" y="1826029"/>
                  </a:cubicBezTo>
                  <a:lnTo>
                    <a:pt x="769537" y="1824965"/>
                  </a:lnTo>
                  <a:close/>
                  <a:moveTo>
                    <a:pt x="83001" y="1192274"/>
                  </a:moveTo>
                  <a:cubicBezTo>
                    <a:pt x="63068" y="1224164"/>
                    <a:pt x="105588" y="1250739"/>
                    <a:pt x="83001" y="1192274"/>
                  </a:cubicBezTo>
                  <a:close/>
                  <a:moveTo>
                    <a:pt x="77686" y="1019535"/>
                  </a:moveTo>
                  <a:lnTo>
                    <a:pt x="71041" y="1047440"/>
                  </a:lnTo>
                  <a:cubicBezTo>
                    <a:pt x="45796" y="1180315"/>
                    <a:pt x="128178" y="1093946"/>
                    <a:pt x="77686" y="1019535"/>
                  </a:cubicBezTo>
                  <a:close/>
                  <a:moveTo>
                    <a:pt x="381971" y="841481"/>
                  </a:moveTo>
                  <a:cubicBezTo>
                    <a:pt x="323505" y="854769"/>
                    <a:pt x="424491" y="869385"/>
                    <a:pt x="381971" y="841481"/>
                  </a:cubicBezTo>
                  <a:close/>
                  <a:moveTo>
                    <a:pt x="213512" y="797184"/>
                  </a:moveTo>
                  <a:cubicBezTo>
                    <a:pt x="207344" y="796636"/>
                    <a:pt x="198603" y="797467"/>
                    <a:pt x="186644" y="800290"/>
                  </a:cubicBezTo>
                  <a:cubicBezTo>
                    <a:pt x="173855" y="872376"/>
                    <a:pt x="256693" y="801017"/>
                    <a:pt x="213512" y="797184"/>
                  </a:cubicBezTo>
                  <a:close/>
                  <a:moveTo>
                    <a:pt x="44466" y="773716"/>
                  </a:moveTo>
                  <a:lnTo>
                    <a:pt x="72371" y="794975"/>
                  </a:lnTo>
                  <a:cubicBezTo>
                    <a:pt x="210562" y="829523"/>
                    <a:pt x="126849" y="783015"/>
                    <a:pt x="44466" y="773716"/>
                  </a:cubicBezTo>
                  <a:close/>
                  <a:moveTo>
                    <a:pt x="194617" y="614264"/>
                  </a:moveTo>
                  <a:cubicBezTo>
                    <a:pt x="166712" y="627551"/>
                    <a:pt x="153424" y="659442"/>
                    <a:pt x="124191" y="671400"/>
                  </a:cubicBezTo>
                  <a:cubicBezTo>
                    <a:pt x="-84424" y="715249"/>
                    <a:pt x="230491" y="711263"/>
                    <a:pt x="194617" y="614264"/>
                  </a:cubicBezTo>
                  <a:close/>
                  <a:moveTo>
                    <a:pt x="0" y="0"/>
                  </a:moveTo>
                  <a:lnTo>
                    <a:pt x="1780" y="2724"/>
                  </a:lnTo>
                  <a:cubicBezTo>
                    <a:pt x="17725" y="49375"/>
                    <a:pt x="-24629" y="121626"/>
                    <a:pt x="27192" y="114651"/>
                  </a:cubicBezTo>
                  <a:cubicBezTo>
                    <a:pt x="194617" y="5692"/>
                    <a:pt x="44466" y="150527"/>
                    <a:pt x="20549" y="226266"/>
                  </a:cubicBezTo>
                  <a:cubicBezTo>
                    <a:pt x="-11342" y="408306"/>
                    <a:pt x="73698" y="149198"/>
                    <a:pt x="121533" y="216964"/>
                  </a:cubicBezTo>
                  <a:cubicBezTo>
                    <a:pt x="190629" y="202349"/>
                    <a:pt x="298260" y="147869"/>
                    <a:pt x="189302" y="254170"/>
                  </a:cubicBezTo>
                  <a:cubicBezTo>
                    <a:pt x="340780" y="296690"/>
                    <a:pt x="158739" y="303335"/>
                    <a:pt x="105588" y="309977"/>
                  </a:cubicBezTo>
                  <a:cubicBezTo>
                    <a:pt x="207904" y="313965"/>
                    <a:pt x="245109" y="414951"/>
                    <a:pt x="113561" y="408306"/>
                  </a:cubicBezTo>
                  <a:cubicBezTo>
                    <a:pt x="-8684" y="295362"/>
                    <a:pt x="-23300" y="607620"/>
                    <a:pt x="81671" y="587689"/>
                  </a:cubicBezTo>
                  <a:cubicBezTo>
                    <a:pt x="172027" y="474744"/>
                    <a:pt x="241123" y="380402"/>
                    <a:pt x="383300" y="375087"/>
                  </a:cubicBezTo>
                  <a:cubicBezTo>
                    <a:pt x="306233" y="445510"/>
                    <a:pt x="481628" y="490689"/>
                    <a:pt x="350080" y="538524"/>
                  </a:cubicBezTo>
                  <a:cubicBezTo>
                    <a:pt x="529463" y="603634"/>
                    <a:pt x="267698" y="627551"/>
                    <a:pt x="283643" y="675387"/>
                  </a:cubicBezTo>
                  <a:cubicBezTo>
                    <a:pt x="413861" y="692660"/>
                    <a:pt x="352737" y="716578"/>
                    <a:pt x="275670" y="781688"/>
                  </a:cubicBezTo>
                  <a:cubicBezTo>
                    <a:pt x="291615" y="765743"/>
                    <a:pt x="500230" y="829523"/>
                    <a:pt x="574641" y="889316"/>
                  </a:cubicBezTo>
                  <a:cubicBezTo>
                    <a:pt x="537435" y="1002262"/>
                    <a:pt x="409875" y="893304"/>
                    <a:pt x="372670" y="973029"/>
                  </a:cubicBezTo>
                  <a:cubicBezTo>
                    <a:pt x="292944" y="850783"/>
                    <a:pt x="205247" y="1044782"/>
                    <a:pt x="154753" y="898619"/>
                  </a:cubicBezTo>
                  <a:cubicBezTo>
                    <a:pt x="160068" y="1008905"/>
                    <a:pt x="72371" y="933166"/>
                    <a:pt x="59083" y="873371"/>
                  </a:cubicBezTo>
                  <a:cubicBezTo>
                    <a:pt x="-28615" y="903934"/>
                    <a:pt x="174684" y="991631"/>
                    <a:pt x="214547" y="1012892"/>
                  </a:cubicBezTo>
                  <a:cubicBezTo>
                    <a:pt x="253081" y="1143111"/>
                    <a:pt x="464353" y="913234"/>
                    <a:pt x="538764" y="1072686"/>
                  </a:cubicBezTo>
                  <a:cubicBezTo>
                    <a:pt x="599886" y="1023522"/>
                    <a:pt x="904173" y="1095274"/>
                    <a:pt x="702202" y="1119193"/>
                  </a:cubicBezTo>
                  <a:cubicBezTo>
                    <a:pt x="715490" y="1173670"/>
                    <a:pt x="606531" y="1230808"/>
                    <a:pt x="522819" y="1169685"/>
                  </a:cubicBezTo>
                  <a:cubicBezTo>
                    <a:pt x="649051" y="1234794"/>
                    <a:pt x="517504" y="1253396"/>
                    <a:pt x="456381" y="1192274"/>
                  </a:cubicBezTo>
                  <a:cubicBezTo>
                    <a:pt x="457711" y="1307876"/>
                    <a:pt x="310217" y="1213534"/>
                    <a:pt x="247766" y="1218849"/>
                  </a:cubicBezTo>
                  <a:cubicBezTo>
                    <a:pt x="315532" y="1341095"/>
                    <a:pt x="509532" y="1370327"/>
                    <a:pt x="619819" y="1268014"/>
                  </a:cubicBezTo>
                  <a:cubicBezTo>
                    <a:pt x="627791" y="1365012"/>
                    <a:pt x="727447" y="1265356"/>
                    <a:pt x="773954" y="1310534"/>
                  </a:cubicBezTo>
                  <a:cubicBezTo>
                    <a:pt x="934734" y="1311862"/>
                    <a:pt x="769968" y="1345081"/>
                    <a:pt x="740736" y="1410189"/>
                  </a:cubicBezTo>
                  <a:cubicBezTo>
                    <a:pt x="623804" y="1331794"/>
                    <a:pt x="700872" y="1481943"/>
                    <a:pt x="598559" y="1485931"/>
                  </a:cubicBezTo>
                  <a:cubicBezTo>
                    <a:pt x="556039" y="1585586"/>
                    <a:pt x="451066" y="1463341"/>
                    <a:pt x="464353" y="1505860"/>
                  </a:cubicBezTo>
                  <a:cubicBezTo>
                    <a:pt x="362040" y="1481943"/>
                    <a:pt x="331477" y="1524463"/>
                    <a:pt x="209232" y="1485931"/>
                  </a:cubicBezTo>
                  <a:cubicBezTo>
                    <a:pt x="239794" y="1548382"/>
                    <a:pt x="517504" y="1666641"/>
                    <a:pt x="646394" y="1564326"/>
                  </a:cubicBezTo>
                  <a:cubicBezTo>
                    <a:pt x="598559" y="1722450"/>
                    <a:pt x="813818" y="1548382"/>
                    <a:pt x="860323" y="1645381"/>
                  </a:cubicBezTo>
                  <a:cubicBezTo>
                    <a:pt x="1072924" y="1667970"/>
                    <a:pt x="785913" y="1710490"/>
                    <a:pt x="824448" y="1811476"/>
                  </a:cubicBezTo>
                  <a:lnTo>
                    <a:pt x="789367" y="1820093"/>
                  </a:lnTo>
                  <a:lnTo>
                    <a:pt x="787818" y="1817505"/>
                  </a:lnTo>
                  <a:cubicBezTo>
                    <a:pt x="785290" y="1815275"/>
                    <a:pt x="781262" y="1812804"/>
                    <a:pt x="775283" y="1810147"/>
                  </a:cubicBezTo>
                  <a:cubicBezTo>
                    <a:pt x="771629" y="1813967"/>
                    <a:pt x="769636" y="1817165"/>
                    <a:pt x="768852" y="1819793"/>
                  </a:cubicBezTo>
                  <a:lnTo>
                    <a:pt x="769537" y="1824965"/>
                  </a:lnTo>
                  <a:lnTo>
                    <a:pt x="724977" y="1835912"/>
                  </a:lnTo>
                  <a:cubicBezTo>
                    <a:pt x="628621" y="1854411"/>
                    <a:pt x="538432" y="1856653"/>
                    <a:pt x="425819" y="1856653"/>
                  </a:cubicBezTo>
                  <a:cubicBezTo>
                    <a:pt x="363367" y="1900503"/>
                    <a:pt x="688913" y="2022749"/>
                    <a:pt x="758009" y="1895188"/>
                  </a:cubicBezTo>
                  <a:cubicBezTo>
                    <a:pt x="783256" y="1940365"/>
                    <a:pt x="873610" y="1903160"/>
                    <a:pt x="784584" y="1961626"/>
                  </a:cubicBezTo>
                  <a:cubicBezTo>
                    <a:pt x="855008" y="1974914"/>
                    <a:pt x="938720" y="1920434"/>
                    <a:pt x="1005159" y="1994844"/>
                  </a:cubicBezTo>
                  <a:cubicBezTo>
                    <a:pt x="1035720" y="2059953"/>
                    <a:pt x="847035" y="2162268"/>
                    <a:pt x="756681" y="2130377"/>
                  </a:cubicBezTo>
                  <a:cubicBezTo>
                    <a:pt x="885570" y="2200803"/>
                    <a:pt x="715490" y="2234020"/>
                    <a:pt x="642407" y="2208775"/>
                  </a:cubicBezTo>
                  <a:cubicBezTo>
                    <a:pt x="577299" y="2283185"/>
                    <a:pt x="857665" y="2277870"/>
                    <a:pt x="936062" y="2263254"/>
                  </a:cubicBezTo>
                  <a:cubicBezTo>
                    <a:pt x="1041035" y="2195487"/>
                    <a:pt x="1001172" y="2336336"/>
                    <a:pt x="924104" y="2320391"/>
                  </a:cubicBezTo>
                  <a:cubicBezTo>
                    <a:pt x="994529" y="2378856"/>
                    <a:pt x="901515" y="2400116"/>
                    <a:pt x="857665" y="2370883"/>
                  </a:cubicBezTo>
                  <a:cubicBezTo>
                    <a:pt x="922775" y="2489142"/>
                    <a:pt x="1079570" y="2396130"/>
                    <a:pt x="1180554" y="2382842"/>
                  </a:cubicBezTo>
                  <a:cubicBezTo>
                    <a:pt x="1175239" y="2570198"/>
                    <a:pt x="1015788" y="2594115"/>
                    <a:pt x="869625" y="2566210"/>
                  </a:cubicBezTo>
                  <a:cubicBezTo>
                    <a:pt x="876268" y="2696428"/>
                    <a:pt x="1152650" y="2598100"/>
                    <a:pt x="1253636" y="2657895"/>
                  </a:cubicBezTo>
                  <a:cubicBezTo>
                    <a:pt x="1452949" y="2584813"/>
                    <a:pt x="1294827" y="2741606"/>
                    <a:pt x="1199158" y="2749578"/>
                  </a:cubicBezTo>
                  <a:cubicBezTo>
                    <a:pt x="1308116" y="2770839"/>
                    <a:pt x="1211115" y="2794757"/>
                    <a:pt x="1159294" y="2786784"/>
                  </a:cubicBezTo>
                  <a:cubicBezTo>
                    <a:pt x="1250979" y="2882455"/>
                    <a:pt x="1038377" y="2764196"/>
                    <a:pt x="1007816" y="2834619"/>
                  </a:cubicBezTo>
                  <a:cubicBezTo>
                    <a:pt x="1128732" y="2902386"/>
                    <a:pt x="1301471" y="2918331"/>
                    <a:pt x="1446306" y="2922318"/>
                  </a:cubicBezTo>
                  <a:cubicBezTo>
                    <a:pt x="1559915" y="2908366"/>
                    <a:pt x="1533008" y="2917584"/>
                    <a:pt x="1478819" y="2941564"/>
                  </a:cubicBezTo>
                  <a:lnTo>
                    <a:pt x="1446714" y="2957097"/>
                  </a:lnTo>
                  <a:lnTo>
                    <a:pt x="0" y="2957097"/>
                  </a:lnTo>
                  <a:close/>
                </a:path>
              </a:pathLst>
            </a:custGeom>
            <a:solidFill>
              <a:schemeClr val="bg1">
                <a:lumMod val="8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pPr lvl="0"/>
              <a:endParaRPr lang="en-US" sz="2026"/>
            </a:p>
          </p:txBody>
        </p:sp>
        <p:sp>
          <p:nvSpPr>
            <p:cNvPr id="9" name="Freeform: Shape 8">
              <a:extLst>
                <a:ext uri="{FF2B5EF4-FFF2-40B4-BE49-F238E27FC236}">
                  <a16:creationId xmlns:a16="http://schemas.microsoft.com/office/drawing/2014/main" id="{4307D085-B667-4D37-A930-54AE1C03F6E4}"/>
                </a:ext>
              </a:extLst>
            </p:cNvPr>
            <p:cNvSpPr/>
            <p:nvPr/>
          </p:nvSpPr>
          <p:spPr>
            <a:xfrm>
              <a:off x="276796" y="1136215"/>
              <a:ext cx="1113713" cy="2991029"/>
            </a:xfrm>
            <a:custGeom>
              <a:avLst/>
              <a:gdLst>
                <a:gd name="connsiteX0" fmla="*/ 807386 w 1113712"/>
                <a:gd name="connsiteY0" fmla="*/ 1975864 h 2991028"/>
                <a:gd name="connsiteX1" fmla="*/ 807386 w 1113712"/>
                <a:gd name="connsiteY1" fmla="*/ 1975864 h 2991028"/>
                <a:gd name="connsiteX2" fmla="*/ 970824 w 1113712"/>
                <a:gd name="connsiteY2" fmla="*/ 1251690 h 2991028"/>
                <a:gd name="connsiteX3" fmla="*/ 970824 w 1113712"/>
                <a:gd name="connsiteY3" fmla="*/ 1251690 h 2991028"/>
                <a:gd name="connsiteX4" fmla="*/ 701085 w 1113712"/>
                <a:gd name="connsiteY4" fmla="*/ 1251690 h 2991028"/>
                <a:gd name="connsiteX5" fmla="*/ 835291 w 1113712"/>
                <a:gd name="connsiteY5" fmla="*/ 1310157 h 2991028"/>
                <a:gd name="connsiteX6" fmla="*/ 701085 w 1113712"/>
                <a:gd name="connsiteY6" fmla="*/ 1251690 h 2991028"/>
                <a:gd name="connsiteX7" fmla="*/ 1035932 w 1113712"/>
                <a:gd name="connsiteY7" fmla="*/ 1229102 h 2991028"/>
                <a:gd name="connsiteX8" fmla="*/ 1035932 w 1113712"/>
                <a:gd name="connsiteY8" fmla="*/ 1229102 h 2991028"/>
                <a:gd name="connsiteX9" fmla="*/ 1091741 w 1113712"/>
                <a:gd name="connsiteY9" fmla="*/ 1199868 h 2991028"/>
                <a:gd name="connsiteX10" fmla="*/ 1091741 w 1113712"/>
                <a:gd name="connsiteY10" fmla="*/ 1199868 h 2991028"/>
                <a:gd name="connsiteX11" fmla="*/ 954879 w 1113712"/>
                <a:gd name="connsiteY11" fmla="*/ 554092 h 2991028"/>
                <a:gd name="connsiteX12" fmla="*/ 973481 w 1113712"/>
                <a:gd name="connsiteY12" fmla="*/ 597942 h 2991028"/>
                <a:gd name="connsiteX13" fmla="*/ 954879 w 1113712"/>
                <a:gd name="connsiteY13" fmla="*/ 554092 h 2991028"/>
                <a:gd name="connsiteX14" fmla="*/ 986769 w 1113712"/>
                <a:gd name="connsiteY14" fmla="*/ 390655 h 2991028"/>
                <a:gd name="connsiteX15" fmla="*/ 1017330 w 1113712"/>
                <a:gd name="connsiteY15" fmla="*/ 446464 h 2991028"/>
                <a:gd name="connsiteX16" fmla="*/ 986769 w 1113712"/>
                <a:gd name="connsiteY16" fmla="*/ 390655 h 2991028"/>
                <a:gd name="connsiteX17" fmla="*/ 1074467 w 1113712"/>
                <a:gd name="connsiteY17" fmla="*/ 0 h 2991028"/>
                <a:gd name="connsiteX18" fmla="*/ 1101955 w 1113712"/>
                <a:gd name="connsiteY18" fmla="*/ 13529 h 2991028"/>
                <a:gd name="connsiteX19" fmla="*/ 1113712 w 1113712"/>
                <a:gd name="connsiteY19" fmla="*/ 31513 h 2991028"/>
                <a:gd name="connsiteX20" fmla="*/ 1113712 w 1113712"/>
                <a:gd name="connsiteY20" fmla="*/ 2991028 h 2991028"/>
                <a:gd name="connsiteX21" fmla="*/ 380617 w 1113712"/>
                <a:gd name="connsiteY21" fmla="*/ 2991028 h 2991028"/>
                <a:gd name="connsiteX22" fmla="*/ 384865 w 1113712"/>
                <a:gd name="connsiteY22" fmla="*/ 2982557 h 2991028"/>
                <a:gd name="connsiteX23" fmla="*/ 370960 w 1113712"/>
                <a:gd name="connsiteY23" fmla="*/ 2976437 h 2991028"/>
                <a:gd name="connsiteX24" fmla="*/ 337023 w 1113712"/>
                <a:gd name="connsiteY24" fmla="*/ 2991028 h 2991028"/>
                <a:gd name="connsiteX25" fmla="*/ 336998 w 1113712"/>
                <a:gd name="connsiteY25" fmla="*/ 2991028 h 2991028"/>
                <a:gd name="connsiteX26" fmla="*/ 312923 w 1113712"/>
                <a:gd name="connsiteY26" fmla="*/ 2971636 h 2991028"/>
                <a:gd name="connsiteX27" fmla="*/ 116432 w 1113712"/>
                <a:gd name="connsiteY27" fmla="*/ 2908653 h 2991028"/>
                <a:gd name="connsiteX28" fmla="*/ 80556 w 1113712"/>
                <a:gd name="connsiteY28" fmla="*/ 2848859 h 2991028"/>
                <a:gd name="connsiteX29" fmla="*/ 135035 w 1113712"/>
                <a:gd name="connsiteY29" fmla="*/ 2814311 h 2991028"/>
                <a:gd name="connsiteX30" fmla="*/ 590799 w 1113712"/>
                <a:gd name="connsiteY30" fmla="*/ 2786407 h 2991028"/>
                <a:gd name="connsiteX31" fmla="*/ 523032 w 1113712"/>
                <a:gd name="connsiteY31" fmla="*/ 2714654 h 2991028"/>
                <a:gd name="connsiteX32" fmla="*/ 410089 w 1113712"/>
                <a:gd name="connsiteY32" fmla="*/ 2664161 h 2991028"/>
                <a:gd name="connsiteX33" fmla="*/ 218747 w 1113712"/>
                <a:gd name="connsiteY33" fmla="*/ 2660175 h 2991028"/>
                <a:gd name="connsiteX34" fmla="*/ 49994 w 1113712"/>
                <a:gd name="connsiteY34" fmla="*/ 2588422 h 2991028"/>
                <a:gd name="connsiteX35" fmla="*/ 53981 w 1113712"/>
                <a:gd name="connsiteY35" fmla="*/ 2494079 h 2991028"/>
                <a:gd name="connsiteX36" fmla="*/ 593457 w 1113712"/>
                <a:gd name="connsiteY36" fmla="*/ 2444916 h 2991028"/>
                <a:gd name="connsiteX37" fmla="*/ 775496 w 1113712"/>
                <a:gd name="connsiteY37" fmla="*/ 2309383 h 2991028"/>
                <a:gd name="connsiteX38" fmla="*/ 625346 w 1113712"/>
                <a:gd name="connsiteY38" fmla="*/ 2314698 h 2991028"/>
                <a:gd name="connsiteX39" fmla="*/ 519047 w 1113712"/>
                <a:gd name="connsiteY39" fmla="*/ 2345259 h 2991028"/>
                <a:gd name="connsiteX40" fmla="*/ 149652 w 1113712"/>
                <a:gd name="connsiteY40" fmla="*/ 2205739 h 2991028"/>
                <a:gd name="connsiteX41" fmla="*/ 612059 w 1113712"/>
                <a:gd name="connsiteY41" fmla="*/ 2064891 h 2991028"/>
                <a:gd name="connsiteX42" fmla="*/ 639963 w 1113712"/>
                <a:gd name="connsiteY42" fmla="*/ 1961248 h 2991028"/>
                <a:gd name="connsiteX43" fmla="*/ 261267 w 1113712"/>
                <a:gd name="connsiteY43" fmla="*/ 1894811 h 2991028"/>
                <a:gd name="connsiteX44" fmla="*/ 491142 w 1113712"/>
                <a:gd name="connsiteY44" fmla="*/ 1817742 h 2991028"/>
                <a:gd name="connsiteX45" fmla="*/ 321060 w 1113712"/>
                <a:gd name="connsiteY45" fmla="*/ 1670249 h 2991028"/>
                <a:gd name="connsiteX46" fmla="*/ 768853 w 1113712"/>
                <a:gd name="connsiteY46" fmla="*/ 1602483 h 2991028"/>
                <a:gd name="connsiteX47" fmla="*/ 513731 w 1113712"/>
                <a:gd name="connsiteY47" fmla="*/ 1478908 h 2991028"/>
                <a:gd name="connsiteX48" fmla="*/ 322390 w 1113712"/>
                <a:gd name="connsiteY48" fmla="*/ 1347361 h 2991028"/>
                <a:gd name="connsiteX49" fmla="*/ 451278 w 1113712"/>
                <a:gd name="connsiteY49" fmla="*/ 1327429 h 2991028"/>
                <a:gd name="connsiteX50" fmla="*/ 544292 w 1113712"/>
                <a:gd name="connsiteY50" fmla="*/ 1263649 h 2991028"/>
                <a:gd name="connsiteX51" fmla="*/ 491142 w 1113712"/>
                <a:gd name="connsiteY51" fmla="*/ 1170636 h 2991028"/>
                <a:gd name="connsiteX52" fmla="*/ 487156 w 1113712"/>
                <a:gd name="connsiteY52" fmla="*/ 1089582 h 2991028"/>
                <a:gd name="connsiteX53" fmla="*/ 691785 w 1113712"/>
                <a:gd name="connsiteY53" fmla="*/ 1048390 h 2991028"/>
                <a:gd name="connsiteX54" fmla="*/ 1071810 w 1113712"/>
                <a:gd name="connsiteY54" fmla="*/ 951392 h 2991028"/>
                <a:gd name="connsiteX55" fmla="*/ 747592 w 1113712"/>
                <a:gd name="connsiteY55" fmla="*/ 1005870 h 2991028"/>
                <a:gd name="connsiteX56" fmla="*/ 628004 w 1113712"/>
                <a:gd name="connsiteY56" fmla="*/ 950062 h 2991028"/>
                <a:gd name="connsiteX57" fmla="*/ 584155 w 1113712"/>
                <a:gd name="connsiteY57" fmla="*/ 895583 h 2991028"/>
                <a:gd name="connsiteX58" fmla="*/ 491142 w 1113712"/>
                <a:gd name="connsiteY58" fmla="*/ 829146 h 2991028"/>
                <a:gd name="connsiteX59" fmla="*/ 771511 w 1113712"/>
                <a:gd name="connsiteY59" fmla="*/ 853063 h 2991028"/>
                <a:gd name="connsiteX60" fmla="*/ 1071810 w 1113712"/>
                <a:gd name="connsiteY60" fmla="*/ 795926 h 2991028"/>
                <a:gd name="connsiteX61" fmla="*/ 905714 w 1113712"/>
                <a:gd name="connsiteY61" fmla="*/ 790611 h 2991028"/>
                <a:gd name="connsiteX62" fmla="*/ 747592 w 1113712"/>
                <a:gd name="connsiteY62" fmla="*/ 742776 h 2991028"/>
                <a:gd name="connsiteX63" fmla="*/ 731647 w 1113712"/>
                <a:gd name="connsiteY63" fmla="*/ 619202 h 2991028"/>
                <a:gd name="connsiteX64" fmla="*/ 705072 w 1113712"/>
                <a:gd name="connsiteY64" fmla="*/ 522202 h 2991028"/>
                <a:gd name="connsiteX65" fmla="*/ 880468 w 1113712"/>
                <a:gd name="connsiteY65" fmla="*/ 447791 h 2991028"/>
                <a:gd name="connsiteX66" fmla="*/ 891098 w 1113712"/>
                <a:gd name="connsiteY66" fmla="*/ 410586 h 2991028"/>
                <a:gd name="connsiteX67" fmla="*/ 913686 w 1113712"/>
                <a:gd name="connsiteY67" fmla="*/ 260437 h 2991028"/>
                <a:gd name="connsiteX68" fmla="*/ 1018659 w 1113712"/>
                <a:gd name="connsiteY68" fmla="*/ 322888 h 2991028"/>
                <a:gd name="connsiteX69" fmla="*/ 982783 w 1113712"/>
                <a:gd name="connsiteY69" fmla="*/ 136862 h 2991028"/>
                <a:gd name="connsiteX70" fmla="*/ 1074467 w 1113712"/>
                <a:gd name="connsiteY70" fmla="*/ 0 h 29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113712" h="2991028">
                  <a:moveTo>
                    <a:pt x="807386" y="1975864"/>
                  </a:moveTo>
                  <a:cubicBezTo>
                    <a:pt x="657238" y="2001111"/>
                    <a:pt x="706400" y="2051604"/>
                    <a:pt x="807386" y="1975864"/>
                  </a:cubicBezTo>
                  <a:close/>
                  <a:moveTo>
                    <a:pt x="970824" y="1251690"/>
                  </a:moveTo>
                  <a:cubicBezTo>
                    <a:pt x="922989" y="1274279"/>
                    <a:pt x="1014672" y="1270294"/>
                    <a:pt x="970824" y="1251690"/>
                  </a:cubicBezTo>
                  <a:close/>
                  <a:moveTo>
                    <a:pt x="701085" y="1251690"/>
                  </a:moveTo>
                  <a:cubicBezTo>
                    <a:pt x="663880" y="1338060"/>
                    <a:pt x="790113" y="1319456"/>
                    <a:pt x="835291" y="1310157"/>
                  </a:cubicBezTo>
                  <a:cubicBezTo>
                    <a:pt x="1034605" y="1241060"/>
                    <a:pt x="752907" y="1312814"/>
                    <a:pt x="701085" y="1251690"/>
                  </a:cubicBezTo>
                  <a:close/>
                  <a:moveTo>
                    <a:pt x="1035932" y="1229102"/>
                  </a:moveTo>
                  <a:cubicBezTo>
                    <a:pt x="988097" y="1251690"/>
                    <a:pt x="1079782" y="1247704"/>
                    <a:pt x="1035932" y="1229102"/>
                  </a:cubicBezTo>
                  <a:close/>
                  <a:moveTo>
                    <a:pt x="1091741" y="1199868"/>
                  </a:moveTo>
                  <a:cubicBezTo>
                    <a:pt x="1033275" y="1219801"/>
                    <a:pt x="1130274" y="1225116"/>
                    <a:pt x="1091741" y="1199868"/>
                  </a:cubicBezTo>
                  <a:close/>
                  <a:moveTo>
                    <a:pt x="954879" y="554092"/>
                  </a:moveTo>
                  <a:cubicBezTo>
                    <a:pt x="925646" y="556749"/>
                    <a:pt x="974810" y="599269"/>
                    <a:pt x="973481" y="597942"/>
                  </a:cubicBezTo>
                  <a:cubicBezTo>
                    <a:pt x="1071810" y="693613"/>
                    <a:pt x="1050550" y="556749"/>
                    <a:pt x="954879" y="554092"/>
                  </a:cubicBezTo>
                  <a:close/>
                  <a:moveTo>
                    <a:pt x="986769" y="390655"/>
                  </a:moveTo>
                  <a:cubicBezTo>
                    <a:pt x="977467" y="415901"/>
                    <a:pt x="1012015" y="427861"/>
                    <a:pt x="1017330" y="446464"/>
                  </a:cubicBezTo>
                  <a:cubicBezTo>
                    <a:pt x="1057192" y="589969"/>
                    <a:pt x="1077125" y="399956"/>
                    <a:pt x="986769" y="390655"/>
                  </a:cubicBezTo>
                  <a:close/>
                  <a:moveTo>
                    <a:pt x="1074467" y="0"/>
                  </a:moveTo>
                  <a:cubicBezTo>
                    <a:pt x="1086426" y="2990"/>
                    <a:pt x="1095354" y="7661"/>
                    <a:pt x="1101955" y="13529"/>
                  </a:cubicBezTo>
                  <a:lnTo>
                    <a:pt x="1113712" y="31513"/>
                  </a:lnTo>
                  <a:lnTo>
                    <a:pt x="1113712" y="2991028"/>
                  </a:lnTo>
                  <a:lnTo>
                    <a:pt x="380617" y="2991028"/>
                  </a:lnTo>
                  <a:lnTo>
                    <a:pt x="384865" y="2982557"/>
                  </a:lnTo>
                  <a:cubicBezTo>
                    <a:pt x="387715" y="2975254"/>
                    <a:pt x="386090" y="2971491"/>
                    <a:pt x="370960" y="2976437"/>
                  </a:cubicBezTo>
                  <a:lnTo>
                    <a:pt x="337023" y="2991028"/>
                  </a:lnTo>
                  <a:lnTo>
                    <a:pt x="336998" y="2991028"/>
                  </a:lnTo>
                  <a:lnTo>
                    <a:pt x="312923" y="2971636"/>
                  </a:lnTo>
                  <a:cubicBezTo>
                    <a:pt x="249122" y="2938010"/>
                    <a:pt x="138524" y="2977250"/>
                    <a:pt x="116432" y="2908653"/>
                  </a:cubicBezTo>
                  <a:cubicBezTo>
                    <a:pt x="-47004" y="2875434"/>
                    <a:pt x="214761" y="2864804"/>
                    <a:pt x="80556" y="2848859"/>
                  </a:cubicBezTo>
                  <a:cubicBezTo>
                    <a:pt x="-85539" y="2806338"/>
                    <a:pt x="42022" y="2782421"/>
                    <a:pt x="135035" y="2814311"/>
                  </a:cubicBezTo>
                  <a:cubicBezTo>
                    <a:pt x="278540" y="2810325"/>
                    <a:pt x="432676" y="2826269"/>
                    <a:pt x="590799" y="2786407"/>
                  </a:cubicBezTo>
                  <a:cubicBezTo>
                    <a:pt x="739620" y="2754516"/>
                    <a:pt x="609402" y="2701366"/>
                    <a:pt x="523032" y="2714654"/>
                  </a:cubicBezTo>
                  <a:cubicBezTo>
                    <a:pt x="507087" y="2633600"/>
                    <a:pt x="404774" y="2755846"/>
                    <a:pt x="410089" y="2664161"/>
                  </a:cubicBezTo>
                  <a:cubicBezTo>
                    <a:pt x="343650" y="2681435"/>
                    <a:pt x="303788" y="2645558"/>
                    <a:pt x="218747" y="2660175"/>
                  </a:cubicBezTo>
                  <a:cubicBezTo>
                    <a:pt x="254623" y="2584435"/>
                    <a:pt x="-4485" y="2654860"/>
                    <a:pt x="49994" y="2588422"/>
                  </a:cubicBezTo>
                  <a:cubicBezTo>
                    <a:pt x="174897" y="2529957"/>
                    <a:pt x="-49662" y="2540587"/>
                    <a:pt x="53981" y="2494079"/>
                  </a:cubicBezTo>
                  <a:cubicBezTo>
                    <a:pt x="230706" y="2455546"/>
                    <a:pt x="419389" y="2494079"/>
                    <a:pt x="593457" y="2444916"/>
                  </a:cubicBezTo>
                  <a:cubicBezTo>
                    <a:pt x="382184" y="2365191"/>
                    <a:pt x="713045" y="2375821"/>
                    <a:pt x="775496" y="2309383"/>
                  </a:cubicBezTo>
                  <a:cubicBezTo>
                    <a:pt x="717031" y="2240288"/>
                    <a:pt x="677167" y="2342601"/>
                    <a:pt x="625346" y="2314698"/>
                  </a:cubicBezTo>
                  <a:cubicBezTo>
                    <a:pt x="562894" y="2297424"/>
                    <a:pt x="590799" y="2318684"/>
                    <a:pt x="519047" y="2345259"/>
                  </a:cubicBezTo>
                  <a:cubicBezTo>
                    <a:pt x="380855" y="2323999"/>
                    <a:pt x="259938" y="2312040"/>
                    <a:pt x="149652" y="2205739"/>
                  </a:cubicBezTo>
                  <a:cubicBezTo>
                    <a:pt x="225391" y="2135315"/>
                    <a:pt x="479183" y="2126015"/>
                    <a:pt x="612059" y="2064891"/>
                  </a:cubicBezTo>
                  <a:cubicBezTo>
                    <a:pt x="558909" y="1983836"/>
                    <a:pt x="685140" y="1994466"/>
                    <a:pt x="639963" y="1961248"/>
                  </a:cubicBezTo>
                  <a:cubicBezTo>
                    <a:pt x="505758" y="2070206"/>
                    <a:pt x="390156" y="1971878"/>
                    <a:pt x="261267" y="1894811"/>
                  </a:cubicBezTo>
                  <a:cubicBezTo>
                    <a:pt x="230706" y="1811098"/>
                    <a:pt x="701085" y="1910756"/>
                    <a:pt x="491142" y="1817742"/>
                  </a:cubicBezTo>
                  <a:cubicBezTo>
                    <a:pt x="472540" y="1809770"/>
                    <a:pt x="261267" y="1716756"/>
                    <a:pt x="321060" y="1670249"/>
                  </a:cubicBezTo>
                  <a:cubicBezTo>
                    <a:pt x="465896" y="1611784"/>
                    <a:pt x="638634" y="1711441"/>
                    <a:pt x="768853" y="1602483"/>
                  </a:cubicBezTo>
                  <a:cubicBezTo>
                    <a:pt x="718360" y="1648989"/>
                    <a:pt x="614717" y="1476251"/>
                    <a:pt x="513731" y="1478908"/>
                  </a:cubicBezTo>
                  <a:cubicBezTo>
                    <a:pt x="461910" y="1465621"/>
                    <a:pt x="234692" y="1368621"/>
                    <a:pt x="322390" y="1347361"/>
                  </a:cubicBezTo>
                  <a:cubicBezTo>
                    <a:pt x="419389" y="1395197"/>
                    <a:pt x="380855" y="1288897"/>
                    <a:pt x="451278" y="1327429"/>
                  </a:cubicBezTo>
                  <a:cubicBezTo>
                    <a:pt x="590799" y="1416457"/>
                    <a:pt x="459252" y="1262320"/>
                    <a:pt x="544292" y="1263649"/>
                  </a:cubicBezTo>
                  <a:cubicBezTo>
                    <a:pt x="739620" y="1294212"/>
                    <a:pt x="585484" y="1197211"/>
                    <a:pt x="491142" y="1170636"/>
                  </a:cubicBezTo>
                  <a:cubicBezTo>
                    <a:pt x="499115" y="1157348"/>
                    <a:pt x="403444" y="1090911"/>
                    <a:pt x="487156" y="1089582"/>
                  </a:cubicBezTo>
                  <a:cubicBezTo>
                    <a:pt x="546949" y="1021815"/>
                    <a:pt x="775496" y="1136088"/>
                    <a:pt x="691785" y="1048390"/>
                  </a:cubicBezTo>
                  <a:cubicBezTo>
                    <a:pt x="816688" y="1085595"/>
                    <a:pt x="984111" y="1084267"/>
                    <a:pt x="1071810" y="951392"/>
                  </a:cubicBezTo>
                  <a:cubicBezTo>
                    <a:pt x="1058522" y="910199"/>
                    <a:pt x="814031" y="1085595"/>
                    <a:pt x="747592" y="1005870"/>
                  </a:cubicBezTo>
                  <a:cubicBezTo>
                    <a:pt x="915016" y="857049"/>
                    <a:pt x="654580" y="1077622"/>
                    <a:pt x="628004" y="950062"/>
                  </a:cubicBezTo>
                  <a:cubicBezTo>
                    <a:pt x="784798" y="847748"/>
                    <a:pt x="430019" y="1019158"/>
                    <a:pt x="584155" y="895583"/>
                  </a:cubicBezTo>
                  <a:cubicBezTo>
                    <a:pt x="536319" y="904884"/>
                    <a:pt x="303788" y="843761"/>
                    <a:pt x="491142" y="829146"/>
                  </a:cubicBezTo>
                  <a:cubicBezTo>
                    <a:pt x="553594" y="722845"/>
                    <a:pt x="685140" y="857049"/>
                    <a:pt x="771511" y="853063"/>
                  </a:cubicBezTo>
                  <a:cubicBezTo>
                    <a:pt x="699757" y="736132"/>
                    <a:pt x="1114329" y="984610"/>
                    <a:pt x="1071810" y="795926"/>
                  </a:cubicBezTo>
                  <a:cubicBezTo>
                    <a:pt x="988097" y="850406"/>
                    <a:pt x="992084" y="782638"/>
                    <a:pt x="905714" y="790611"/>
                  </a:cubicBezTo>
                  <a:cubicBezTo>
                    <a:pt x="950891" y="712215"/>
                    <a:pt x="812701" y="765365"/>
                    <a:pt x="747592" y="742776"/>
                  </a:cubicBezTo>
                  <a:cubicBezTo>
                    <a:pt x="609402" y="694940"/>
                    <a:pt x="913686" y="682983"/>
                    <a:pt x="731647" y="619202"/>
                  </a:cubicBezTo>
                  <a:cubicBezTo>
                    <a:pt x="618703" y="563394"/>
                    <a:pt x="835291" y="578009"/>
                    <a:pt x="705072" y="522202"/>
                  </a:cubicBezTo>
                  <a:cubicBezTo>
                    <a:pt x="707730" y="475696"/>
                    <a:pt x="1014672" y="631160"/>
                    <a:pt x="880468" y="447791"/>
                  </a:cubicBezTo>
                  <a:cubicBezTo>
                    <a:pt x="964180" y="487655"/>
                    <a:pt x="1000056" y="410586"/>
                    <a:pt x="891098" y="410586"/>
                  </a:cubicBezTo>
                  <a:cubicBezTo>
                    <a:pt x="948234" y="387997"/>
                    <a:pt x="772838" y="205957"/>
                    <a:pt x="913686" y="260437"/>
                  </a:cubicBezTo>
                  <a:cubicBezTo>
                    <a:pt x="954879" y="233862"/>
                    <a:pt x="1004042" y="229874"/>
                    <a:pt x="1018659" y="322888"/>
                  </a:cubicBezTo>
                  <a:cubicBezTo>
                    <a:pt x="1135589" y="429189"/>
                    <a:pt x="965509" y="136862"/>
                    <a:pt x="982783" y="136862"/>
                  </a:cubicBezTo>
                  <a:cubicBezTo>
                    <a:pt x="1107686" y="269738"/>
                    <a:pt x="1059850" y="77069"/>
                    <a:pt x="1074467" y="0"/>
                  </a:cubicBezTo>
                  <a:close/>
                </a:path>
              </a:pathLst>
            </a:custGeom>
            <a:solidFill>
              <a:schemeClr val="bg1">
                <a:lumMod val="9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pPr lvl="0"/>
              <a:endParaRPr lang="en-US" sz="2026"/>
            </a:p>
          </p:txBody>
        </p:sp>
      </p:grpSp>
      <p:sp>
        <p:nvSpPr>
          <p:cNvPr id="53" name="Rectangle 52">
            <a:extLst>
              <a:ext uri="{FF2B5EF4-FFF2-40B4-BE49-F238E27FC236}">
                <a16:creationId xmlns:a16="http://schemas.microsoft.com/office/drawing/2014/main" id="{553A449B-1E16-427E-AA1F-1761A105A61E}"/>
              </a:ext>
            </a:extLst>
          </p:cNvPr>
          <p:cNvSpPr/>
          <p:nvPr userDrawn="1"/>
        </p:nvSpPr>
        <p:spPr>
          <a:xfrm>
            <a:off x="2119045" y="0"/>
            <a:ext cx="7024955"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4" name="Group 53">
            <a:extLst>
              <a:ext uri="{FF2B5EF4-FFF2-40B4-BE49-F238E27FC236}">
                <a16:creationId xmlns:a16="http://schemas.microsoft.com/office/drawing/2014/main" id="{A3D05169-BAAB-49AE-B6AB-F6EDA5219658}"/>
              </a:ext>
            </a:extLst>
          </p:cNvPr>
          <p:cNvGrpSpPr/>
          <p:nvPr userDrawn="1"/>
        </p:nvGrpSpPr>
        <p:grpSpPr>
          <a:xfrm>
            <a:off x="612180" y="3199974"/>
            <a:ext cx="1129154" cy="2566050"/>
            <a:chOff x="11521621" y="1903133"/>
            <a:chExt cx="2494544" cy="4251720"/>
          </a:xfrm>
        </p:grpSpPr>
        <p:sp>
          <p:nvSpPr>
            <p:cNvPr id="55" name="Freeform: Shape 54">
              <a:extLst>
                <a:ext uri="{FF2B5EF4-FFF2-40B4-BE49-F238E27FC236}">
                  <a16:creationId xmlns:a16="http://schemas.microsoft.com/office/drawing/2014/main" id="{A662FEF3-1917-4118-A53E-3734B721FD74}"/>
                </a:ext>
              </a:extLst>
            </p:cNvPr>
            <p:cNvSpPr/>
            <p:nvPr/>
          </p:nvSpPr>
          <p:spPr>
            <a:xfrm rot="20249457" flipH="1">
              <a:off x="12313664" y="1903133"/>
              <a:ext cx="877925"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grpSp>
          <p:nvGrpSpPr>
            <p:cNvPr id="56" name="Group 55">
              <a:extLst>
                <a:ext uri="{FF2B5EF4-FFF2-40B4-BE49-F238E27FC236}">
                  <a16:creationId xmlns:a16="http://schemas.microsoft.com/office/drawing/2014/main" id="{EE2EF4D9-4CF5-400C-A9F0-AD7A0BD54A78}"/>
                </a:ext>
              </a:extLst>
            </p:cNvPr>
            <p:cNvGrpSpPr/>
            <p:nvPr/>
          </p:nvGrpSpPr>
          <p:grpSpPr>
            <a:xfrm>
              <a:off x="11521621" y="1969094"/>
              <a:ext cx="2494544" cy="4185759"/>
              <a:chOff x="11521621" y="1969094"/>
              <a:chExt cx="2494544" cy="4185759"/>
            </a:xfrm>
          </p:grpSpPr>
          <p:grpSp>
            <p:nvGrpSpPr>
              <p:cNvPr id="57" name="Group 56">
                <a:extLst>
                  <a:ext uri="{FF2B5EF4-FFF2-40B4-BE49-F238E27FC236}">
                    <a16:creationId xmlns:a16="http://schemas.microsoft.com/office/drawing/2014/main" id="{28497920-E136-42D7-9412-1BD60605931D}"/>
                  </a:ext>
                </a:extLst>
              </p:cNvPr>
              <p:cNvGrpSpPr/>
              <p:nvPr/>
            </p:nvGrpSpPr>
            <p:grpSpPr>
              <a:xfrm>
                <a:off x="11521621" y="1969094"/>
                <a:ext cx="2494544" cy="2682188"/>
                <a:chOff x="11521621" y="1969094"/>
                <a:chExt cx="2494544" cy="2682188"/>
              </a:xfrm>
            </p:grpSpPr>
            <p:cxnSp>
              <p:nvCxnSpPr>
                <p:cNvPr id="77" name="Straight Connector 76">
                  <a:extLst>
                    <a:ext uri="{FF2B5EF4-FFF2-40B4-BE49-F238E27FC236}">
                      <a16:creationId xmlns:a16="http://schemas.microsoft.com/office/drawing/2014/main" id="{98BF5F43-E851-4EF1-BD30-1A3EA3DBFB6D}"/>
                    </a:ext>
                  </a:extLst>
                </p:cNvPr>
                <p:cNvCxnSpPr>
                  <a:cxnSpLocks/>
                </p:cNvCxnSpPr>
                <p:nvPr/>
              </p:nvCxnSpPr>
              <p:spPr>
                <a:xfrm flipH="1" flipV="1">
                  <a:off x="12654231" y="3563301"/>
                  <a:ext cx="235200" cy="1087981"/>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39A8E24-3262-47F3-8EE2-A371E7B0B055}"/>
                    </a:ext>
                  </a:extLst>
                </p:cNvPr>
                <p:cNvCxnSpPr>
                  <a:cxnSpLocks/>
                </p:cNvCxnSpPr>
                <p:nvPr/>
              </p:nvCxnSpPr>
              <p:spPr>
                <a:xfrm flipV="1">
                  <a:off x="12906700" y="3563297"/>
                  <a:ext cx="186689" cy="1076234"/>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131A34C-91F3-4276-90E0-38EA36726C4A}"/>
                    </a:ext>
                  </a:extLst>
                </p:cNvPr>
                <p:cNvCxnSpPr>
                  <a:cxnSpLocks/>
                </p:cNvCxnSpPr>
                <p:nvPr/>
              </p:nvCxnSpPr>
              <p:spPr>
                <a:xfrm flipV="1">
                  <a:off x="12900880" y="3458988"/>
                  <a:ext cx="0" cy="1180545"/>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sp>
              <p:nvSpPr>
                <p:cNvPr id="80" name="Freeform: Shape 79">
                  <a:extLst>
                    <a:ext uri="{FF2B5EF4-FFF2-40B4-BE49-F238E27FC236}">
                      <a16:creationId xmlns:a16="http://schemas.microsoft.com/office/drawing/2014/main" id="{45293FBB-84BA-42C0-8D04-E7711A61D918}"/>
                    </a:ext>
                  </a:extLst>
                </p:cNvPr>
                <p:cNvSpPr/>
                <p:nvPr/>
              </p:nvSpPr>
              <p:spPr>
                <a:xfrm rot="20249457">
                  <a:off x="11521621" y="2231355"/>
                  <a:ext cx="877925"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1" name="Freeform: Shape 80">
                  <a:extLst>
                    <a:ext uri="{FF2B5EF4-FFF2-40B4-BE49-F238E27FC236}">
                      <a16:creationId xmlns:a16="http://schemas.microsoft.com/office/drawing/2014/main" id="{D71E92F0-854E-4348-B522-E514A01DE665}"/>
                    </a:ext>
                  </a:extLst>
                </p:cNvPr>
                <p:cNvSpPr/>
                <p:nvPr/>
              </p:nvSpPr>
              <p:spPr>
                <a:xfrm rot="20249457" flipH="1">
                  <a:off x="12330923" y="1969094"/>
                  <a:ext cx="525061"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a:p>
              </p:txBody>
            </p:sp>
            <p:sp>
              <p:nvSpPr>
                <p:cNvPr id="82" name="Freeform: Shape 81">
                  <a:extLst>
                    <a:ext uri="{FF2B5EF4-FFF2-40B4-BE49-F238E27FC236}">
                      <a16:creationId xmlns:a16="http://schemas.microsoft.com/office/drawing/2014/main" id="{77B26116-3BCE-40E9-AE21-3B3AD12ABC44}"/>
                    </a:ext>
                  </a:extLst>
                </p:cNvPr>
                <p:cNvSpPr/>
                <p:nvPr/>
              </p:nvSpPr>
              <p:spPr>
                <a:xfrm rot="20249457">
                  <a:off x="11857226" y="2165394"/>
                  <a:ext cx="525061"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3" name="Freeform: Shape 82">
                  <a:extLst>
                    <a:ext uri="{FF2B5EF4-FFF2-40B4-BE49-F238E27FC236}">
                      <a16:creationId xmlns:a16="http://schemas.microsoft.com/office/drawing/2014/main" id="{73A68979-BA70-4ED6-B4C8-3947E4DA45E0}"/>
                    </a:ext>
                  </a:extLst>
                </p:cNvPr>
                <p:cNvSpPr/>
                <p:nvPr/>
              </p:nvSpPr>
              <p:spPr>
                <a:xfrm rot="1067215">
                  <a:off x="12580333" y="2145489"/>
                  <a:ext cx="743996"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4" name="Freeform: Shape 83">
                  <a:extLst>
                    <a:ext uri="{FF2B5EF4-FFF2-40B4-BE49-F238E27FC236}">
                      <a16:creationId xmlns:a16="http://schemas.microsoft.com/office/drawing/2014/main" id="{63EC72E7-6A91-4B49-BE33-260E67D58848}"/>
                    </a:ext>
                  </a:extLst>
                </p:cNvPr>
                <p:cNvSpPr/>
                <p:nvPr/>
              </p:nvSpPr>
              <p:spPr>
                <a:xfrm rot="1067215" flipH="1">
                  <a:off x="13272169" y="2367439"/>
                  <a:ext cx="743996"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5" name="Freeform: Shape 84">
                  <a:extLst>
                    <a:ext uri="{FF2B5EF4-FFF2-40B4-BE49-F238E27FC236}">
                      <a16:creationId xmlns:a16="http://schemas.microsoft.com/office/drawing/2014/main" id="{33C767EF-BC74-470D-9DE9-80F9E1EBE8B6}"/>
                    </a:ext>
                  </a:extLst>
                </p:cNvPr>
                <p:cNvSpPr/>
                <p:nvPr/>
              </p:nvSpPr>
              <p:spPr>
                <a:xfrm rot="1067215" flipH="1">
                  <a:off x="13282651" y="2322835"/>
                  <a:ext cx="444962"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a:p>
              </p:txBody>
            </p:sp>
            <p:sp>
              <p:nvSpPr>
                <p:cNvPr id="86" name="Freeform: Shape 85">
                  <a:extLst>
                    <a:ext uri="{FF2B5EF4-FFF2-40B4-BE49-F238E27FC236}">
                      <a16:creationId xmlns:a16="http://schemas.microsoft.com/office/drawing/2014/main" id="{7ABAA443-D4A2-4AD3-86E3-A9A56ADD1B2F}"/>
                    </a:ext>
                  </a:extLst>
                </p:cNvPr>
                <p:cNvSpPr/>
                <p:nvPr/>
              </p:nvSpPr>
              <p:spPr>
                <a:xfrm rot="1067215">
                  <a:off x="12868885" y="2190093"/>
                  <a:ext cx="444962"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7" name="Freeform: Shape 86">
                  <a:extLst>
                    <a:ext uri="{FF2B5EF4-FFF2-40B4-BE49-F238E27FC236}">
                      <a16:creationId xmlns:a16="http://schemas.microsoft.com/office/drawing/2014/main" id="{985EE30F-3169-41D8-AB7E-5DD444E5D5CF}"/>
                    </a:ext>
                  </a:extLst>
                </p:cNvPr>
                <p:cNvSpPr/>
                <p:nvPr/>
              </p:nvSpPr>
              <p:spPr>
                <a:xfrm>
                  <a:off x="12316258" y="2613898"/>
                  <a:ext cx="599207"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8" name="Freeform: Shape 87">
                  <a:extLst>
                    <a:ext uri="{FF2B5EF4-FFF2-40B4-BE49-F238E27FC236}">
                      <a16:creationId xmlns:a16="http://schemas.microsoft.com/office/drawing/2014/main" id="{55D40BAD-C198-4806-9C94-D174ECA8118B}"/>
                    </a:ext>
                  </a:extLst>
                </p:cNvPr>
                <p:cNvSpPr/>
                <p:nvPr/>
              </p:nvSpPr>
              <p:spPr>
                <a:xfrm flipH="1">
                  <a:off x="12901427" y="2613898"/>
                  <a:ext cx="599207"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9" name="Freeform: Shape 88">
                  <a:extLst>
                    <a:ext uri="{FF2B5EF4-FFF2-40B4-BE49-F238E27FC236}">
                      <a16:creationId xmlns:a16="http://schemas.microsoft.com/office/drawing/2014/main" id="{A7BB54F3-47F4-425D-83D1-DEFB6DF87CA2}"/>
                    </a:ext>
                  </a:extLst>
                </p:cNvPr>
                <p:cNvSpPr/>
                <p:nvPr/>
              </p:nvSpPr>
              <p:spPr>
                <a:xfrm flipH="1">
                  <a:off x="12904248" y="2613898"/>
                  <a:ext cx="358368"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a:p>
              </p:txBody>
            </p:sp>
            <p:sp>
              <p:nvSpPr>
                <p:cNvPr id="90" name="Freeform: Shape 89">
                  <a:extLst>
                    <a:ext uri="{FF2B5EF4-FFF2-40B4-BE49-F238E27FC236}">
                      <a16:creationId xmlns:a16="http://schemas.microsoft.com/office/drawing/2014/main" id="{0AF18DC6-16E1-4799-BB5C-0F3A0C7FA28B}"/>
                    </a:ext>
                  </a:extLst>
                </p:cNvPr>
                <p:cNvSpPr/>
                <p:nvPr/>
              </p:nvSpPr>
              <p:spPr>
                <a:xfrm>
                  <a:off x="12554276" y="2613898"/>
                  <a:ext cx="358368"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grpSp>
          <p:grpSp>
            <p:nvGrpSpPr>
              <p:cNvPr id="58" name="Group 57">
                <a:extLst>
                  <a:ext uri="{FF2B5EF4-FFF2-40B4-BE49-F238E27FC236}">
                    <a16:creationId xmlns:a16="http://schemas.microsoft.com/office/drawing/2014/main" id="{342C8FA0-A3B0-4165-BF81-245EB245A084}"/>
                  </a:ext>
                </a:extLst>
              </p:cNvPr>
              <p:cNvGrpSpPr/>
              <p:nvPr/>
            </p:nvGrpSpPr>
            <p:grpSpPr>
              <a:xfrm>
                <a:off x="12470968" y="4604322"/>
                <a:ext cx="839142" cy="1550531"/>
                <a:chOff x="12470968" y="4604322"/>
                <a:chExt cx="839142" cy="1550531"/>
              </a:xfrm>
            </p:grpSpPr>
            <p:grpSp>
              <p:nvGrpSpPr>
                <p:cNvPr id="59" name="Group 58">
                  <a:extLst>
                    <a:ext uri="{FF2B5EF4-FFF2-40B4-BE49-F238E27FC236}">
                      <a16:creationId xmlns:a16="http://schemas.microsoft.com/office/drawing/2014/main" id="{334060C5-27F3-4421-A304-B193F9BD3396}"/>
                    </a:ext>
                  </a:extLst>
                </p:cNvPr>
                <p:cNvGrpSpPr/>
                <p:nvPr/>
              </p:nvGrpSpPr>
              <p:grpSpPr>
                <a:xfrm>
                  <a:off x="12710801" y="4604322"/>
                  <a:ext cx="471270" cy="1549314"/>
                  <a:chOff x="2541356" y="1774680"/>
                  <a:chExt cx="1106202" cy="3636668"/>
                </a:xfrm>
                <a:solidFill>
                  <a:schemeClr val="bg1">
                    <a:lumMod val="75000"/>
                  </a:schemeClr>
                </a:solidFill>
              </p:grpSpPr>
              <p:sp>
                <p:nvSpPr>
                  <p:cNvPr id="66" name="Freeform: Shape 65">
                    <a:extLst>
                      <a:ext uri="{FF2B5EF4-FFF2-40B4-BE49-F238E27FC236}">
                        <a16:creationId xmlns:a16="http://schemas.microsoft.com/office/drawing/2014/main" id="{5E3F14CE-CF61-4B63-BE02-EF710F602842}"/>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a:p>
                </p:txBody>
              </p:sp>
              <p:sp>
                <p:nvSpPr>
                  <p:cNvPr id="67" name="Freeform: Shape 66">
                    <a:extLst>
                      <a:ext uri="{FF2B5EF4-FFF2-40B4-BE49-F238E27FC236}">
                        <a16:creationId xmlns:a16="http://schemas.microsoft.com/office/drawing/2014/main" id="{C7850172-E89B-4A0E-B003-8BAE9D3F7D76}"/>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A6584978-73D4-47EC-9C82-C6A2A24E2F98}"/>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a:p>
                </p:txBody>
              </p:sp>
              <p:sp>
                <p:nvSpPr>
                  <p:cNvPr id="69" name="Freeform: Shape 68">
                    <a:extLst>
                      <a:ext uri="{FF2B5EF4-FFF2-40B4-BE49-F238E27FC236}">
                        <a16:creationId xmlns:a16="http://schemas.microsoft.com/office/drawing/2014/main" id="{77846F57-FC7C-4A6D-A2AD-E0934F6F23DA}"/>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p>
                </p:txBody>
              </p:sp>
              <p:sp>
                <p:nvSpPr>
                  <p:cNvPr id="70" name="Freeform: Shape 69">
                    <a:extLst>
                      <a:ext uri="{FF2B5EF4-FFF2-40B4-BE49-F238E27FC236}">
                        <a16:creationId xmlns:a16="http://schemas.microsoft.com/office/drawing/2014/main" id="{D113772A-09F4-4D1C-82EE-59CB5A04CCF4}"/>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EE130360-94EB-47DA-9B20-9425A2D818C4}"/>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a:p>
                </p:txBody>
              </p:sp>
              <p:sp>
                <p:nvSpPr>
                  <p:cNvPr id="72" name="Freeform: Shape 71">
                    <a:extLst>
                      <a:ext uri="{FF2B5EF4-FFF2-40B4-BE49-F238E27FC236}">
                        <a16:creationId xmlns:a16="http://schemas.microsoft.com/office/drawing/2014/main" id="{54F71D42-7D98-4D72-8ABF-C7257DE6F785}"/>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a:p>
                </p:txBody>
              </p:sp>
              <p:sp>
                <p:nvSpPr>
                  <p:cNvPr id="73" name="Freeform: Shape 72">
                    <a:extLst>
                      <a:ext uri="{FF2B5EF4-FFF2-40B4-BE49-F238E27FC236}">
                        <a16:creationId xmlns:a16="http://schemas.microsoft.com/office/drawing/2014/main" id="{AD847D27-5E4A-4825-9586-C0C8432BE2B8}"/>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a:p>
                </p:txBody>
              </p:sp>
              <p:sp>
                <p:nvSpPr>
                  <p:cNvPr id="74" name="Freeform: Shape 73">
                    <a:extLst>
                      <a:ext uri="{FF2B5EF4-FFF2-40B4-BE49-F238E27FC236}">
                        <a16:creationId xmlns:a16="http://schemas.microsoft.com/office/drawing/2014/main" id="{FBC8F3F7-E7EA-4E0C-82B1-9EB91449D661}"/>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a:p>
                </p:txBody>
              </p:sp>
              <p:sp>
                <p:nvSpPr>
                  <p:cNvPr id="75" name="Freeform: Shape 74">
                    <a:extLst>
                      <a:ext uri="{FF2B5EF4-FFF2-40B4-BE49-F238E27FC236}">
                        <a16:creationId xmlns:a16="http://schemas.microsoft.com/office/drawing/2014/main" id="{75F4C58D-06F2-4C1A-9546-C42BED8D3EDF}"/>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a:p>
                </p:txBody>
              </p:sp>
              <p:sp>
                <p:nvSpPr>
                  <p:cNvPr id="76" name="Freeform: Shape 75">
                    <a:extLst>
                      <a:ext uri="{FF2B5EF4-FFF2-40B4-BE49-F238E27FC236}">
                        <a16:creationId xmlns:a16="http://schemas.microsoft.com/office/drawing/2014/main" id="{9A7E2375-9395-4B49-ABD1-CCE9CD9DDE09}"/>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a:p>
                </p:txBody>
              </p:sp>
            </p:grpSp>
            <p:sp>
              <p:nvSpPr>
                <p:cNvPr id="60" name="Freeform: Shape 59">
                  <a:extLst>
                    <a:ext uri="{FF2B5EF4-FFF2-40B4-BE49-F238E27FC236}">
                      <a16:creationId xmlns:a16="http://schemas.microsoft.com/office/drawing/2014/main" id="{1454EABB-6CD6-439A-B02B-6EDF30909757}"/>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a:p>
              </p:txBody>
            </p:sp>
            <p:grpSp>
              <p:nvGrpSpPr>
                <p:cNvPr id="61" name="Group 60">
                  <a:extLst>
                    <a:ext uri="{FF2B5EF4-FFF2-40B4-BE49-F238E27FC236}">
                      <a16:creationId xmlns:a16="http://schemas.microsoft.com/office/drawing/2014/main" id="{52093950-B461-4544-9D34-057C941B61C5}"/>
                    </a:ext>
                  </a:extLst>
                </p:cNvPr>
                <p:cNvGrpSpPr/>
                <p:nvPr/>
              </p:nvGrpSpPr>
              <p:grpSpPr>
                <a:xfrm>
                  <a:off x="12470968" y="4620148"/>
                  <a:ext cx="435759" cy="1352099"/>
                  <a:chOff x="1968987" y="1811829"/>
                  <a:chExt cx="1022846" cy="3173751"/>
                </a:xfrm>
                <a:solidFill>
                  <a:schemeClr val="bg1"/>
                </a:solidFill>
              </p:grpSpPr>
              <p:sp>
                <p:nvSpPr>
                  <p:cNvPr id="62" name="Freeform: Shape 61">
                    <a:extLst>
                      <a:ext uri="{FF2B5EF4-FFF2-40B4-BE49-F238E27FC236}">
                        <a16:creationId xmlns:a16="http://schemas.microsoft.com/office/drawing/2014/main" id="{966E3A86-B11A-4D7D-899D-2BB3579B0565}"/>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B375DDF1-AA9E-43A0-A8DA-412ADFA996C3}"/>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a:p>
                </p:txBody>
              </p:sp>
              <p:sp>
                <p:nvSpPr>
                  <p:cNvPr id="64" name="Freeform: Shape 63">
                    <a:extLst>
                      <a:ext uri="{FF2B5EF4-FFF2-40B4-BE49-F238E27FC236}">
                        <a16:creationId xmlns:a16="http://schemas.microsoft.com/office/drawing/2014/main" id="{6262C62E-87B3-4A38-8215-10B0952EB444}"/>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a:p>
                </p:txBody>
              </p:sp>
              <p:sp>
                <p:nvSpPr>
                  <p:cNvPr id="65" name="Freeform: Shape 64">
                    <a:extLst>
                      <a:ext uri="{FF2B5EF4-FFF2-40B4-BE49-F238E27FC236}">
                        <a16:creationId xmlns:a16="http://schemas.microsoft.com/office/drawing/2014/main" id="{F9FE7BDD-9751-4BFE-99BE-5AC754AED6C6}"/>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a:p>
                </p:txBody>
              </p:sp>
            </p:grpSp>
          </p:grpSp>
        </p:grpSp>
      </p:grpSp>
      <p:grpSp>
        <p:nvGrpSpPr>
          <p:cNvPr id="129" name="Group 128">
            <a:extLst>
              <a:ext uri="{FF2B5EF4-FFF2-40B4-BE49-F238E27FC236}">
                <a16:creationId xmlns:a16="http://schemas.microsoft.com/office/drawing/2014/main" id="{78B20492-39E5-40A7-ACED-B12C9199C0A3}"/>
              </a:ext>
            </a:extLst>
          </p:cNvPr>
          <p:cNvGrpSpPr/>
          <p:nvPr userDrawn="1"/>
        </p:nvGrpSpPr>
        <p:grpSpPr>
          <a:xfrm>
            <a:off x="1537390" y="5455305"/>
            <a:ext cx="379366" cy="1063939"/>
            <a:chOff x="3554538" y="3240653"/>
            <a:chExt cx="1265482" cy="2661804"/>
          </a:xfrm>
        </p:grpSpPr>
        <p:cxnSp>
          <p:nvCxnSpPr>
            <p:cNvPr id="114" name="Straight Connector 113">
              <a:extLst>
                <a:ext uri="{FF2B5EF4-FFF2-40B4-BE49-F238E27FC236}">
                  <a16:creationId xmlns:a16="http://schemas.microsoft.com/office/drawing/2014/main" id="{C36F2E2E-EA5D-4C3D-A928-33B538657742}"/>
                </a:ext>
              </a:extLst>
            </p:cNvPr>
            <p:cNvCxnSpPr>
              <a:cxnSpLocks/>
            </p:cNvCxnSpPr>
            <p:nvPr/>
          </p:nvCxnSpPr>
          <p:spPr>
            <a:xfrm flipH="1" flipV="1">
              <a:off x="4042982" y="4338372"/>
              <a:ext cx="141951" cy="65663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D5C2ACA-1653-450B-AA0F-0BB97F26E090}"/>
                </a:ext>
              </a:extLst>
            </p:cNvPr>
            <p:cNvCxnSpPr>
              <a:cxnSpLocks/>
            </p:cNvCxnSpPr>
            <p:nvPr/>
          </p:nvCxnSpPr>
          <p:spPr>
            <a:xfrm flipV="1">
              <a:off x="4195355" y="4338370"/>
              <a:ext cx="112673" cy="64954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3FA41FE-CF42-45C1-9BF0-04306DF68DF5}"/>
                </a:ext>
              </a:extLst>
            </p:cNvPr>
            <p:cNvCxnSpPr>
              <a:cxnSpLocks/>
            </p:cNvCxnSpPr>
            <p:nvPr/>
          </p:nvCxnSpPr>
          <p:spPr>
            <a:xfrm flipV="1">
              <a:off x="4191842" y="4275416"/>
              <a:ext cx="0" cy="712497"/>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39566CF3-AE60-4521-8EAB-A6F38C25F04A}"/>
                </a:ext>
              </a:extLst>
            </p:cNvPr>
            <p:cNvGrpSpPr/>
            <p:nvPr userDrawn="1"/>
          </p:nvGrpSpPr>
          <p:grpSpPr>
            <a:xfrm>
              <a:off x="3554538" y="3240653"/>
              <a:ext cx="1265482" cy="1261388"/>
              <a:chOff x="3839004" y="3765377"/>
              <a:chExt cx="714810" cy="712498"/>
            </a:xfrm>
          </p:grpSpPr>
          <p:sp>
            <p:nvSpPr>
              <p:cNvPr id="124" name="Freeform: Shape 123">
                <a:extLst>
                  <a:ext uri="{FF2B5EF4-FFF2-40B4-BE49-F238E27FC236}">
                    <a16:creationId xmlns:a16="http://schemas.microsoft.com/office/drawing/2014/main" id="{C8C09D40-DCAB-4029-88E4-6AC240FEFF8E}"/>
                  </a:ext>
                </a:extLst>
              </p:cNvPr>
              <p:cNvSpPr/>
              <p:nvPr/>
            </p:nvSpPr>
            <p:spPr>
              <a:xfrm>
                <a:off x="3839004"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125" name="Freeform: Shape 124">
                <a:extLst>
                  <a:ext uri="{FF2B5EF4-FFF2-40B4-BE49-F238E27FC236}">
                    <a16:creationId xmlns:a16="http://schemas.microsoft.com/office/drawing/2014/main" id="{42426633-1393-44E2-AA45-46F863414611}"/>
                  </a:ext>
                </a:extLst>
              </p:cNvPr>
              <p:cNvSpPr/>
              <p:nvPr/>
            </p:nvSpPr>
            <p:spPr>
              <a:xfrm flipH="1">
                <a:off x="4192173"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126" name="Freeform: Shape 125">
                <a:extLst>
                  <a:ext uri="{FF2B5EF4-FFF2-40B4-BE49-F238E27FC236}">
                    <a16:creationId xmlns:a16="http://schemas.microsoft.com/office/drawing/2014/main" id="{F2B015FA-498B-47F6-B132-04F6C1EDCF62}"/>
                  </a:ext>
                </a:extLst>
              </p:cNvPr>
              <p:cNvSpPr/>
              <p:nvPr/>
            </p:nvSpPr>
            <p:spPr>
              <a:xfrm flipH="1">
                <a:off x="4193875"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a:p>
            </p:txBody>
          </p:sp>
          <p:sp>
            <p:nvSpPr>
              <p:cNvPr id="127" name="Freeform: Shape 126">
                <a:extLst>
                  <a:ext uri="{FF2B5EF4-FFF2-40B4-BE49-F238E27FC236}">
                    <a16:creationId xmlns:a16="http://schemas.microsoft.com/office/drawing/2014/main" id="{36E07A82-657F-4FF7-88AF-B93A968F7965}"/>
                  </a:ext>
                </a:extLst>
              </p:cNvPr>
              <p:cNvSpPr/>
              <p:nvPr/>
            </p:nvSpPr>
            <p:spPr>
              <a:xfrm>
                <a:off x="3982656"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grpSp>
        <p:grpSp>
          <p:nvGrpSpPr>
            <p:cNvPr id="95" name="Group 94">
              <a:extLst>
                <a:ext uri="{FF2B5EF4-FFF2-40B4-BE49-F238E27FC236}">
                  <a16:creationId xmlns:a16="http://schemas.microsoft.com/office/drawing/2014/main" id="{B9BBFEF9-D843-49F1-9382-AF2855685F57}"/>
                </a:ext>
              </a:extLst>
            </p:cNvPr>
            <p:cNvGrpSpPr/>
            <p:nvPr/>
          </p:nvGrpSpPr>
          <p:grpSpPr>
            <a:xfrm>
              <a:off x="3932377" y="4966662"/>
              <a:ext cx="506449" cy="935795"/>
              <a:chOff x="12470968" y="4604322"/>
              <a:chExt cx="839142" cy="1550531"/>
            </a:xfrm>
          </p:grpSpPr>
          <p:grpSp>
            <p:nvGrpSpPr>
              <p:cNvPr id="96" name="Group 95">
                <a:extLst>
                  <a:ext uri="{FF2B5EF4-FFF2-40B4-BE49-F238E27FC236}">
                    <a16:creationId xmlns:a16="http://schemas.microsoft.com/office/drawing/2014/main" id="{B5A53FDC-4435-4C8F-900E-227254CAB58C}"/>
                  </a:ext>
                </a:extLst>
              </p:cNvPr>
              <p:cNvGrpSpPr/>
              <p:nvPr/>
            </p:nvGrpSpPr>
            <p:grpSpPr>
              <a:xfrm>
                <a:off x="12710801" y="4604322"/>
                <a:ext cx="471270" cy="1549314"/>
                <a:chOff x="2541356" y="1774680"/>
                <a:chExt cx="1106202" cy="3636668"/>
              </a:xfrm>
              <a:solidFill>
                <a:schemeClr val="bg1">
                  <a:lumMod val="75000"/>
                </a:schemeClr>
              </a:solidFill>
            </p:grpSpPr>
            <p:sp>
              <p:nvSpPr>
                <p:cNvPr id="103" name="Freeform: Shape 102">
                  <a:extLst>
                    <a:ext uri="{FF2B5EF4-FFF2-40B4-BE49-F238E27FC236}">
                      <a16:creationId xmlns:a16="http://schemas.microsoft.com/office/drawing/2014/main" id="{FF814D90-0C97-4607-AAC2-601330052B36}"/>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a:p>
              </p:txBody>
            </p:sp>
            <p:sp>
              <p:nvSpPr>
                <p:cNvPr id="104" name="Freeform: Shape 103">
                  <a:extLst>
                    <a:ext uri="{FF2B5EF4-FFF2-40B4-BE49-F238E27FC236}">
                      <a16:creationId xmlns:a16="http://schemas.microsoft.com/office/drawing/2014/main" id="{5CDC986E-5166-4168-A33F-9175302338EE}"/>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a:p>
              </p:txBody>
            </p:sp>
            <p:sp>
              <p:nvSpPr>
                <p:cNvPr id="105" name="Freeform: Shape 104">
                  <a:extLst>
                    <a:ext uri="{FF2B5EF4-FFF2-40B4-BE49-F238E27FC236}">
                      <a16:creationId xmlns:a16="http://schemas.microsoft.com/office/drawing/2014/main" id="{736A043A-9882-426C-B69E-39C5C2F39485}"/>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a:p>
              </p:txBody>
            </p:sp>
            <p:sp>
              <p:nvSpPr>
                <p:cNvPr id="106" name="Freeform: Shape 105">
                  <a:extLst>
                    <a:ext uri="{FF2B5EF4-FFF2-40B4-BE49-F238E27FC236}">
                      <a16:creationId xmlns:a16="http://schemas.microsoft.com/office/drawing/2014/main" id="{9B57B04E-7E1C-41AF-8909-ACCAE3209E4B}"/>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p>
              </p:txBody>
            </p:sp>
            <p:sp>
              <p:nvSpPr>
                <p:cNvPr id="107" name="Freeform: Shape 106">
                  <a:extLst>
                    <a:ext uri="{FF2B5EF4-FFF2-40B4-BE49-F238E27FC236}">
                      <a16:creationId xmlns:a16="http://schemas.microsoft.com/office/drawing/2014/main" id="{7D4AEE08-715B-4FC1-9775-92666F4B3616}"/>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a:p>
              </p:txBody>
            </p:sp>
            <p:sp>
              <p:nvSpPr>
                <p:cNvPr id="108" name="Freeform: Shape 107">
                  <a:extLst>
                    <a:ext uri="{FF2B5EF4-FFF2-40B4-BE49-F238E27FC236}">
                      <a16:creationId xmlns:a16="http://schemas.microsoft.com/office/drawing/2014/main" id="{FCD750D4-4BDF-4312-B443-7EA98BBF00A1}"/>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a:p>
              </p:txBody>
            </p:sp>
            <p:sp>
              <p:nvSpPr>
                <p:cNvPr id="109" name="Freeform: Shape 108">
                  <a:extLst>
                    <a:ext uri="{FF2B5EF4-FFF2-40B4-BE49-F238E27FC236}">
                      <a16:creationId xmlns:a16="http://schemas.microsoft.com/office/drawing/2014/main" id="{DCEEE83C-0E65-4A03-8C83-3979F03318D8}"/>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a:p>
              </p:txBody>
            </p:sp>
            <p:sp>
              <p:nvSpPr>
                <p:cNvPr id="110" name="Freeform: Shape 109">
                  <a:extLst>
                    <a:ext uri="{FF2B5EF4-FFF2-40B4-BE49-F238E27FC236}">
                      <a16:creationId xmlns:a16="http://schemas.microsoft.com/office/drawing/2014/main" id="{5B47C86B-F4FF-4993-9645-5F42218A748E}"/>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a:p>
              </p:txBody>
            </p:sp>
            <p:sp>
              <p:nvSpPr>
                <p:cNvPr id="111" name="Freeform: Shape 110">
                  <a:extLst>
                    <a:ext uri="{FF2B5EF4-FFF2-40B4-BE49-F238E27FC236}">
                      <a16:creationId xmlns:a16="http://schemas.microsoft.com/office/drawing/2014/main" id="{F639E5E1-FF36-4933-A42A-22242275B7FF}"/>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a:p>
              </p:txBody>
            </p:sp>
            <p:sp>
              <p:nvSpPr>
                <p:cNvPr id="112" name="Freeform: Shape 111">
                  <a:extLst>
                    <a:ext uri="{FF2B5EF4-FFF2-40B4-BE49-F238E27FC236}">
                      <a16:creationId xmlns:a16="http://schemas.microsoft.com/office/drawing/2014/main" id="{AF475549-82D3-43D8-A2A1-63D1164F97F7}"/>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a:p>
              </p:txBody>
            </p:sp>
            <p:sp>
              <p:nvSpPr>
                <p:cNvPr id="113" name="Freeform: Shape 112">
                  <a:extLst>
                    <a:ext uri="{FF2B5EF4-FFF2-40B4-BE49-F238E27FC236}">
                      <a16:creationId xmlns:a16="http://schemas.microsoft.com/office/drawing/2014/main" id="{2F4E196A-74CD-4206-A5DE-2AD96F4565D4}"/>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a:p>
              </p:txBody>
            </p:sp>
          </p:grpSp>
          <p:sp>
            <p:nvSpPr>
              <p:cNvPr id="97" name="Freeform: Shape 96">
                <a:extLst>
                  <a:ext uri="{FF2B5EF4-FFF2-40B4-BE49-F238E27FC236}">
                    <a16:creationId xmlns:a16="http://schemas.microsoft.com/office/drawing/2014/main" id="{EBD71692-1EB8-46F8-A5CA-39F79B85B6F4}"/>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a:p>
            </p:txBody>
          </p:sp>
          <p:grpSp>
            <p:nvGrpSpPr>
              <p:cNvPr id="98" name="Group 97">
                <a:extLst>
                  <a:ext uri="{FF2B5EF4-FFF2-40B4-BE49-F238E27FC236}">
                    <a16:creationId xmlns:a16="http://schemas.microsoft.com/office/drawing/2014/main" id="{0F30D081-E47B-4D97-90D7-82171E2A220B}"/>
                  </a:ext>
                </a:extLst>
              </p:cNvPr>
              <p:cNvGrpSpPr/>
              <p:nvPr/>
            </p:nvGrpSpPr>
            <p:grpSpPr>
              <a:xfrm>
                <a:off x="12470968" y="4620148"/>
                <a:ext cx="435759" cy="1352099"/>
                <a:chOff x="1968987" y="1811829"/>
                <a:chExt cx="1022846" cy="3173751"/>
              </a:xfrm>
              <a:solidFill>
                <a:schemeClr val="bg1"/>
              </a:solidFill>
            </p:grpSpPr>
            <p:sp>
              <p:nvSpPr>
                <p:cNvPr id="99" name="Freeform: Shape 98">
                  <a:extLst>
                    <a:ext uri="{FF2B5EF4-FFF2-40B4-BE49-F238E27FC236}">
                      <a16:creationId xmlns:a16="http://schemas.microsoft.com/office/drawing/2014/main" id="{CB864674-7548-4BA5-B680-15D239DEA13D}"/>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a:p>
              </p:txBody>
            </p:sp>
            <p:sp>
              <p:nvSpPr>
                <p:cNvPr id="100" name="Freeform: Shape 99">
                  <a:extLst>
                    <a:ext uri="{FF2B5EF4-FFF2-40B4-BE49-F238E27FC236}">
                      <a16:creationId xmlns:a16="http://schemas.microsoft.com/office/drawing/2014/main" id="{90FA0BA3-B5F1-4AB1-8120-BAD46A7B2B13}"/>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a:p>
              </p:txBody>
            </p:sp>
            <p:sp>
              <p:nvSpPr>
                <p:cNvPr id="101" name="Freeform: Shape 100">
                  <a:extLst>
                    <a:ext uri="{FF2B5EF4-FFF2-40B4-BE49-F238E27FC236}">
                      <a16:creationId xmlns:a16="http://schemas.microsoft.com/office/drawing/2014/main" id="{7688CEA0-5AFE-47D7-84ED-8C37C15B6D75}"/>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a:p>
              </p:txBody>
            </p:sp>
            <p:sp>
              <p:nvSpPr>
                <p:cNvPr id="102" name="Freeform: Shape 101">
                  <a:extLst>
                    <a:ext uri="{FF2B5EF4-FFF2-40B4-BE49-F238E27FC236}">
                      <a16:creationId xmlns:a16="http://schemas.microsoft.com/office/drawing/2014/main" id="{689940E3-41B4-407C-A403-D52373191327}"/>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a:p>
              </p:txBody>
            </p:sp>
          </p:grpSp>
        </p:grpSp>
      </p:grpSp>
      <p:grpSp>
        <p:nvGrpSpPr>
          <p:cNvPr id="130" name="Group 129">
            <a:extLst>
              <a:ext uri="{FF2B5EF4-FFF2-40B4-BE49-F238E27FC236}">
                <a16:creationId xmlns:a16="http://schemas.microsoft.com/office/drawing/2014/main" id="{6455E06B-1F39-4435-A88E-49A0BEE4344E}"/>
              </a:ext>
            </a:extLst>
          </p:cNvPr>
          <p:cNvGrpSpPr/>
          <p:nvPr userDrawn="1"/>
        </p:nvGrpSpPr>
        <p:grpSpPr>
          <a:xfrm>
            <a:off x="626753" y="4613596"/>
            <a:ext cx="324360" cy="909674"/>
            <a:chOff x="3554538" y="3240653"/>
            <a:chExt cx="1265482" cy="2661804"/>
          </a:xfrm>
        </p:grpSpPr>
        <p:cxnSp>
          <p:nvCxnSpPr>
            <p:cNvPr id="131" name="Straight Connector 130">
              <a:extLst>
                <a:ext uri="{FF2B5EF4-FFF2-40B4-BE49-F238E27FC236}">
                  <a16:creationId xmlns:a16="http://schemas.microsoft.com/office/drawing/2014/main" id="{85E4F8CF-89FD-4BEC-9A6B-746AC0CFA7A5}"/>
                </a:ext>
              </a:extLst>
            </p:cNvPr>
            <p:cNvCxnSpPr>
              <a:cxnSpLocks/>
            </p:cNvCxnSpPr>
            <p:nvPr/>
          </p:nvCxnSpPr>
          <p:spPr>
            <a:xfrm flipH="1" flipV="1">
              <a:off x="4030920" y="4338371"/>
              <a:ext cx="141951" cy="656633"/>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6E3B0A3-9898-4F02-8B45-6F8FC64036F8}"/>
                </a:ext>
              </a:extLst>
            </p:cNvPr>
            <p:cNvCxnSpPr>
              <a:cxnSpLocks/>
            </p:cNvCxnSpPr>
            <p:nvPr/>
          </p:nvCxnSpPr>
          <p:spPr>
            <a:xfrm flipV="1">
              <a:off x="4195355" y="4338370"/>
              <a:ext cx="112673" cy="64954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DFF3308-04DB-4E73-8358-096F74C4545D}"/>
                </a:ext>
              </a:extLst>
            </p:cNvPr>
            <p:cNvCxnSpPr>
              <a:cxnSpLocks/>
            </p:cNvCxnSpPr>
            <p:nvPr/>
          </p:nvCxnSpPr>
          <p:spPr>
            <a:xfrm flipV="1">
              <a:off x="4179779" y="4275415"/>
              <a:ext cx="0" cy="712498"/>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346BC297-A507-4854-B0C2-20FBF761D2B3}"/>
                </a:ext>
              </a:extLst>
            </p:cNvPr>
            <p:cNvGrpSpPr/>
            <p:nvPr userDrawn="1"/>
          </p:nvGrpSpPr>
          <p:grpSpPr>
            <a:xfrm>
              <a:off x="3554538" y="3240653"/>
              <a:ext cx="1265482" cy="1261388"/>
              <a:chOff x="3839004" y="3765377"/>
              <a:chExt cx="714810" cy="712498"/>
            </a:xfrm>
          </p:grpSpPr>
          <p:sp>
            <p:nvSpPr>
              <p:cNvPr id="154" name="Freeform: Shape 153">
                <a:extLst>
                  <a:ext uri="{FF2B5EF4-FFF2-40B4-BE49-F238E27FC236}">
                    <a16:creationId xmlns:a16="http://schemas.microsoft.com/office/drawing/2014/main" id="{233BF2A0-2247-4157-B685-518331BDE6CB}"/>
                  </a:ext>
                </a:extLst>
              </p:cNvPr>
              <p:cNvSpPr/>
              <p:nvPr/>
            </p:nvSpPr>
            <p:spPr>
              <a:xfrm>
                <a:off x="3839004"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155" name="Freeform: Shape 154">
                <a:extLst>
                  <a:ext uri="{FF2B5EF4-FFF2-40B4-BE49-F238E27FC236}">
                    <a16:creationId xmlns:a16="http://schemas.microsoft.com/office/drawing/2014/main" id="{D7ADAAD4-B6D4-4BF7-A974-DAB39978061A}"/>
                  </a:ext>
                </a:extLst>
              </p:cNvPr>
              <p:cNvSpPr/>
              <p:nvPr/>
            </p:nvSpPr>
            <p:spPr>
              <a:xfrm flipH="1">
                <a:off x="4192173"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156" name="Freeform: Shape 155">
                <a:extLst>
                  <a:ext uri="{FF2B5EF4-FFF2-40B4-BE49-F238E27FC236}">
                    <a16:creationId xmlns:a16="http://schemas.microsoft.com/office/drawing/2014/main" id="{7B491406-69C2-44DB-A5CD-88D8D1BEF0CF}"/>
                  </a:ext>
                </a:extLst>
              </p:cNvPr>
              <p:cNvSpPr/>
              <p:nvPr/>
            </p:nvSpPr>
            <p:spPr>
              <a:xfrm flipH="1">
                <a:off x="4193875"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a:p>
            </p:txBody>
          </p:sp>
          <p:sp>
            <p:nvSpPr>
              <p:cNvPr id="157" name="Freeform: Shape 156">
                <a:extLst>
                  <a:ext uri="{FF2B5EF4-FFF2-40B4-BE49-F238E27FC236}">
                    <a16:creationId xmlns:a16="http://schemas.microsoft.com/office/drawing/2014/main" id="{73F74B2A-3CC0-4FB6-9B7E-2720B932037C}"/>
                  </a:ext>
                </a:extLst>
              </p:cNvPr>
              <p:cNvSpPr/>
              <p:nvPr/>
            </p:nvSpPr>
            <p:spPr>
              <a:xfrm>
                <a:off x="3982656"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grpSp>
        <p:grpSp>
          <p:nvGrpSpPr>
            <p:cNvPr id="135" name="Group 134">
              <a:extLst>
                <a:ext uri="{FF2B5EF4-FFF2-40B4-BE49-F238E27FC236}">
                  <a16:creationId xmlns:a16="http://schemas.microsoft.com/office/drawing/2014/main" id="{61A2B3D3-0BBA-407F-AE8C-CE2700182DA1}"/>
                </a:ext>
              </a:extLst>
            </p:cNvPr>
            <p:cNvGrpSpPr/>
            <p:nvPr/>
          </p:nvGrpSpPr>
          <p:grpSpPr>
            <a:xfrm>
              <a:off x="3932377" y="4966662"/>
              <a:ext cx="506449" cy="935795"/>
              <a:chOff x="12470968" y="4604322"/>
              <a:chExt cx="839142" cy="1550531"/>
            </a:xfrm>
          </p:grpSpPr>
          <p:grpSp>
            <p:nvGrpSpPr>
              <p:cNvPr id="136" name="Group 135">
                <a:extLst>
                  <a:ext uri="{FF2B5EF4-FFF2-40B4-BE49-F238E27FC236}">
                    <a16:creationId xmlns:a16="http://schemas.microsoft.com/office/drawing/2014/main" id="{DD14744D-0284-4519-A44A-80CAFA613277}"/>
                  </a:ext>
                </a:extLst>
              </p:cNvPr>
              <p:cNvGrpSpPr/>
              <p:nvPr/>
            </p:nvGrpSpPr>
            <p:grpSpPr>
              <a:xfrm>
                <a:off x="12710801" y="4604322"/>
                <a:ext cx="471270" cy="1549314"/>
                <a:chOff x="2541356" y="1774680"/>
                <a:chExt cx="1106202" cy="3636668"/>
              </a:xfrm>
              <a:solidFill>
                <a:schemeClr val="bg1">
                  <a:lumMod val="75000"/>
                </a:schemeClr>
              </a:solidFill>
            </p:grpSpPr>
            <p:sp>
              <p:nvSpPr>
                <p:cNvPr id="143" name="Freeform: Shape 142">
                  <a:extLst>
                    <a:ext uri="{FF2B5EF4-FFF2-40B4-BE49-F238E27FC236}">
                      <a16:creationId xmlns:a16="http://schemas.microsoft.com/office/drawing/2014/main" id="{8B7D02ED-1A26-4E8B-8912-6DDD6822FD36}"/>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a:p>
              </p:txBody>
            </p:sp>
            <p:sp>
              <p:nvSpPr>
                <p:cNvPr id="144" name="Freeform: Shape 143">
                  <a:extLst>
                    <a:ext uri="{FF2B5EF4-FFF2-40B4-BE49-F238E27FC236}">
                      <a16:creationId xmlns:a16="http://schemas.microsoft.com/office/drawing/2014/main" id="{8E8DB34B-B88D-4347-B321-7D8FAF44FA1B}"/>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a:p>
              </p:txBody>
            </p:sp>
            <p:sp>
              <p:nvSpPr>
                <p:cNvPr id="145" name="Freeform: Shape 144">
                  <a:extLst>
                    <a:ext uri="{FF2B5EF4-FFF2-40B4-BE49-F238E27FC236}">
                      <a16:creationId xmlns:a16="http://schemas.microsoft.com/office/drawing/2014/main" id="{7872BA3E-8AD2-4FD0-99B8-768D5AE20E0D}"/>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a:p>
              </p:txBody>
            </p:sp>
            <p:sp>
              <p:nvSpPr>
                <p:cNvPr id="146" name="Freeform: Shape 145">
                  <a:extLst>
                    <a:ext uri="{FF2B5EF4-FFF2-40B4-BE49-F238E27FC236}">
                      <a16:creationId xmlns:a16="http://schemas.microsoft.com/office/drawing/2014/main" id="{943D25C2-FE71-4163-9186-5BD8047B96F7}"/>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p>
              </p:txBody>
            </p:sp>
            <p:sp>
              <p:nvSpPr>
                <p:cNvPr id="147" name="Freeform: Shape 146">
                  <a:extLst>
                    <a:ext uri="{FF2B5EF4-FFF2-40B4-BE49-F238E27FC236}">
                      <a16:creationId xmlns:a16="http://schemas.microsoft.com/office/drawing/2014/main" id="{16E10B06-9365-4B69-A9B2-58D853DD4805}"/>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a:p>
              </p:txBody>
            </p:sp>
            <p:sp>
              <p:nvSpPr>
                <p:cNvPr id="148" name="Freeform: Shape 147">
                  <a:extLst>
                    <a:ext uri="{FF2B5EF4-FFF2-40B4-BE49-F238E27FC236}">
                      <a16:creationId xmlns:a16="http://schemas.microsoft.com/office/drawing/2014/main" id="{8D2508CC-9580-4CDC-B945-0527D9CD8BCF}"/>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a:p>
              </p:txBody>
            </p:sp>
            <p:sp>
              <p:nvSpPr>
                <p:cNvPr id="149" name="Freeform: Shape 148">
                  <a:extLst>
                    <a:ext uri="{FF2B5EF4-FFF2-40B4-BE49-F238E27FC236}">
                      <a16:creationId xmlns:a16="http://schemas.microsoft.com/office/drawing/2014/main" id="{9A6B4527-6C1D-4E70-B70D-060BB6FDCE5C}"/>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a:p>
              </p:txBody>
            </p:sp>
            <p:sp>
              <p:nvSpPr>
                <p:cNvPr id="150" name="Freeform: Shape 149">
                  <a:extLst>
                    <a:ext uri="{FF2B5EF4-FFF2-40B4-BE49-F238E27FC236}">
                      <a16:creationId xmlns:a16="http://schemas.microsoft.com/office/drawing/2014/main" id="{BBF6ECC9-4158-4E48-87FB-675A6F827C3F}"/>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a:p>
              </p:txBody>
            </p:sp>
            <p:sp>
              <p:nvSpPr>
                <p:cNvPr id="151" name="Freeform: Shape 150">
                  <a:extLst>
                    <a:ext uri="{FF2B5EF4-FFF2-40B4-BE49-F238E27FC236}">
                      <a16:creationId xmlns:a16="http://schemas.microsoft.com/office/drawing/2014/main" id="{EF0C6BF0-8D21-43BB-A8C3-ADC1E2594500}"/>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a:p>
              </p:txBody>
            </p:sp>
            <p:sp>
              <p:nvSpPr>
                <p:cNvPr id="152" name="Freeform: Shape 151">
                  <a:extLst>
                    <a:ext uri="{FF2B5EF4-FFF2-40B4-BE49-F238E27FC236}">
                      <a16:creationId xmlns:a16="http://schemas.microsoft.com/office/drawing/2014/main" id="{5D793B9B-6AC8-4549-9ADB-1E3DF2E2FC47}"/>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a:p>
              </p:txBody>
            </p:sp>
            <p:sp>
              <p:nvSpPr>
                <p:cNvPr id="153" name="Freeform: Shape 152">
                  <a:extLst>
                    <a:ext uri="{FF2B5EF4-FFF2-40B4-BE49-F238E27FC236}">
                      <a16:creationId xmlns:a16="http://schemas.microsoft.com/office/drawing/2014/main" id="{4CEC876C-6B44-4AFA-B48D-6DFA5BCE9067}"/>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a:p>
              </p:txBody>
            </p:sp>
          </p:grpSp>
          <p:sp>
            <p:nvSpPr>
              <p:cNvPr id="137" name="Freeform: Shape 136">
                <a:extLst>
                  <a:ext uri="{FF2B5EF4-FFF2-40B4-BE49-F238E27FC236}">
                    <a16:creationId xmlns:a16="http://schemas.microsoft.com/office/drawing/2014/main" id="{D272DC14-6DAF-4A56-A5A6-221189C61401}"/>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a:p>
            </p:txBody>
          </p:sp>
          <p:grpSp>
            <p:nvGrpSpPr>
              <p:cNvPr id="138" name="Group 137">
                <a:extLst>
                  <a:ext uri="{FF2B5EF4-FFF2-40B4-BE49-F238E27FC236}">
                    <a16:creationId xmlns:a16="http://schemas.microsoft.com/office/drawing/2014/main" id="{7901E2D7-C583-4CE2-8F51-5C524CC1CAA9}"/>
                  </a:ext>
                </a:extLst>
              </p:cNvPr>
              <p:cNvGrpSpPr/>
              <p:nvPr/>
            </p:nvGrpSpPr>
            <p:grpSpPr>
              <a:xfrm>
                <a:off x="12470968" y="4620148"/>
                <a:ext cx="435759" cy="1352099"/>
                <a:chOff x="1968987" y="1811829"/>
                <a:chExt cx="1022846" cy="3173751"/>
              </a:xfrm>
              <a:solidFill>
                <a:schemeClr val="bg1"/>
              </a:solidFill>
            </p:grpSpPr>
            <p:sp>
              <p:nvSpPr>
                <p:cNvPr id="139" name="Freeform: Shape 138">
                  <a:extLst>
                    <a:ext uri="{FF2B5EF4-FFF2-40B4-BE49-F238E27FC236}">
                      <a16:creationId xmlns:a16="http://schemas.microsoft.com/office/drawing/2014/main" id="{E6067227-37CF-4C14-B006-6E00ABFD280C}"/>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a:p>
              </p:txBody>
            </p:sp>
            <p:sp>
              <p:nvSpPr>
                <p:cNvPr id="140" name="Freeform: Shape 139">
                  <a:extLst>
                    <a:ext uri="{FF2B5EF4-FFF2-40B4-BE49-F238E27FC236}">
                      <a16:creationId xmlns:a16="http://schemas.microsoft.com/office/drawing/2014/main" id="{BE5BB590-239F-4213-8DC4-103945DFEB36}"/>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a:p>
              </p:txBody>
            </p:sp>
            <p:sp>
              <p:nvSpPr>
                <p:cNvPr id="141" name="Freeform: Shape 140">
                  <a:extLst>
                    <a:ext uri="{FF2B5EF4-FFF2-40B4-BE49-F238E27FC236}">
                      <a16:creationId xmlns:a16="http://schemas.microsoft.com/office/drawing/2014/main" id="{C7137044-11D7-4101-800A-6BE9664CBF25}"/>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a:p>
              </p:txBody>
            </p:sp>
            <p:sp>
              <p:nvSpPr>
                <p:cNvPr id="142" name="Freeform: Shape 141">
                  <a:extLst>
                    <a:ext uri="{FF2B5EF4-FFF2-40B4-BE49-F238E27FC236}">
                      <a16:creationId xmlns:a16="http://schemas.microsoft.com/office/drawing/2014/main" id="{4346DB45-5CD6-4EEB-AC2C-D34E208FF9E5}"/>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a:p>
              </p:txBody>
            </p:sp>
          </p:grpSp>
        </p:grpSp>
      </p:grpSp>
    </p:spTree>
    <p:extLst>
      <p:ext uri="{BB962C8B-B14F-4D97-AF65-F5344CB8AC3E}">
        <p14:creationId xmlns:p14="http://schemas.microsoft.com/office/powerpoint/2010/main" val="20415188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4.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heme" Target="../theme/theme5.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267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135236"/>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 id="2147484029" r:id="rId17"/>
    <p:sldLayoutId id="2147484030" r:id="rId18"/>
    <p:sldLayoutId id="2147484031" r:id="rId19"/>
    <p:sldLayoutId id="2147484032" r:id="rId20"/>
    <p:sldLayoutId id="2147484033" r:id="rId2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670699"/>
      </p:ext>
    </p:extLst>
  </p:cSld>
  <p:clrMap bg1="lt1" tx1="dk1" bg2="lt2" tx2="dk2" accent1="accent1" accent2="accent2" accent3="accent3" accent4="accent4" accent5="accent5" accent6="accent6" hlink="hlink" folHlink="folHlink"/>
  <p:sldLayoutIdLst>
    <p:sldLayoutId id="2147484035"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537468"/>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586871"/>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283061"/>
      </p:ext>
    </p:extLst>
  </p:cSld>
  <p:clrMap bg1="lt1" tx1="dk1" bg2="lt2" tx2="dk2" accent1="accent1" accent2="accent2" accent3="accent3" accent4="accent4" accent5="accent5" accent6="accent6" hlink="hlink" folHlink="folHlink"/>
  <p:sldLayoutIdLst>
    <p:sldLayoutId id="2147484071"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4/30/2019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848A625B-696C-430E-BDD0-827845A7C9D8}"/>
              </a:ext>
            </a:extLst>
          </p:cNvPr>
          <p:cNvSpPr txBox="1"/>
          <p:nvPr/>
        </p:nvSpPr>
        <p:spPr>
          <a:xfrm>
            <a:off x="-9150" y="6951663"/>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272726501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48.xml"/><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1371600"/>
          </a:xfrm>
        </p:spPr>
        <p:txBody>
          <a:bodyPr>
            <a:normAutofit/>
          </a:bodyPr>
          <a:lstStyle/>
          <a:p>
            <a:pPr algn="ctr"/>
            <a:r>
              <a:rPr lang="en-US" sz="6000" dirty="0" smtClean="0">
                <a:solidFill>
                  <a:schemeClr val="tx1"/>
                </a:solidFill>
                <a:latin typeface="Arial Rounded MT Bold" pitchFamily="34" charset="0"/>
              </a:rPr>
              <a:t>Financial Discipline </a:t>
            </a:r>
            <a:endParaRPr lang="en-US" sz="6000" dirty="0">
              <a:solidFill>
                <a:schemeClr val="tx1"/>
              </a:solidFill>
              <a:latin typeface="Arial Rounded MT Bold" pitchFamily="34" charset="0"/>
            </a:endParaRPr>
          </a:p>
        </p:txBody>
      </p:sp>
      <p:sp>
        <p:nvSpPr>
          <p:cNvPr id="3" name="Content Placeholder 2"/>
          <p:cNvSpPr>
            <a:spLocks noGrp="1"/>
          </p:cNvSpPr>
          <p:nvPr>
            <p:ph idx="1"/>
          </p:nvPr>
        </p:nvSpPr>
        <p:spPr>
          <a:xfrm>
            <a:off x="762000" y="2842260"/>
            <a:ext cx="4343400" cy="3688080"/>
          </a:xfrm>
        </p:spPr>
        <p:txBody>
          <a:bodyPr>
            <a:normAutofit/>
          </a:bodyPr>
          <a:lstStyle/>
          <a:p>
            <a:pPr>
              <a:buNone/>
            </a:pPr>
            <a:r>
              <a:rPr lang="en-US" sz="4300" dirty="0" smtClean="0"/>
              <a:t>Session </a:t>
            </a:r>
            <a:r>
              <a:rPr lang="en-US" sz="4300" dirty="0" smtClean="0"/>
              <a:t>3</a:t>
            </a:r>
          </a:p>
          <a:p>
            <a:pPr>
              <a:buNone/>
            </a:pPr>
            <a:r>
              <a:rPr lang="en-US" sz="7100" b="1" dirty="0" smtClean="0"/>
              <a:t>“You shall not steal”  </a:t>
            </a:r>
            <a:endParaRPr lang="en-US" sz="7100" b="1" dirty="0" smtClean="0"/>
          </a:p>
          <a:p>
            <a:endParaRPr lang="en-US" dirty="0"/>
          </a:p>
        </p:txBody>
      </p:sp>
      <p:pic>
        <p:nvPicPr>
          <p:cNvPr id="11270" name="Picture 6" descr="Image result for You shall not ste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108011"/>
            <a:ext cx="2895600" cy="28822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69" y="1219200"/>
            <a:ext cx="8026021" cy="1257300"/>
          </a:xfrm>
        </p:spPr>
        <p:txBody>
          <a:bodyPr/>
          <a:lstStyle/>
          <a:p>
            <a:pPr algn="l"/>
            <a:r>
              <a:rPr lang="en-IN" b="1" dirty="0" smtClean="0">
                <a:solidFill>
                  <a:schemeClr val="tx1"/>
                </a:solidFill>
              </a:rPr>
              <a:t>5. Seizing houses which one has not built </a:t>
            </a:r>
            <a:endParaRPr lang="en-US" b="1" dirty="0">
              <a:solidFill>
                <a:schemeClr val="tx1"/>
              </a:solidFill>
            </a:endParaRPr>
          </a:p>
        </p:txBody>
      </p:sp>
      <p:sp>
        <p:nvSpPr>
          <p:cNvPr id="3" name="Content Placeholder 2"/>
          <p:cNvSpPr>
            <a:spLocks noGrp="1"/>
          </p:cNvSpPr>
          <p:nvPr>
            <p:ph idx="1"/>
          </p:nvPr>
        </p:nvSpPr>
        <p:spPr>
          <a:xfrm>
            <a:off x="212980" y="2225500"/>
            <a:ext cx="8305800" cy="1464660"/>
          </a:xfrm>
        </p:spPr>
        <p:txBody>
          <a:bodyPr>
            <a:normAutofit/>
          </a:bodyPr>
          <a:lstStyle/>
          <a:p>
            <a:r>
              <a:rPr lang="en-IN" b="1" dirty="0"/>
              <a:t>Job </a:t>
            </a:r>
            <a:r>
              <a:rPr lang="en-IN" b="1" dirty="0" smtClean="0"/>
              <a:t>20:19-22 </a:t>
            </a:r>
            <a:r>
              <a:rPr lang="en-IN" dirty="0"/>
              <a:t>because he has crushed and abandoned the poor; he has seized a house that he didn't build. </a:t>
            </a:r>
          </a:p>
        </p:txBody>
      </p:sp>
      <p:pic>
        <p:nvPicPr>
          <p:cNvPr id="9218" name="Picture 2" descr="Image result for he has seized a house that he didn't bu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936650"/>
            <a:ext cx="3001900" cy="2251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518160" y="3581400"/>
            <a:ext cx="4892040" cy="2895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dirty="0" smtClean="0"/>
              <a:t>"Since his appetite won't quit; he won't let anything escape his lust.   Because nothing was left for him to devour, therefore his prosperity won't last.   Even though he is satiated and self-sufficient, he suffers—everyone in any sort of trouble will attack him. </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10" y="1447800"/>
            <a:ext cx="7772400" cy="1271496"/>
          </a:xfrm>
        </p:spPr>
        <p:txBody>
          <a:bodyPr>
            <a:normAutofit/>
          </a:bodyPr>
          <a:lstStyle/>
          <a:p>
            <a:pPr algn="l"/>
            <a:r>
              <a:rPr lang="en-IN" b="1" dirty="0" smtClean="0">
                <a:solidFill>
                  <a:schemeClr val="tx1"/>
                </a:solidFill>
              </a:rPr>
              <a:t>6. Filling houses with spoil</a:t>
            </a:r>
            <a:endParaRPr lang="en-US" b="1" dirty="0">
              <a:solidFill>
                <a:schemeClr val="tx1"/>
              </a:solidFill>
            </a:endParaRPr>
          </a:p>
        </p:txBody>
      </p:sp>
      <p:sp>
        <p:nvSpPr>
          <p:cNvPr id="3" name="Content Placeholder 2"/>
          <p:cNvSpPr>
            <a:spLocks noGrp="1"/>
          </p:cNvSpPr>
          <p:nvPr>
            <p:ph idx="1"/>
          </p:nvPr>
        </p:nvSpPr>
        <p:spPr>
          <a:xfrm>
            <a:off x="415410" y="2514600"/>
            <a:ext cx="8423790" cy="3435100"/>
          </a:xfrm>
        </p:spPr>
        <p:txBody>
          <a:bodyPr>
            <a:normAutofit/>
          </a:bodyPr>
          <a:lstStyle/>
          <a:p>
            <a:pPr marL="0" indent="0" algn="just">
              <a:buNone/>
            </a:pPr>
            <a:r>
              <a:rPr lang="en-IN" b="1" dirty="0" smtClean="0"/>
              <a:t>Pro 1:13-15</a:t>
            </a:r>
            <a:r>
              <a:rPr lang="en-IN" dirty="0"/>
              <a:t>  </a:t>
            </a:r>
            <a:endParaRPr lang="en-IN" dirty="0" smtClean="0"/>
          </a:p>
          <a:p>
            <a:pPr algn="just"/>
            <a:r>
              <a:rPr lang="en-IN" dirty="0" smtClean="0"/>
              <a:t>We'll </a:t>
            </a:r>
            <a:r>
              <a:rPr lang="en-IN" dirty="0"/>
              <a:t>find all kinds of valuable wealth, and we'll fill our houses with spoil. </a:t>
            </a:r>
            <a:endParaRPr lang="en-IN" dirty="0" smtClean="0"/>
          </a:p>
          <a:p>
            <a:pPr algn="just"/>
            <a:r>
              <a:rPr lang="en-IN" dirty="0" smtClean="0"/>
              <a:t>Throw </a:t>
            </a:r>
            <a:r>
              <a:rPr lang="en-IN" dirty="0"/>
              <a:t>your lot in with us, and all of us will have one purse." </a:t>
            </a:r>
            <a:endParaRPr lang="en-IN" dirty="0" smtClean="0"/>
          </a:p>
          <a:p>
            <a:pPr algn="just"/>
            <a:r>
              <a:rPr lang="en-IN" dirty="0" smtClean="0"/>
              <a:t>My </a:t>
            </a:r>
            <a:r>
              <a:rPr lang="en-IN" dirty="0"/>
              <a:t>son, do not go along with them, and keep your feet away from their paths!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46070" cy="1271496"/>
          </a:xfrm>
        </p:spPr>
        <p:txBody>
          <a:bodyPr>
            <a:normAutofit/>
          </a:bodyPr>
          <a:lstStyle/>
          <a:p>
            <a:pPr algn="l"/>
            <a:r>
              <a:rPr lang="en-IN" b="1" dirty="0" smtClean="0">
                <a:solidFill>
                  <a:schemeClr val="tx1"/>
                </a:solidFill>
              </a:rPr>
              <a:t>7. </a:t>
            </a:r>
            <a:r>
              <a:rPr lang="en-IN" b="1" dirty="0" smtClean="0">
                <a:solidFill>
                  <a:schemeClr val="tx1"/>
                </a:solidFill>
              </a:rPr>
              <a:t>Treasures </a:t>
            </a:r>
            <a:r>
              <a:rPr lang="en-IN" b="1" dirty="0" smtClean="0">
                <a:solidFill>
                  <a:schemeClr val="tx1"/>
                </a:solidFill>
              </a:rPr>
              <a:t>taken from others by violence</a:t>
            </a:r>
            <a:endParaRPr lang="en-US" b="1" dirty="0">
              <a:solidFill>
                <a:schemeClr val="tx1"/>
              </a:solidFill>
            </a:endParaRPr>
          </a:p>
        </p:txBody>
      </p:sp>
      <p:sp>
        <p:nvSpPr>
          <p:cNvPr id="3" name="Content Placeholder 2"/>
          <p:cNvSpPr>
            <a:spLocks noGrp="1"/>
          </p:cNvSpPr>
          <p:nvPr>
            <p:ph idx="1"/>
          </p:nvPr>
        </p:nvSpPr>
        <p:spPr>
          <a:xfrm>
            <a:off x="457200" y="2795496"/>
            <a:ext cx="8246070" cy="2133600"/>
          </a:xfrm>
        </p:spPr>
        <p:txBody>
          <a:bodyPr/>
          <a:lstStyle/>
          <a:p>
            <a:pPr algn="just"/>
            <a:r>
              <a:rPr lang="en-IN" b="1" dirty="0" err="1"/>
              <a:t>Amo</a:t>
            </a:r>
            <a:r>
              <a:rPr lang="en-IN" b="1" dirty="0"/>
              <a:t> 3:10</a:t>
            </a:r>
            <a:r>
              <a:rPr lang="en-IN" dirty="0"/>
              <a:t>  Because they do not know how to act right," declares the LORD, "they are filling their strongholds with treasures that they took from others by violence into their fortified citadels</a:t>
            </a:r>
            <a:r>
              <a:rPr lang="en-IN" dirty="0" smtClean="0"/>
              <a:t>." </a:t>
            </a:r>
          </a:p>
          <a:p>
            <a:pPr marL="0" indent="0" algn="just">
              <a:buNone/>
            </a:pPr>
            <a:endParaRPr lang="en-US" dirty="0"/>
          </a:p>
        </p:txBody>
      </p:sp>
      <p:pic>
        <p:nvPicPr>
          <p:cNvPr id="1026" name="Picture 2" descr="Image result for photos for possess from others by viol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648200"/>
            <a:ext cx="2628900" cy="1743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who are swallowing up the needy, who intend to make the poor of the land fail,Â "/>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371600" y="1524578"/>
            <a:ext cx="5867400" cy="52631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 y="1371600"/>
            <a:ext cx="8839200" cy="1271496"/>
          </a:xfrm>
        </p:spPr>
        <p:txBody>
          <a:bodyPr>
            <a:normAutofit/>
          </a:bodyPr>
          <a:lstStyle/>
          <a:p>
            <a:pPr algn="l"/>
            <a:r>
              <a:rPr lang="en-IN" b="1" dirty="0" smtClean="0">
                <a:solidFill>
                  <a:schemeClr val="tx1"/>
                </a:solidFill>
              </a:rPr>
              <a:t>8. </a:t>
            </a:r>
            <a:r>
              <a:rPr lang="en-IN" b="1" dirty="0" smtClean="0">
                <a:solidFill>
                  <a:schemeClr val="tx1"/>
                </a:solidFill>
              </a:rPr>
              <a:t>Intending </a:t>
            </a:r>
            <a:r>
              <a:rPr lang="en-IN" b="1" dirty="0" smtClean="0">
                <a:solidFill>
                  <a:schemeClr val="tx1"/>
                </a:solidFill>
              </a:rPr>
              <a:t>to make the poor of the land fail</a:t>
            </a:r>
            <a:endParaRPr lang="en-US" b="1" dirty="0">
              <a:solidFill>
                <a:schemeClr val="tx1"/>
              </a:solidFill>
            </a:endParaRPr>
          </a:p>
        </p:txBody>
      </p:sp>
      <p:sp>
        <p:nvSpPr>
          <p:cNvPr id="3" name="Content Placeholder 2"/>
          <p:cNvSpPr>
            <a:spLocks noGrp="1"/>
          </p:cNvSpPr>
          <p:nvPr>
            <p:ph idx="1"/>
          </p:nvPr>
        </p:nvSpPr>
        <p:spPr>
          <a:xfrm>
            <a:off x="342900" y="2438400"/>
            <a:ext cx="8458200" cy="4038600"/>
          </a:xfrm>
        </p:spPr>
        <p:txBody>
          <a:bodyPr>
            <a:normAutofit fontScale="92500" lnSpcReduction="10000"/>
          </a:bodyPr>
          <a:lstStyle/>
          <a:p>
            <a:pPr marL="0" indent="0" algn="just">
              <a:buNone/>
            </a:pPr>
            <a:r>
              <a:rPr lang="en-IN" b="1" dirty="0" err="1"/>
              <a:t>Amo</a:t>
            </a:r>
            <a:r>
              <a:rPr lang="en-IN" b="1" dirty="0"/>
              <a:t> </a:t>
            </a:r>
            <a:r>
              <a:rPr lang="en-IN" b="1" dirty="0" smtClean="0"/>
              <a:t>8:4-6</a:t>
            </a:r>
            <a:r>
              <a:rPr lang="en-IN" dirty="0"/>
              <a:t>  </a:t>
            </a:r>
            <a:endParaRPr lang="en-IN" dirty="0" smtClean="0"/>
          </a:p>
          <a:p>
            <a:pPr algn="just"/>
            <a:r>
              <a:rPr lang="en-IN" dirty="0" smtClean="0"/>
              <a:t>"</a:t>
            </a:r>
            <a:r>
              <a:rPr lang="en-IN" dirty="0"/>
              <a:t>Hear this, you who are swallowing up the needy, who intend to make the poor of the land fail,   saying, When will the new moon be gone so that we may sell grain</a:t>
            </a:r>
            <a:r>
              <a:rPr lang="en-IN" dirty="0" smtClean="0"/>
              <a:t>?</a:t>
            </a:r>
          </a:p>
          <a:p>
            <a:pPr algn="just"/>
            <a:r>
              <a:rPr lang="en-IN" dirty="0" smtClean="0"/>
              <a:t> </a:t>
            </a:r>
            <a:r>
              <a:rPr lang="en-IN" dirty="0"/>
              <a:t>And the </a:t>
            </a:r>
            <a:r>
              <a:rPr lang="en-IN" dirty="0" err="1"/>
              <a:t>sabbath</a:t>
            </a:r>
            <a:r>
              <a:rPr lang="en-IN" dirty="0"/>
              <a:t>, that we may set forth wheat, making the </a:t>
            </a:r>
            <a:r>
              <a:rPr lang="en-IN" dirty="0" err="1"/>
              <a:t>ephah</a:t>
            </a:r>
            <a:r>
              <a:rPr lang="en-IN" dirty="0"/>
              <a:t> small and the shekel great, and perverting the balances by deceit;   that we may buy the poor for silver and the needy for a pair of sandals; and sell the chaff of the wheat? </a:t>
            </a:r>
          </a:p>
          <a:p>
            <a:pPr marL="0" indent="0" algn="just">
              <a:buNone/>
            </a:pPr>
            <a:r>
              <a:rPr lang="en-IN" b="1" dirty="0" smtClean="0"/>
              <a:t>Farmers problem &amp; suicides in  India </a:t>
            </a:r>
            <a:endParaRPr lang="en-IN" b="1" dirty="0"/>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age result for asking  for brib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8601" y="2290900"/>
            <a:ext cx="8380606"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1" y="1447800"/>
            <a:ext cx="8077199" cy="1051075"/>
          </a:xfrm>
        </p:spPr>
        <p:txBody>
          <a:bodyPr>
            <a:normAutofit/>
          </a:bodyPr>
          <a:lstStyle/>
          <a:p>
            <a:pPr algn="l"/>
            <a:r>
              <a:rPr lang="en-IN" b="1" dirty="0" smtClean="0">
                <a:solidFill>
                  <a:schemeClr val="tx1"/>
                </a:solidFill>
              </a:rPr>
              <a:t>9. Ruler </a:t>
            </a:r>
            <a:r>
              <a:rPr lang="en-IN" b="1" dirty="0" smtClean="0">
                <a:solidFill>
                  <a:schemeClr val="tx1"/>
                </a:solidFill>
              </a:rPr>
              <a:t>&amp; Judge asking  for bribes</a:t>
            </a:r>
            <a:endParaRPr lang="en-US" b="1" dirty="0">
              <a:solidFill>
                <a:schemeClr val="tx1"/>
              </a:solidFill>
            </a:endParaRPr>
          </a:p>
        </p:txBody>
      </p:sp>
      <p:sp>
        <p:nvSpPr>
          <p:cNvPr id="3" name="Content Placeholder 2"/>
          <p:cNvSpPr>
            <a:spLocks noGrp="1"/>
          </p:cNvSpPr>
          <p:nvPr>
            <p:ph idx="1"/>
          </p:nvPr>
        </p:nvSpPr>
        <p:spPr>
          <a:xfrm>
            <a:off x="533400" y="2829199"/>
            <a:ext cx="8246070" cy="3587500"/>
          </a:xfrm>
        </p:spPr>
        <p:txBody>
          <a:bodyPr/>
          <a:lstStyle/>
          <a:p>
            <a:pPr marL="0" indent="0">
              <a:buNone/>
            </a:pPr>
            <a:r>
              <a:rPr lang="en-IN" b="1" dirty="0"/>
              <a:t>Mic 7:3 </a:t>
            </a:r>
            <a:r>
              <a:rPr lang="en-IN" dirty="0"/>
              <a:t> </a:t>
            </a:r>
            <a:endParaRPr lang="en-IN" dirty="0" smtClean="0"/>
          </a:p>
          <a:p>
            <a:r>
              <a:rPr lang="en-IN" dirty="0" smtClean="0"/>
              <a:t>Both </a:t>
            </a:r>
            <a:r>
              <a:rPr lang="en-IN" dirty="0"/>
              <a:t>hands </a:t>
            </a:r>
            <a:r>
              <a:rPr lang="en-IN" i="1" dirty="0"/>
              <a:t>are</a:t>
            </a:r>
            <a:r>
              <a:rPr lang="en-IN" dirty="0"/>
              <a:t> on evil, to do </a:t>
            </a:r>
            <a:r>
              <a:rPr lang="en-IN" i="1" dirty="0"/>
              <a:t>it</a:t>
            </a:r>
            <a:r>
              <a:rPr lang="en-IN" dirty="0"/>
              <a:t> well. The ruler asks for a bribe, and the judge also; and the great man speaks the evil desire of his soul. So they weave it together. </a:t>
            </a:r>
          </a:p>
          <a:p>
            <a:endParaRPr lang="en-US" dirty="0"/>
          </a:p>
        </p:txBody>
      </p:sp>
      <p:pic>
        <p:nvPicPr>
          <p:cNvPr id="2050" name="Picture 2" descr="http://saharareporters.com/sites/default/files/styles/normal_medium/public/page_images/news/Justices_supreme_court_shame.jpg?itok=ZNEtKqq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078" y="4876800"/>
            <a:ext cx="2130117" cy="1592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48" y="1371600"/>
            <a:ext cx="9067800" cy="1271496"/>
          </a:xfrm>
        </p:spPr>
        <p:txBody>
          <a:bodyPr>
            <a:normAutofit/>
          </a:bodyPr>
          <a:lstStyle/>
          <a:p>
            <a:pPr algn="l"/>
            <a:r>
              <a:rPr lang="en-IN" b="1" dirty="0" smtClean="0">
                <a:solidFill>
                  <a:schemeClr val="tx1"/>
                </a:solidFill>
              </a:rPr>
              <a:t>10. </a:t>
            </a:r>
            <a:r>
              <a:rPr lang="en-IN" b="1" dirty="0" smtClean="0">
                <a:solidFill>
                  <a:schemeClr val="tx1"/>
                </a:solidFill>
              </a:rPr>
              <a:t>No </a:t>
            </a:r>
            <a:r>
              <a:rPr lang="en-IN" b="1" dirty="0" smtClean="0">
                <a:solidFill>
                  <a:schemeClr val="tx1"/>
                </a:solidFill>
              </a:rPr>
              <a:t>forcible extortion - Content with wages</a:t>
            </a:r>
            <a:endParaRPr lang="en-US" b="1" dirty="0">
              <a:solidFill>
                <a:schemeClr val="tx1"/>
              </a:solidFill>
            </a:endParaRPr>
          </a:p>
        </p:txBody>
      </p:sp>
      <p:sp>
        <p:nvSpPr>
          <p:cNvPr id="3" name="Content Placeholder 2"/>
          <p:cNvSpPr>
            <a:spLocks noGrp="1"/>
          </p:cNvSpPr>
          <p:nvPr>
            <p:ph idx="1"/>
          </p:nvPr>
        </p:nvSpPr>
        <p:spPr>
          <a:xfrm>
            <a:off x="381000" y="2362200"/>
            <a:ext cx="8246070" cy="1524000"/>
          </a:xfrm>
        </p:spPr>
        <p:txBody>
          <a:bodyPr/>
          <a:lstStyle/>
          <a:p>
            <a:pPr marL="0" indent="0">
              <a:buNone/>
            </a:pPr>
            <a:r>
              <a:rPr lang="en-IN" b="1" dirty="0" err="1"/>
              <a:t>Luk</a:t>
            </a:r>
            <a:r>
              <a:rPr lang="en-IN" b="1" dirty="0"/>
              <a:t> </a:t>
            </a:r>
            <a:r>
              <a:rPr lang="en-IN" b="1" dirty="0" smtClean="0"/>
              <a:t>3:13-14</a:t>
            </a:r>
            <a:r>
              <a:rPr lang="en-IN" dirty="0" smtClean="0"/>
              <a:t> </a:t>
            </a:r>
          </a:p>
          <a:p>
            <a:r>
              <a:rPr lang="en-IN" dirty="0" smtClean="0"/>
              <a:t>And </a:t>
            </a:r>
            <a:r>
              <a:rPr lang="en-IN" dirty="0"/>
              <a:t>he said to them, Continue to do no more than that commanded to you. </a:t>
            </a:r>
            <a:endParaRPr lang="en-IN" dirty="0" smtClean="0"/>
          </a:p>
        </p:txBody>
      </p:sp>
      <p:pic>
        <p:nvPicPr>
          <p:cNvPr id="5122" name="Picture 2" descr="Image result for forcibly extort any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969" y="4033706"/>
            <a:ext cx="3709332"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81000" y="3810000"/>
            <a:ext cx="4648200" cy="25908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smtClean="0"/>
              <a:t>And the soldiers also asked of him, saying, And what shall we do? And he said to them, Do not forcibly extort anyone, nor accuse </a:t>
            </a:r>
            <a:r>
              <a:rPr lang="en-IN" i="1" dirty="0" smtClean="0"/>
              <a:t>any</a:t>
            </a:r>
            <a:r>
              <a:rPr lang="en-IN" dirty="0" smtClean="0"/>
              <a:t> falsely. And be content with your wages. </a:t>
            </a:r>
          </a:p>
          <a:p>
            <a:endParaRPr lang="en-US" dirty="0"/>
          </a:p>
        </p:txBody>
      </p:sp>
    </p:spTree>
    <p:extLst>
      <p:ext uri="{BB962C8B-B14F-4D97-AF65-F5344CB8AC3E}">
        <p14:creationId xmlns:p14="http://schemas.microsoft.com/office/powerpoint/2010/main" val="105280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Coveting the wife/husband  of a brother  and deceiving him/he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85800" y="2849880"/>
            <a:ext cx="7973568" cy="33223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4800" y="1524000"/>
            <a:ext cx="8390236" cy="1768775"/>
          </a:xfrm>
        </p:spPr>
        <p:txBody>
          <a:bodyPr>
            <a:normAutofit/>
          </a:bodyPr>
          <a:lstStyle/>
          <a:p>
            <a:pPr algn="l"/>
            <a:r>
              <a:rPr lang="en-IN" b="1" dirty="0" smtClean="0">
                <a:solidFill>
                  <a:schemeClr val="tx1"/>
                </a:solidFill>
              </a:rPr>
              <a:t>11. </a:t>
            </a:r>
            <a:r>
              <a:rPr lang="en-IN" b="1" dirty="0" smtClean="0">
                <a:solidFill>
                  <a:schemeClr val="tx1"/>
                </a:solidFill>
              </a:rPr>
              <a:t>Do </a:t>
            </a:r>
            <a:r>
              <a:rPr lang="en-IN" b="1" dirty="0" smtClean="0">
                <a:solidFill>
                  <a:schemeClr val="tx1"/>
                </a:solidFill>
              </a:rPr>
              <a:t>not exploit or take advantage of brother –sexual immorality</a:t>
            </a:r>
            <a:r>
              <a:rPr lang="en-IN" b="1" dirty="0">
                <a:solidFill>
                  <a:schemeClr val="tx1"/>
                </a:solidFill>
              </a:rPr>
              <a:t/>
            </a:r>
            <a:br>
              <a:rPr lang="en-IN" b="1" dirty="0">
                <a:solidFill>
                  <a:schemeClr val="tx1"/>
                </a:solidFill>
              </a:rPr>
            </a:br>
            <a:endParaRPr lang="en-US" b="1" dirty="0">
              <a:solidFill>
                <a:schemeClr val="tx1"/>
              </a:solidFill>
            </a:endParaRPr>
          </a:p>
        </p:txBody>
      </p:sp>
      <p:sp>
        <p:nvSpPr>
          <p:cNvPr id="3" name="Content Placeholder 2"/>
          <p:cNvSpPr>
            <a:spLocks noGrp="1"/>
          </p:cNvSpPr>
          <p:nvPr>
            <p:ph idx="1"/>
          </p:nvPr>
        </p:nvSpPr>
        <p:spPr>
          <a:xfrm>
            <a:off x="448966" y="2819400"/>
            <a:ext cx="8246070" cy="3663700"/>
          </a:xfrm>
        </p:spPr>
        <p:txBody>
          <a:bodyPr>
            <a:normAutofit/>
          </a:bodyPr>
          <a:lstStyle/>
          <a:p>
            <a:pPr marL="0" indent="0">
              <a:buNone/>
            </a:pPr>
            <a:r>
              <a:rPr lang="en-IN" b="1" dirty="0" smtClean="0"/>
              <a:t>1 </a:t>
            </a:r>
            <a:r>
              <a:rPr lang="en-IN" b="1" dirty="0" err="1" smtClean="0"/>
              <a:t>Th</a:t>
            </a:r>
            <a:r>
              <a:rPr lang="en-IN" b="1" dirty="0" smtClean="0"/>
              <a:t> </a:t>
            </a:r>
            <a:r>
              <a:rPr lang="en-IN" b="1" dirty="0"/>
              <a:t>4:6 </a:t>
            </a:r>
            <a:r>
              <a:rPr lang="en-IN" dirty="0"/>
              <a:t> </a:t>
            </a:r>
            <a:endParaRPr lang="en-IN" dirty="0" smtClean="0"/>
          </a:p>
          <a:p>
            <a:r>
              <a:rPr lang="en-IN" dirty="0" smtClean="0"/>
              <a:t>Furthermore</a:t>
            </a:r>
            <a:r>
              <a:rPr lang="en-IN" dirty="0"/>
              <a:t>, you must never take advantage of or exploit a brother in this regard, because the Lord avenges all these things, just as we already told you and warned you. </a:t>
            </a:r>
            <a:endParaRPr lang="en-IN" dirty="0" smtClean="0"/>
          </a:p>
          <a:p>
            <a:r>
              <a:rPr lang="en-IN" dirty="0" smtClean="0"/>
              <a:t>Coveting the wife/husband  of a brother  and deceiving him/her</a:t>
            </a:r>
            <a:endParaRPr lang="en-IN" dirty="0"/>
          </a:p>
          <a:p>
            <a:endParaRPr lang="en-US" dirty="0"/>
          </a:p>
        </p:txBody>
      </p:sp>
      <p:pic>
        <p:nvPicPr>
          <p:cNvPr id="5" name="Picture 4"/>
          <p:cNvPicPr>
            <a:picLocks noChangeAspect="1"/>
          </p:cNvPicPr>
          <p:nvPr/>
        </p:nvPicPr>
        <p:blipFill>
          <a:blip r:embed="rId3"/>
          <a:stretch>
            <a:fillRect/>
          </a:stretch>
        </p:blipFill>
        <p:spPr>
          <a:xfrm>
            <a:off x="6677647" y="2057400"/>
            <a:ext cx="2013894" cy="1235375"/>
          </a:xfrm>
          <a:prstGeom prst="rect">
            <a:avLst/>
          </a:prstGeom>
        </p:spPr>
      </p:pic>
    </p:spTree>
    <p:extLst>
      <p:ext uri="{BB962C8B-B14F-4D97-AF65-F5344CB8AC3E}">
        <p14:creationId xmlns:p14="http://schemas.microsoft.com/office/powerpoint/2010/main" val="3359930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Image result for meaning of coveting of others possession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38200" y="1600200"/>
            <a:ext cx="7696200" cy="51214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67360" y="1295400"/>
            <a:ext cx="7772400" cy="1981200"/>
          </a:xfrm>
        </p:spPr>
        <p:txBody>
          <a:bodyPr/>
          <a:lstStyle/>
          <a:p>
            <a:pPr algn="l"/>
            <a:r>
              <a:rPr lang="en-IN" b="1" dirty="0" smtClean="0">
                <a:solidFill>
                  <a:schemeClr val="tx1"/>
                </a:solidFill>
              </a:rPr>
              <a:t>12. </a:t>
            </a:r>
            <a:r>
              <a:rPr lang="en-IN" b="1" dirty="0" smtClean="0">
                <a:solidFill>
                  <a:schemeClr val="tx1"/>
                </a:solidFill>
              </a:rPr>
              <a:t>No </a:t>
            </a:r>
            <a:r>
              <a:rPr lang="en-IN" b="1" dirty="0" smtClean="0">
                <a:solidFill>
                  <a:schemeClr val="tx1"/>
                </a:solidFill>
              </a:rPr>
              <a:t>coveting of others’ wife, servant, herds or anything …</a:t>
            </a:r>
            <a:endParaRPr lang="en-US" b="1" dirty="0">
              <a:solidFill>
                <a:schemeClr val="tx1"/>
              </a:solidFill>
            </a:endParaRPr>
          </a:p>
        </p:txBody>
      </p:sp>
      <p:sp>
        <p:nvSpPr>
          <p:cNvPr id="3" name="Content Placeholder 2"/>
          <p:cNvSpPr>
            <a:spLocks noGrp="1"/>
          </p:cNvSpPr>
          <p:nvPr>
            <p:ph idx="1"/>
          </p:nvPr>
        </p:nvSpPr>
        <p:spPr>
          <a:xfrm>
            <a:off x="471170" y="2971800"/>
            <a:ext cx="7772400" cy="3048000"/>
          </a:xfrm>
        </p:spPr>
        <p:txBody>
          <a:bodyPr/>
          <a:lstStyle/>
          <a:p>
            <a:pPr marL="0" indent="0" algn="just">
              <a:buNone/>
            </a:pPr>
            <a:r>
              <a:rPr lang="en-IN" b="1" dirty="0" err="1"/>
              <a:t>Exo</a:t>
            </a:r>
            <a:r>
              <a:rPr lang="en-IN" b="1" dirty="0"/>
              <a:t> 20:17</a:t>
            </a:r>
            <a:r>
              <a:rPr lang="en-IN" dirty="0"/>
              <a:t>  </a:t>
            </a:r>
            <a:endParaRPr lang="en-IN" dirty="0" smtClean="0"/>
          </a:p>
          <a:p>
            <a:pPr algn="just"/>
            <a:r>
              <a:rPr lang="en-IN" dirty="0" smtClean="0"/>
              <a:t>"</a:t>
            </a:r>
            <a:r>
              <a:rPr lang="en-IN" dirty="0"/>
              <a:t>You are not to covet your </a:t>
            </a:r>
            <a:r>
              <a:rPr lang="en-IN" dirty="0" smtClean="0"/>
              <a:t>neighbour's </a:t>
            </a:r>
            <a:r>
              <a:rPr lang="en-IN" dirty="0"/>
              <a:t>house. You are not to covet your </a:t>
            </a:r>
            <a:r>
              <a:rPr lang="en-IN" dirty="0" smtClean="0"/>
              <a:t>neighbour's </a:t>
            </a:r>
            <a:r>
              <a:rPr lang="en-IN" dirty="0"/>
              <a:t>wife, or his male or female servant, or his ox, or his donkey, or anything that belongs to your </a:t>
            </a:r>
            <a:r>
              <a:rPr lang="en-IN" dirty="0" smtClean="0"/>
              <a:t>neighbour</a:t>
            </a:r>
            <a:r>
              <a:rPr lang="en-IN" dirty="0"/>
              <a:t>." </a:t>
            </a:r>
            <a:r>
              <a:rPr lang="en-IN" dirty="0" smtClean="0"/>
              <a:t> </a:t>
            </a:r>
            <a:endParaRPr lang="en-IN" dirty="0"/>
          </a:p>
          <a:p>
            <a:pPr algn="just"/>
            <a:endParaRPr lang="en-US" dirty="0"/>
          </a:p>
        </p:txBody>
      </p:sp>
      <p:pic>
        <p:nvPicPr>
          <p:cNvPr id="8" name="Picture 8" descr="Image result for meaning of coveting of others posses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157" y="5257800"/>
            <a:ext cx="1970793" cy="1311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673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65" y="1295400"/>
            <a:ext cx="8610600" cy="1600200"/>
          </a:xfrm>
        </p:spPr>
        <p:txBody>
          <a:bodyPr/>
          <a:lstStyle/>
          <a:p>
            <a:pPr algn="l"/>
            <a:r>
              <a:rPr lang="en-IN" b="1" dirty="0" smtClean="0">
                <a:solidFill>
                  <a:schemeClr val="tx1"/>
                </a:solidFill>
              </a:rPr>
              <a:t>13. </a:t>
            </a:r>
            <a:r>
              <a:rPr lang="en-IN" b="1" dirty="0" smtClean="0">
                <a:solidFill>
                  <a:schemeClr val="tx1"/>
                </a:solidFill>
              </a:rPr>
              <a:t>Wages </a:t>
            </a:r>
            <a:r>
              <a:rPr lang="en-IN" b="1" dirty="0" smtClean="0">
                <a:solidFill>
                  <a:schemeClr val="tx1"/>
                </a:solidFill>
              </a:rPr>
              <a:t>of a labourer not to remain in possession</a:t>
            </a:r>
            <a:endParaRPr lang="en-US" b="1" dirty="0">
              <a:solidFill>
                <a:schemeClr val="tx1"/>
              </a:solidFill>
            </a:endParaRPr>
          </a:p>
        </p:txBody>
      </p:sp>
      <p:sp>
        <p:nvSpPr>
          <p:cNvPr id="3" name="Content Placeholder 2"/>
          <p:cNvSpPr>
            <a:spLocks noGrp="1"/>
          </p:cNvSpPr>
          <p:nvPr>
            <p:ph idx="1"/>
          </p:nvPr>
        </p:nvSpPr>
        <p:spPr>
          <a:xfrm>
            <a:off x="334665" y="2895600"/>
            <a:ext cx="8246070" cy="3332480"/>
          </a:xfrm>
        </p:spPr>
        <p:txBody>
          <a:bodyPr>
            <a:normAutofit/>
          </a:bodyPr>
          <a:lstStyle/>
          <a:p>
            <a:pPr algn="just"/>
            <a:r>
              <a:rPr lang="en-IN" b="1" dirty="0" smtClean="0"/>
              <a:t>Lev </a:t>
            </a:r>
            <a:r>
              <a:rPr lang="en-IN" b="1" dirty="0"/>
              <a:t>19:13</a:t>
            </a:r>
            <a:r>
              <a:rPr lang="en-IN" dirty="0"/>
              <a:t>  "You are not to oppress your </a:t>
            </a:r>
            <a:r>
              <a:rPr lang="en-IN" dirty="0" smtClean="0"/>
              <a:t>neighbour </a:t>
            </a:r>
            <a:r>
              <a:rPr lang="en-IN" dirty="0"/>
              <a:t>or rob him. "The wages of a hired </a:t>
            </a:r>
            <a:r>
              <a:rPr lang="en-IN" dirty="0" smtClean="0"/>
              <a:t>labourer </a:t>
            </a:r>
            <a:r>
              <a:rPr lang="en-IN" dirty="0"/>
              <a:t>are not to remain in your possession until morning. </a:t>
            </a:r>
          </a:p>
          <a:p>
            <a:pPr algn="just"/>
            <a:r>
              <a:rPr lang="en-IN" b="1" dirty="0"/>
              <a:t>Jas 5:4</a:t>
            </a:r>
            <a:r>
              <a:rPr lang="en-IN" dirty="0"/>
              <a:t>  Look! The wages that you kept back from the workers who harvested your fields are shouting out against you, and the cries of the reapers have reached the ears of the Lord of the Heavenly Armies. </a:t>
            </a:r>
          </a:p>
          <a:p>
            <a:pPr algn="just"/>
            <a:endParaRPr lang="en-IN" dirty="0"/>
          </a:p>
          <a:p>
            <a:pPr algn="just"/>
            <a:endParaRPr lang="en-US" dirty="0"/>
          </a:p>
        </p:txBody>
      </p:sp>
    </p:spTree>
    <p:extLst>
      <p:ext uri="{BB962C8B-B14F-4D97-AF65-F5344CB8AC3E}">
        <p14:creationId xmlns:p14="http://schemas.microsoft.com/office/powerpoint/2010/main" val="3723532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490" y="1447800"/>
            <a:ext cx="8007310" cy="1371600"/>
          </a:xfrm>
        </p:spPr>
        <p:txBody>
          <a:bodyPr/>
          <a:lstStyle/>
          <a:p>
            <a:pPr algn="l"/>
            <a:r>
              <a:rPr lang="en-US" b="1" dirty="0" smtClean="0">
                <a:solidFill>
                  <a:schemeClr val="tx1"/>
                </a:solidFill>
              </a:rPr>
              <a:t>14. Stealing from Father or Mother is sin</a:t>
            </a:r>
            <a:endParaRPr lang="en-US" b="1" dirty="0">
              <a:solidFill>
                <a:schemeClr val="tx1"/>
              </a:solidFill>
            </a:endParaRPr>
          </a:p>
        </p:txBody>
      </p:sp>
      <p:sp>
        <p:nvSpPr>
          <p:cNvPr id="3" name="Content Placeholder 2"/>
          <p:cNvSpPr>
            <a:spLocks noGrp="1"/>
          </p:cNvSpPr>
          <p:nvPr>
            <p:ph idx="1"/>
          </p:nvPr>
        </p:nvSpPr>
        <p:spPr>
          <a:xfrm>
            <a:off x="304800" y="2661134"/>
            <a:ext cx="8246070" cy="1908660"/>
          </a:xfrm>
        </p:spPr>
        <p:txBody>
          <a:bodyPr/>
          <a:lstStyle/>
          <a:p>
            <a:r>
              <a:rPr lang="en-IN" dirty="0"/>
              <a:t>Pro 28:24  Whoever steals from his father or mother but claims, "It's no sin," is a companion to someone who demolishes. </a:t>
            </a:r>
          </a:p>
          <a:p>
            <a:endParaRPr lang="en-US" dirty="0"/>
          </a:p>
        </p:txBody>
      </p:sp>
      <p:pic>
        <p:nvPicPr>
          <p:cNvPr id="6146" name="Picture 2" descr="Image result for children Stealing from Father or Mo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45" y="4572000"/>
            <a:ext cx="3342255" cy="187166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mage result for children Stealing from Father or Moth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1900" y="4570897"/>
            <a:ext cx="2495550" cy="1871663"/>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result for children Stealing from Father or Moth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450" y="4569794"/>
            <a:ext cx="1981200" cy="206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993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tealing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920" y="1524000"/>
            <a:ext cx="2068332" cy="1684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1524000"/>
            <a:ext cx="8246070" cy="610821"/>
          </a:xfrm>
        </p:spPr>
        <p:txBody>
          <a:bodyPr>
            <a:normAutofit fontScale="90000"/>
          </a:bodyPr>
          <a:lstStyle/>
          <a:p>
            <a:pPr algn="l"/>
            <a:r>
              <a:rPr lang="en-IN" b="1" dirty="0" smtClean="0">
                <a:solidFill>
                  <a:schemeClr val="tx1"/>
                </a:solidFill>
              </a:rPr>
              <a:t>					</a:t>
            </a:r>
            <a:br>
              <a:rPr lang="en-IN" b="1" dirty="0" smtClean="0">
                <a:solidFill>
                  <a:schemeClr val="tx1"/>
                </a:solidFill>
              </a:rPr>
            </a:br>
            <a:r>
              <a:rPr lang="en-IN" b="1" dirty="0" smtClean="0">
                <a:solidFill>
                  <a:schemeClr val="tx1"/>
                </a:solidFill>
              </a:rPr>
              <a:t>What </a:t>
            </a:r>
            <a:r>
              <a:rPr lang="en-IN" b="1" dirty="0">
                <a:solidFill>
                  <a:schemeClr val="tx1"/>
                </a:solidFill>
              </a:rPr>
              <a:t>is S</a:t>
            </a:r>
            <a:r>
              <a:rPr lang="en-IN" b="1" dirty="0" smtClean="0">
                <a:solidFill>
                  <a:schemeClr val="tx1"/>
                </a:solidFill>
              </a:rPr>
              <a:t>tealing ?</a:t>
            </a:r>
            <a:r>
              <a:rPr lang="en-IN" dirty="0">
                <a:solidFill>
                  <a:schemeClr val="tx1"/>
                </a:solidFill>
              </a:rPr>
              <a:t/>
            </a:r>
            <a:br>
              <a:rPr lang="en-IN"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381000" y="2209800"/>
            <a:ext cx="6248400" cy="4114800"/>
          </a:xfrm>
        </p:spPr>
        <p:txBody>
          <a:bodyPr>
            <a:noAutofit/>
          </a:bodyPr>
          <a:lstStyle/>
          <a:p>
            <a:pPr marL="0" indent="0" algn="just">
              <a:buNone/>
            </a:pPr>
            <a:r>
              <a:rPr lang="en-IN" sz="2400" dirty="0" smtClean="0"/>
              <a:t>The </a:t>
            </a:r>
            <a:r>
              <a:rPr lang="en-IN" sz="2400" dirty="0"/>
              <a:t>meaning of stealing is given in the dictionary like </a:t>
            </a:r>
            <a:r>
              <a:rPr lang="en-IN" sz="2400" dirty="0" smtClean="0"/>
              <a:t>this -</a:t>
            </a:r>
            <a:r>
              <a:rPr lang="en-US" sz="2400" dirty="0" smtClean="0"/>
              <a:t>"Take </a:t>
            </a:r>
            <a:r>
              <a:rPr lang="en-US" sz="2400" dirty="0"/>
              <a:t>(another person's property) without permission or legal right and without intending to return </a:t>
            </a:r>
            <a:r>
              <a:rPr lang="en-US" sz="2400" dirty="0" smtClean="0"/>
              <a:t>it”</a:t>
            </a:r>
          </a:p>
          <a:p>
            <a:pPr marL="0" indent="0" algn="just">
              <a:buNone/>
            </a:pPr>
            <a:endParaRPr lang="en-IN" sz="2400" dirty="0"/>
          </a:p>
        </p:txBody>
      </p:sp>
      <p:sp>
        <p:nvSpPr>
          <p:cNvPr id="5" name="Content Placeholder 2"/>
          <p:cNvSpPr txBox="1">
            <a:spLocks/>
          </p:cNvSpPr>
          <p:nvPr/>
        </p:nvSpPr>
        <p:spPr>
          <a:xfrm>
            <a:off x="2438400" y="3657600"/>
            <a:ext cx="6400800" cy="2667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buNone/>
            </a:pPr>
            <a:endParaRPr lang="en-IN" sz="2400" dirty="0"/>
          </a:p>
          <a:p>
            <a:pPr marL="457200" lvl="1" indent="0" algn="just">
              <a:buNone/>
            </a:pPr>
            <a:r>
              <a:rPr lang="en-IN" sz="2400" b="1" dirty="0" smtClean="0"/>
              <a:t>This is one of the ten commandments given to Moses by the Lord.</a:t>
            </a:r>
          </a:p>
          <a:p>
            <a:pPr lvl="1" algn="just"/>
            <a:r>
              <a:rPr lang="en-IN" sz="2400" dirty="0" err="1" smtClean="0"/>
              <a:t>Exo</a:t>
            </a:r>
            <a:r>
              <a:rPr lang="en-IN" sz="2400" dirty="0" smtClean="0"/>
              <a:t>. 20:15  “You shall not steal”</a:t>
            </a:r>
          </a:p>
          <a:p>
            <a:pPr lvl="1" algn="just"/>
            <a:r>
              <a:rPr lang="en-IN" sz="2400" dirty="0" smtClean="0"/>
              <a:t>Lev. 19:11  “‘You shall not steal” </a:t>
            </a:r>
          </a:p>
          <a:p>
            <a:pPr lvl="1" algn="just"/>
            <a:r>
              <a:rPr lang="en-IN" sz="2400" dirty="0" err="1" smtClean="0"/>
              <a:t>Deu</a:t>
            </a:r>
            <a:r>
              <a:rPr lang="en-IN" sz="2400" dirty="0" smtClean="0"/>
              <a:t>. 5:19  “You shall not steal”</a:t>
            </a:r>
          </a:p>
          <a:p>
            <a:pPr algn="just"/>
            <a:endParaRPr lang="en-US" sz="2400" dirty="0"/>
          </a:p>
        </p:txBody>
      </p:sp>
      <p:pic>
        <p:nvPicPr>
          <p:cNvPr id="1028" name="Picture 4" descr="Image result for picture of moses with ten command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038600"/>
            <a:ext cx="2190750" cy="2085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365" y="1676400"/>
            <a:ext cx="7772400" cy="914400"/>
          </a:xfrm>
        </p:spPr>
        <p:txBody>
          <a:bodyPr/>
          <a:lstStyle/>
          <a:p>
            <a:pPr algn="l"/>
            <a:r>
              <a:rPr lang="en-US" b="1" dirty="0" smtClean="0">
                <a:solidFill>
                  <a:schemeClr val="tx1"/>
                </a:solidFill>
              </a:rPr>
              <a:t>15. Unjust gains earned</a:t>
            </a:r>
            <a:endParaRPr lang="en-US" b="1" dirty="0">
              <a:solidFill>
                <a:schemeClr val="tx1"/>
              </a:solidFill>
            </a:endParaRPr>
          </a:p>
        </p:txBody>
      </p:sp>
      <p:sp>
        <p:nvSpPr>
          <p:cNvPr id="3" name="Content Placeholder 2"/>
          <p:cNvSpPr>
            <a:spLocks noGrp="1"/>
          </p:cNvSpPr>
          <p:nvPr>
            <p:ph idx="1"/>
          </p:nvPr>
        </p:nvSpPr>
        <p:spPr>
          <a:xfrm>
            <a:off x="491530" y="2819400"/>
            <a:ext cx="8246070" cy="3356460"/>
          </a:xfrm>
        </p:spPr>
        <p:txBody>
          <a:bodyPr/>
          <a:lstStyle/>
          <a:p>
            <a:pPr algn="just"/>
            <a:r>
              <a:rPr lang="en-IN" dirty="0" err="1"/>
              <a:t>Eze</a:t>
            </a:r>
            <a:r>
              <a:rPr lang="en-IN" dirty="0"/>
              <a:t> 22:13  "Watch out! I'm vehemently angry about the unjust gains that you've earned, and about the blood that has been shed among you. </a:t>
            </a:r>
            <a:endParaRPr lang="en-IN" dirty="0" smtClean="0"/>
          </a:p>
          <a:p>
            <a:pPr algn="just"/>
            <a:r>
              <a:rPr lang="en-IN" dirty="0"/>
              <a:t>Pro 28:16  A Commander-in-Chief who is a cruel oppressor lacks understanding, but whoever hates unjust gain will live longer. </a:t>
            </a:r>
          </a:p>
          <a:p>
            <a:pPr algn="just"/>
            <a:endParaRPr lang="en-IN" dirty="0"/>
          </a:p>
          <a:p>
            <a:pPr algn="just"/>
            <a:endParaRPr lang="en-US" dirty="0"/>
          </a:p>
        </p:txBody>
      </p:sp>
    </p:spTree>
    <p:extLst>
      <p:ext uri="{BB962C8B-B14F-4D97-AF65-F5344CB8AC3E}">
        <p14:creationId xmlns:p14="http://schemas.microsoft.com/office/powerpoint/2010/main" val="3256442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Punishment for steali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468396" y="2666999"/>
            <a:ext cx="6012049" cy="3733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33400" y="1368938"/>
            <a:ext cx="7772400" cy="1271496"/>
          </a:xfrm>
        </p:spPr>
        <p:txBody>
          <a:bodyPr>
            <a:normAutofit/>
          </a:bodyPr>
          <a:lstStyle/>
          <a:p>
            <a:pPr algn="l"/>
            <a:r>
              <a:rPr lang="en-IN" b="1" dirty="0" smtClean="0">
                <a:solidFill>
                  <a:schemeClr val="tx1"/>
                </a:solidFill>
              </a:rPr>
              <a:t>Punishment </a:t>
            </a:r>
            <a:r>
              <a:rPr lang="en-IN" b="1" dirty="0" smtClean="0">
                <a:solidFill>
                  <a:schemeClr val="tx1"/>
                </a:solidFill>
              </a:rPr>
              <a:t>for stealing</a:t>
            </a:r>
            <a:endParaRPr lang="en-US" b="1" dirty="0">
              <a:solidFill>
                <a:schemeClr val="tx1"/>
              </a:solidFill>
            </a:endParaRPr>
          </a:p>
        </p:txBody>
      </p:sp>
      <p:sp>
        <p:nvSpPr>
          <p:cNvPr id="3" name="Content Placeholder 2"/>
          <p:cNvSpPr>
            <a:spLocks noGrp="1"/>
          </p:cNvSpPr>
          <p:nvPr>
            <p:ph idx="1"/>
          </p:nvPr>
        </p:nvSpPr>
        <p:spPr>
          <a:xfrm>
            <a:off x="471210" y="2438400"/>
            <a:ext cx="8246070" cy="3737460"/>
          </a:xfrm>
        </p:spPr>
        <p:txBody>
          <a:bodyPr>
            <a:normAutofit/>
          </a:bodyPr>
          <a:lstStyle/>
          <a:p>
            <a:r>
              <a:rPr lang="en-IN" dirty="0" err="1" smtClean="0"/>
              <a:t>Zec</a:t>
            </a:r>
            <a:r>
              <a:rPr lang="en-IN" dirty="0" smtClean="0"/>
              <a:t> </a:t>
            </a:r>
            <a:r>
              <a:rPr lang="en-IN" dirty="0"/>
              <a:t>5:3  And he said to me, This </a:t>
            </a:r>
            <a:r>
              <a:rPr lang="en-IN" i="1" dirty="0"/>
              <a:t>is</a:t>
            </a:r>
            <a:r>
              <a:rPr lang="en-IN" dirty="0"/>
              <a:t> the curse that goes forth over the face of the whole earth; for from now on everyone who steals shall be cut off according to it; </a:t>
            </a:r>
            <a:r>
              <a:rPr lang="en-IN" dirty="0" smtClean="0"/>
              <a:t>………</a:t>
            </a:r>
            <a:r>
              <a:rPr lang="en-IN" dirty="0"/>
              <a:t> </a:t>
            </a:r>
          </a:p>
          <a:p>
            <a:r>
              <a:rPr lang="en-IN" dirty="0" err="1"/>
              <a:t>Zec</a:t>
            </a:r>
            <a:r>
              <a:rPr lang="en-IN" dirty="0"/>
              <a:t> 5:4  I will bring it forth, says Jehovah of Hosts; and it shall enter into the house of the thief</a:t>
            </a:r>
            <a:r>
              <a:rPr lang="en-IN" dirty="0" smtClean="0"/>
              <a:t>,……. </a:t>
            </a:r>
            <a:r>
              <a:rPr lang="en-IN" dirty="0"/>
              <a:t>And it shall remain in the midst of his house, and shall devour it, and its timber and its stones. </a:t>
            </a:r>
          </a:p>
          <a:p>
            <a:pPr marL="0" indent="0">
              <a:buNone/>
            </a:pPr>
            <a:endParaRPr lang="en-US" dirty="0"/>
          </a:p>
        </p:txBody>
      </p:sp>
    </p:spTree>
    <p:extLst>
      <p:ext uri="{BB962C8B-B14F-4D97-AF65-F5344CB8AC3E}">
        <p14:creationId xmlns:p14="http://schemas.microsoft.com/office/powerpoint/2010/main" val="1126617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0" y="1600200"/>
            <a:ext cx="7772400" cy="1752600"/>
          </a:xfrm>
        </p:spPr>
        <p:txBody>
          <a:bodyPr>
            <a:noAutofit/>
          </a:bodyPr>
          <a:lstStyle/>
          <a:p>
            <a:pPr algn="l"/>
            <a:r>
              <a:rPr lang="en-IN" b="1" dirty="0" smtClean="0">
                <a:solidFill>
                  <a:schemeClr val="tx1"/>
                </a:solidFill>
              </a:rPr>
              <a:t/>
            </a:r>
            <a:br>
              <a:rPr lang="en-IN" b="1" dirty="0" smtClean="0">
                <a:solidFill>
                  <a:schemeClr val="tx1"/>
                </a:solidFill>
              </a:rPr>
            </a:br>
            <a:r>
              <a:rPr lang="en-IN" b="1" dirty="0" smtClean="0">
                <a:solidFill>
                  <a:schemeClr val="tx1"/>
                </a:solidFill>
              </a:rPr>
              <a:t>Theft comes from human heart – </a:t>
            </a:r>
            <a:br>
              <a:rPr lang="en-IN" b="1" dirty="0" smtClean="0">
                <a:solidFill>
                  <a:schemeClr val="tx1"/>
                </a:solidFill>
              </a:rPr>
            </a:br>
            <a:r>
              <a:rPr lang="en-IN" b="1" dirty="0" smtClean="0">
                <a:solidFill>
                  <a:schemeClr val="tx1"/>
                </a:solidFill>
              </a:rPr>
              <a:t>It defiles a person</a:t>
            </a:r>
            <a:endParaRPr lang="en-US" b="1" dirty="0">
              <a:solidFill>
                <a:schemeClr val="tx1"/>
              </a:solidFill>
            </a:endParaRPr>
          </a:p>
        </p:txBody>
      </p:sp>
      <p:sp>
        <p:nvSpPr>
          <p:cNvPr id="3" name="Content Placeholder 2"/>
          <p:cNvSpPr>
            <a:spLocks noGrp="1"/>
          </p:cNvSpPr>
          <p:nvPr>
            <p:ph idx="1"/>
          </p:nvPr>
        </p:nvSpPr>
        <p:spPr>
          <a:xfrm>
            <a:off x="533400" y="3200400"/>
            <a:ext cx="7772400" cy="3002760"/>
          </a:xfrm>
        </p:spPr>
        <p:txBody>
          <a:bodyPr/>
          <a:lstStyle/>
          <a:p>
            <a:endParaRPr lang="en-IN" dirty="0" smtClean="0"/>
          </a:p>
          <a:p>
            <a:r>
              <a:rPr lang="en-IN" dirty="0" smtClean="0"/>
              <a:t>Mat </a:t>
            </a:r>
            <a:r>
              <a:rPr lang="en-IN" dirty="0"/>
              <a:t>15:19  For out of the heart come evil thoughts, murders, adulteries, fornications, thefts</a:t>
            </a:r>
            <a:r>
              <a:rPr lang="en-IN" dirty="0" smtClean="0"/>
              <a:t>, ……..</a:t>
            </a:r>
            <a:endParaRPr lang="en-US" dirty="0"/>
          </a:p>
        </p:txBody>
      </p:sp>
    </p:spTree>
    <p:extLst>
      <p:ext uri="{BB962C8B-B14F-4D97-AF65-F5344CB8AC3E}">
        <p14:creationId xmlns:p14="http://schemas.microsoft.com/office/powerpoint/2010/main" val="2594953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350264"/>
            <a:ext cx="7772400" cy="2002536"/>
          </a:xfrm>
        </p:spPr>
        <p:txBody>
          <a:bodyPr/>
          <a:lstStyle/>
          <a:p>
            <a:pPr algn="l"/>
            <a:r>
              <a:rPr lang="en-IN" b="1" dirty="0" smtClean="0">
                <a:solidFill>
                  <a:schemeClr val="tx1"/>
                </a:solidFill>
              </a:rPr>
              <a:t>New </a:t>
            </a:r>
            <a:r>
              <a:rPr lang="en-IN" b="1" dirty="0" smtClean="0">
                <a:solidFill>
                  <a:schemeClr val="tx1"/>
                </a:solidFill>
              </a:rPr>
              <a:t>Testament command – </a:t>
            </a:r>
            <a:r>
              <a:rPr lang="en-IN" b="1" dirty="0" smtClean="0">
                <a:solidFill>
                  <a:schemeClr val="tx1"/>
                </a:solidFill>
              </a:rPr>
              <a:t/>
            </a:r>
            <a:br>
              <a:rPr lang="en-IN" b="1" dirty="0" smtClean="0">
                <a:solidFill>
                  <a:schemeClr val="tx1"/>
                </a:solidFill>
              </a:rPr>
            </a:br>
            <a:r>
              <a:rPr lang="en-IN" b="1" dirty="0" smtClean="0">
                <a:solidFill>
                  <a:schemeClr val="tx1"/>
                </a:solidFill>
              </a:rPr>
              <a:t>Violation </a:t>
            </a:r>
            <a:r>
              <a:rPr lang="en-IN" b="1" dirty="0" smtClean="0">
                <a:solidFill>
                  <a:schemeClr val="tx1"/>
                </a:solidFill>
              </a:rPr>
              <a:t>bring in all the curses of </a:t>
            </a:r>
            <a:br>
              <a:rPr lang="en-IN" b="1" dirty="0" smtClean="0">
                <a:solidFill>
                  <a:schemeClr val="tx1"/>
                </a:solidFill>
              </a:rPr>
            </a:br>
            <a:r>
              <a:rPr lang="en-IN" b="1" dirty="0" err="1" smtClean="0">
                <a:solidFill>
                  <a:schemeClr val="tx1"/>
                </a:solidFill>
              </a:rPr>
              <a:t>Deu</a:t>
            </a:r>
            <a:r>
              <a:rPr lang="en-IN" b="1" dirty="0" smtClean="0">
                <a:solidFill>
                  <a:schemeClr val="tx1"/>
                </a:solidFill>
              </a:rPr>
              <a:t> 28:15 </a:t>
            </a:r>
            <a:endParaRPr lang="en-US" b="1" dirty="0">
              <a:solidFill>
                <a:schemeClr val="tx1"/>
              </a:solidFill>
            </a:endParaRPr>
          </a:p>
        </p:txBody>
      </p:sp>
      <p:sp>
        <p:nvSpPr>
          <p:cNvPr id="3" name="Content Placeholder 2"/>
          <p:cNvSpPr>
            <a:spLocks noGrp="1"/>
          </p:cNvSpPr>
          <p:nvPr>
            <p:ph idx="1"/>
          </p:nvPr>
        </p:nvSpPr>
        <p:spPr>
          <a:xfrm>
            <a:off x="533400" y="3352800"/>
            <a:ext cx="7772400" cy="2362200"/>
          </a:xfrm>
        </p:spPr>
        <p:txBody>
          <a:bodyPr/>
          <a:lstStyle/>
          <a:p>
            <a:r>
              <a:rPr lang="en-IN" dirty="0"/>
              <a:t>Mat 19:18  He said to Him, Which? Jesus said, You shall not </a:t>
            </a:r>
            <a:r>
              <a:rPr lang="en-IN" dirty="0" smtClean="0"/>
              <a:t>, …. </a:t>
            </a:r>
            <a:r>
              <a:rPr lang="en-IN" dirty="0"/>
              <a:t>you shall not steal, </a:t>
            </a:r>
            <a:r>
              <a:rPr lang="en-IN" dirty="0" smtClean="0"/>
              <a:t> …</a:t>
            </a:r>
            <a:r>
              <a:rPr lang="en-IN" dirty="0"/>
              <a:t> </a:t>
            </a:r>
          </a:p>
          <a:p>
            <a:endParaRPr lang="en-US" dirty="0"/>
          </a:p>
        </p:txBody>
      </p:sp>
    </p:spTree>
    <p:extLst>
      <p:ext uri="{BB962C8B-B14F-4D97-AF65-F5344CB8AC3E}">
        <p14:creationId xmlns:p14="http://schemas.microsoft.com/office/powerpoint/2010/main" val="381469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2971800"/>
          </a:xfrm>
        </p:spPr>
        <p:txBody>
          <a:bodyPr>
            <a:normAutofit/>
          </a:bodyPr>
          <a:lstStyle/>
          <a:p>
            <a:pPr algn="l"/>
            <a:r>
              <a:rPr lang="en-IN" b="1" dirty="0" smtClean="0">
                <a:solidFill>
                  <a:schemeClr val="tx1"/>
                </a:solidFill>
              </a:rPr>
              <a:t>Worshipping </a:t>
            </a:r>
            <a:r>
              <a:rPr lang="en-IN" b="1" dirty="0" smtClean="0">
                <a:solidFill>
                  <a:schemeClr val="tx1"/>
                </a:solidFill>
              </a:rPr>
              <a:t>place found to be den of thieves – Jesus started whipping &amp; toppling down money changing tables</a:t>
            </a:r>
            <a:endParaRPr lang="en-US" b="1" dirty="0">
              <a:solidFill>
                <a:schemeClr val="tx1"/>
              </a:solidFill>
            </a:endParaRPr>
          </a:p>
        </p:txBody>
      </p:sp>
      <p:sp>
        <p:nvSpPr>
          <p:cNvPr id="3" name="Content Placeholder 2"/>
          <p:cNvSpPr>
            <a:spLocks noGrp="1"/>
          </p:cNvSpPr>
          <p:nvPr>
            <p:ph idx="1"/>
          </p:nvPr>
        </p:nvSpPr>
        <p:spPr>
          <a:xfrm>
            <a:off x="457200" y="3581400"/>
            <a:ext cx="4267199" cy="2971800"/>
          </a:xfrm>
        </p:spPr>
        <p:txBody>
          <a:bodyPr>
            <a:normAutofit/>
          </a:bodyPr>
          <a:lstStyle/>
          <a:p>
            <a:r>
              <a:rPr lang="en-IN" dirty="0"/>
              <a:t>Mat 21:13  And He said to them, It is written, "My house shall be called the house of prayer"; but you have made it a den of thieves. </a:t>
            </a:r>
          </a:p>
          <a:p>
            <a:endParaRPr lang="en-US" dirty="0"/>
          </a:p>
        </p:txBody>
      </p:sp>
      <p:pic>
        <p:nvPicPr>
          <p:cNvPr id="9218" name="Picture 2" descr="Image result for Worshipping place found to be den of thieves â Jesus started whi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581401"/>
            <a:ext cx="3829854" cy="271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02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21" y="3048000"/>
            <a:ext cx="8246070" cy="3276600"/>
          </a:xfrm>
        </p:spPr>
        <p:txBody>
          <a:bodyPr/>
          <a:lstStyle/>
          <a:p>
            <a:r>
              <a:rPr lang="en-IN" dirty="0"/>
              <a:t>1Co 6:9  Do you not know that the unrighteous shall not inherit </a:t>
            </a:r>
            <a:r>
              <a:rPr lang="en-IN" i="1" dirty="0"/>
              <a:t>the</a:t>
            </a:r>
            <a:r>
              <a:rPr lang="en-IN" dirty="0"/>
              <a:t> kingdom of God? Do not be deceived; neither fornicators, nor idolaters, nor adulterers, nor abusers, nor homosexuals, </a:t>
            </a:r>
          </a:p>
          <a:p>
            <a:r>
              <a:rPr lang="en-IN" dirty="0" smtClean="0"/>
              <a:t>1 Co </a:t>
            </a:r>
            <a:r>
              <a:rPr lang="en-IN" dirty="0"/>
              <a:t>6:10  nor thieves, nor covetous, nor drunkards, nor </a:t>
            </a:r>
            <a:r>
              <a:rPr lang="en-IN" dirty="0" err="1"/>
              <a:t>revilers</a:t>
            </a:r>
            <a:r>
              <a:rPr lang="en-IN" dirty="0"/>
              <a:t>, nor </a:t>
            </a:r>
            <a:r>
              <a:rPr lang="en-IN" dirty="0" err="1"/>
              <a:t>extortioners</a:t>
            </a:r>
            <a:r>
              <a:rPr lang="en-IN" dirty="0"/>
              <a:t>, shall inherit </a:t>
            </a:r>
            <a:r>
              <a:rPr lang="en-IN" i="1" dirty="0"/>
              <a:t>the</a:t>
            </a:r>
            <a:r>
              <a:rPr lang="en-IN" dirty="0"/>
              <a:t> kingdom of God. </a:t>
            </a:r>
          </a:p>
          <a:p>
            <a:endParaRPr lang="en-US" dirty="0"/>
          </a:p>
        </p:txBody>
      </p:sp>
      <p:sp>
        <p:nvSpPr>
          <p:cNvPr id="2" name="Title 1"/>
          <p:cNvSpPr>
            <a:spLocks noGrp="1"/>
          </p:cNvSpPr>
          <p:nvPr>
            <p:ph type="title"/>
          </p:nvPr>
        </p:nvSpPr>
        <p:spPr>
          <a:xfrm>
            <a:off x="304800" y="1600200"/>
            <a:ext cx="8458200" cy="1271496"/>
          </a:xfrm>
        </p:spPr>
        <p:txBody>
          <a:bodyPr>
            <a:normAutofit/>
          </a:bodyPr>
          <a:lstStyle/>
          <a:p>
            <a:pPr algn="l"/>
            <a:r>
              <a:rPr lang="en-IN" b="1" dirty="0" smtClean="0">
                <a:solidFill>
                  <a:schemeClr val="tx1"/>
                </a:solidFill>
              </a:rPr>
              <a:t>Thieves </a:t>
            </a:r>
            <a:r>
              <a:rPr lang="en-IN" b="1" dirty="0" smtClean="0">
                <a:solidFill>
                  <a:schemeClr val="tx1"/>
                </a:solidFill>
              </a:rPr>
              <a:t>will not inherit the kingdom of </a:t>
            </a:r>
            <a:r>
              <a:rPr lang="en-IN" b="1" dirty="0" smtClean="0">
                <a:solidFill>
                  <a:schemeClr val="tx1"/>
                </a:solidFill>
              </a:rPr>
              <a:t>God</a:t>
            </a:r>
            <a:endParaRPr lang="en-US" b="1" dirty="0">
              <a:solidFill>
                <a:schemeClr val="tx1"/>
              </a:solidFill>
            </a:endParaRPr>
          </a:p>
        </p:txBody>
      </p:sp>
    </p:spTree>
    <p:extLst>
      <p:ext uri="{BB962C8B-B14F-4D97-AF65-F5344CB8AC3E}">
        <p14:creationId xmlns:p14="http://schemas.microsoft.com/office/powerpoint/2010/main" val="2139683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017470" cy="610821"/>
          </a:xfrm>
        </p:spPr>
        <p:txBody>
          <a:bodyPr>
            <a:normAutofit fontScale="90000"/>
          </a:bodyPr>
          <a:lstStyle/>
          <a:p>
            <a:pPr algn="l"/>
            <a:r>
              <a:rPr lang="en-IN" b="1" dirty="0" err="1" smtClean="0">
                <a:solidFill>
                  <a:schemeClr val="tx1"/>
                </a:solidFill>
              </a:rPr>
              <a:t>Eph</a:t>
            </a:r>
            <a:r>
              <a:rPr lang="en-IN" b="1" dirty="0" smtClean="0">
                <a:solidFill>
                  <a:schemeClr val="tx1"/>
                </a:solidFill>
              </a:rPr>
              <a:t> 4:28</a:t>
            </a:r>
            <a:endParaRPr lang="en-US" b="1" dirty="0">
              <a:solidFill>
                <a:schemeClr val="tx1"/>
              </a:solidFill>
            </a:endParaRPr>
          </a:p>
        </p:txBody>
      </p:sp>
      <p:sp>
        <p:nvSpPr>
          <p:cNvPr id="3" name="Content Placeholder 2"/>
          <p:cNvSpPr>
            <a:spLocks noGrp="1"/>
          </p:cNvSpPr>
          <p:nvPr>
            <p:ph idx="1"/>
          </p:nvPr>
        </p:nvSpPr>
        <p:spPr>
          <a:xfrm>
            <a:off x="448966" y="3352800"/>
            <a:ext cx="8246070" cy="3130300"/>
          </a:xfrm>
        </p:spPr>
        <p:txBody>
          <a:bodyPr/>
          <a:lstStyle/>
          <a:p>
            <a:r>
              <a:rPr lang="en-IN" dirty="0" err="1"/>
              <a:t>Eph</a:t>
            </a:r>
            <a:r>
              <a:rPr lang="en-IN" dirty="0"/>
              <a:t> 4:28  Let him who stole steal no more, but rather let him </a:t>
            </a:r>
            <a:r>
              <a:rPr lang="en-IN" dirty="0" err="1"/>
              <a:t>labor</a:t>
            </a:r>
            <a:r>
              <a:rPr lang="en-IN" dirty="0"/>
              <a:t>, working with </a:t>
            </a:r>
            <a:r>
              <a:rPr lang="en-IN" i="1" dirty="0"/>
              <a:t>his</a:t>
            </a:r>
            <a:r>
              <a:rPr lang="en-IN" dirty="0"/>
              <a:t> hands the thing which </a:t>
            </a:r>
            <a:r>
              <a:rPr lang="en-IN" i="1" dirty="0"/>
              <a:t>is</a:t>
            </a:r>
            <a:r>
              <a:rPr lang="en-IN" dirty="0"/>
              <a:t> good, so that he may have </a:t>
            </a:r>
            <a:r>
              <a:rPr lang="en-IN" i="1" dirty="0"/>
              <a:t>something</a:t>
            </a:r>
            <a:r>
              <a:rPr lang="en-IN" dirty="0"/>
              <a:t> to give to him who needs. </a:t>
            </a:r>
          </a:p>
          <a:p>
            <a:endParaRPr lang="en-US" dirty="0"/>
          </a:p>
        </p:txBody>
      </p:sp>
    </p:spTree>
    <p:extLst>
      <p:ext uri="{BB962C8B-B14F-4D97-AF65-F5344CB8AC3E}">
        <p14:creationId xmlns:p14="http://schemas.microsoft.com/office/powerpoint/2010/main" val="23192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686800" cy="1143000"/>
          </a:xfrm>
        </p:spPr>
        <p:txBody>
          <a:bodyPr>
            <a:noAutofit/>
          </a:bodyPr>
          <a:lstStyle/>
          <a:p>
            <a:pPr algn="l"/>
            <a:r>
              <a:rPr lang="en-US" b="1" dirty="0" smtClean="0">
                <a:solidFill>
                  <a:schemeClr val="tx1"/>
                </a:solidFill>
              </a:rPr>
              <a:t>Stealing among God servants</a:t>
            </a:r>
            <a:r>
              <a:rPr lang="en-US" b="1" dirty="0">
                <a:solidFill>
                  <a:schemeClr val="tx1"/>
                </a:solidFill>
              </a:rPr>
              <a:t/>
            </a:r>
            <a:br>
              <a:rPr lang="en-US" b="1" dirty="0">
                <a:solidFill>
                  <a:schemeClr val="tx1"/>
                </a:solidFill>
              </a:rPr>
            </a:br>
            <a:r>
              <a:rPr lang="en-US" b="1" dirty="0">
                <a:solidFill>
                  <a:schemeClr val="tx1"/>
                </a:solidFill>
              </a:rPr>
              <a:t>1. </a:t>
            </a:r>
            <a:r>
              <a:rPr lang="en-US" b="1" dirty="0" err="1" smtClean="0">
                <a:solidFill>
                  <a:schemeClr val="tx1"/>
                </a:solidFill>
              </a:rPr>
              <a:t>Achaan</a:t>
            </a:r>
            <a:r>
              <a:rPr lang="en-US" b="1" dirty="0">
                <a:solidFill>
                  <a:schemeClr val="tx1"/>
                </a:solidFill>
              </a:rPr>
              <a:t> </a:t>
            </a:r>
            <a:r>
              <a:rPr lang="en-US" b="1" dirty="0" smtClean="0">
                <a:solidFill>
                  <a:schemeClr val="tx1"/>
                </a:solidFill>
              </a:rPr>
              <a:t>- Cannot stand in war </a:t>
            </a:r>
            <a:endParaRPr lang="en-US" b="1" dirty="0">
              <a:solidFill>
                <a:schemeClr val="tx1"/>
              </a:solidFill>
            </a:endParaRPr>
          </a:p>
        </p:txBody>
      </p:sp>
      <p:sp>
        <p:nvSpPr>
          <p:cNvPr id="3" name="Content Placeholder 2"/>
          <p:cNvSpPr>
            <a:spLocks noGrp="1"/>
          </p:cNvSpPr>
          <p:nvPr>
            <p:ph idx="1"/>
          </p:nvPr>
        </p:nvSpPr>
        <p:spPr>
          <a:xfrm>
            <a:off x="381000" y="2514600"/>
            <a:ext cx="8153400" cy="4191000"/>
          </a:xfrm>
        </p:spPr>
        <p:txBody>
          <a:bodyPr>
            <a:normAutofit fontScale="92500"/>
          </a:bodyPr>
          <a:lstStyle/>
          <a:p>
            <a:pPr algn="just"/>
            <a:r>
              <a:rPr lang="en-IN" dirty="0" smtClean="0"/>
              <a:t>Jos </a:t>
            </a:r>
            <a:r>
              <a:rPr lang="en-IN" dirty="0"/>
              <a:t>7:12  The Israelis have been unable to stand before their enemies. </a:t>
            </a:r>
            <a:r>
              <a:rPr lang="en-IN" dirty="0" smtClean="0"/>
              <a:t>………………because </a:t>
            </a:r>
            <a:r>
              <a:rPr lang="en-IN" dirty="0"/>
              <a:t>they themselves have been turned over to destruction. I will not be with you anymore unless you destroy these things that have been turned over to destruction</a:t>
            </a:r>
            <a:r>
              <a:rPr lang="en-IN" dirty="0" smtClean="0"/>
              <a:t>.</a:t>
            </a:r>
          </a:p>
          <a:p>
            <a:pPr algn="just"/>
            <a:r>
              <a:rPr lang="en-IN" dirty="0" smtClean="0"/>
              <a:t>Jos </a:t>
            </a:r>
            <a:r>
              <a:rPr lang="en-IN" dirty="0"/>
              <a:t>7:21  I noticed among the war spoils a beautiful mantle from Shinar, 200 shekels of silver, and a bar of gold weighing 50 shekels. Because I wanted them, I took them, and they're buried in the ground inside my tent. The silver is underneath." </a:t>
            </a:r>
          </a:p>
          <a:p>
            <a:pPr algn="just"/>
            <a:endParaRPr lang="en-IN" dirty="0"/>
          </a:p>
          <a:p>
            <a:pPr algn="just"/>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0"/>
            <a:ext cx="8153400" cy="1676400"/>
          </a:xfrm>
        </p:spPr>
        <p:txBody>
          <a:bodyPr>
            <a:normAutofit/>
          </a:bodyPr>
          <a:lstStyle/>
          <a:p>
            <a:pPr algn="l"/>
            <a:r>
              <a:rPr lang="en-US" b="1" dirty="0" smtClean="0">
                <a:solidFill>
                  <a:schemeClr val="tx1"/>
                </a:solidFill>
              </a:rPr>
              <a:t>2. Saul – stealing from things- turned over to destruction – Dethroned from Kingship</a:t>
            </a:r>
            <a:endParaRPr lang="en-US" b="1" dirty="0">
              <a:solidFill>
                <a:schemeClr val="tx1"/>
              </a:solidFill>
            </a:endParaRPr>
          </a:p>
        </p:txBody>
      </p:sp>
      <p:sp>
        <p:nvSpPr>
          <p:cNvPr id="3" name="Content Placeholder 2"/>
          <p:cNvSpPr>
            <a:spLocks noGrp="1"/>
          </p:cNvSpPr>
          <p:nvPr>
            <p:ph idx="1"/>
          </p:nvPr>
        </p:nvSpPr>
        <p:spPr>
          <a:xfrm>
            <a:off x="457200" y="3200400"/>
            <a:ext cx="7848600" cy="2926560"/>
          </a:xfrm>
        </p:spPr>
        <p:txBody>
          <a:bodyPr/>
          <a:lstStyle/>
          <a:p>
            <a:pPr algn="just"/>
            <a:r>
              <a:rPr lang="en-IN" dirty="0"/>
              <a:t>1Sa 15:9  Saul and the people spared </a:t>
            </a:r>
            <a:r>
              <a:rPr lang="en-IN" dirty="0" err="1"/>
              <a:t>Agag</a:t>
            </a:r>
            <a:r>
              <a:rPr lang="en-IN" dirty="0"/>
              <a:t> and the best of the sheep and cattle—the fattened animals and lambs—along with all that was good. They were not willing to completely destroy them, but they did completely destroy everything that was worthless and inferior. </a:t>
            </a:r>
          </a:p>
          <a:p>
            <a:pPr algn="just"/>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80" y="1676400"/>
            <a:ext cx="8305800" cy="1143000"/>
          </a:xfrm>
        </p:spPr>
        <p:txBody>
          <a:bodyPr>
            <a:normAutofit fontScale="90000"/>
          </a:bodyPr>
          <a:lstStyle/>
          <a:p>
            <a:pPr algn="l"/>
            <a:r>
              <a:rPr lang="en-US" b="1" dirty="0" smtClean="0">
                <a:solidFill>
                  <a:schemeClr val="tx1"/>
                </a:solidFill>
              </a:rPr>
              <a:t>3. </a:t>
            </a:r>
            <a:r>
              <a:rPr lang="en-US" b="1" dirty="0" err="1" smtClean="0">
                <a:solidFill>
                  <a:schemeClr val="tx1"/>
                </a:solidFill>
              </a:rPr>
              <a:t>Gehazi</a:t>
            </a:r>
            <a:r>
              <a:rPr lang="en-US" b="1" dirty="0" smtClean="0">
                <a:solidFill>
                  <a:schemeClr val="tx1"/>
                </a:solidFill>
              </a:rPr>
              <a:t> – Prophet Elisha’s aid</a:t>
            </a:r>
            <a:br>
              <a:rPr lang="en-US" b="1" dirty="0" smtClean="0">
                <a:solidFill>
                  <a:schemeClr val="tx1"/>
                </a:solidFill>
              </a:rPr>
            </a:br>
            <a:r>
              <a:rPr lang="en-US" b="1" dirty="0" smtClean="0">
                <a:solidFill>
                  <a:schemeClr val="tx1"/>
                </a:solidFill>
              </a:rPr>
              <a:t>Generations becomes lepers </a:t>
            </a:r>
            <a:br>
              <a:rPr lang="en-US" b="1" dirty="0" smtClean="0">
                <a:solidFill>
                  <a:schemeClr val="tx1"/>
                </a:solidFill>
              </a:rPr>
            </a:br>
            <a:endParaRPr lang="en-US" b="1" dirty="0">
              <a:solidFill>
                <a:schemeClr val="tx1"/>
              </a:solidFill>
            </a:endParaRPr>
          </a:p>
        </p:txBody>
      </p:sp>
      <p:sp>
        <p:nvSpPr>
          <p:cNvPr id="3" name="Content Placeholder 2"/>
          <p:cNvSpPr>
            <a:spLocks noGrp="1"/>
          </p:cNvSpPr>
          <p:nvPr>
            <p:ph idx="1"/>
          </p:nvPr>
        </p:nvSpPr>
        <p:spPr>
          <a:xfrm>
            <a:off x="366319" y="2819400"/>
            <a:ext cx="8163886" cy="3733800"/>
          </a:xfrm>
        </p:spPr>
        <p:txBody>
          <a:bodyPr>
            <a:normAutofit/>
          </a:bodyPr>
          <a:lstStyle/>
          <a:p>
            <a:pPr algn="just"/>
            <a:r>
              <a:rPr lang="en-IN" dirty="0" smtClean="0"/>
              <a:t>2Ki 5:26 -27</a:t>
            </a:r>
            <a:r>
              <a:rPr lang="en-IN" dirty="0"/>
              <a:t>  But Elisha responded, "Didn't my heart break as the man was turning from his chariot to greet you? Is now the time to receive money? To receive clothes? And olive groves, vineyards, sheep, oxen, servants, or female attendants? </a:t>
            </a:r>
            <a:r>
              <a:rPr lang="en-IN" dirty="0" smtClean="0"/>
              <a:t> </a:t>
            </a:r>
            <a:r>
              <a:rPr lang="en-IN" dirty="0" err="1"/>
              <a:t>Naaman's</a:t>
            </a:r>
            <a:r>
              <a:rPr lang="en-IN" dirty="0"/>
              <a:t> leprosy will plague you and your descendants forever</a:t>
            </a:r>
            <a:r>
              <a:rPr lang="en-IN" dirty="0" smtClean="0"/>
              <a:t>!“. As </a:t>
            </a:r>
            <a:r>
              <a:rPr lang="en-IN" dirty="0"/>
              <a:t>he left Elisha's presence, he was infected with leprosy that looked like white snow.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0354"/>
            <a:ext cx="8234149" cy="1219200"/>
          </a:xfrm>
        </p:spPr>
        <p:txBody>
          <a:bodyPr/>
          <a:lstStyle/>
          <a:p>
            <a:pPr algn="l"/>
            <a:r>
              <a:rPr lang="en-IN" b="1" dirty="0" smtClean="0">
                <a:solidFill>
                  <a:schemeClr val="tx1"/>
                </a:solidFill>
              </a:rPr>
              <a:t>Stealing &amp; Punishment in Bible</a:t>
            </a:r>
            <a:endParaRPr lang="en-IN" b="1" dirty="0">
              <a:solidFill>
                <a:schemeClr val="tx1"/>
              </a:solidFill>
            </a:endParaRPr>
          </a:p>
        </p:txBody>
      </p:sp>
      <p:sp>
        <p:nvSpPr>
          <p:cNvPr id="3" name="Content Placeholder 2"/>
          <p:cNvSpPr>
            <a:spLocks noGrp="1"/>
          </p:cNvSpPr>
          <p:nvPr>
            <p:ph idx="1"/>
          </p:nvPr>
        </p:nvSpPr>
        <p:spPr>
          <a:xfrm>
            <a:off x="264160" y="2937304"/>
            <a:ext cx="7772400" cy="2056485"/>
          </a:xfrm>
        </p:spPr>
        <p:txBody>
          <a:bodyPr>
            <a:normAutofit fontScale="77500" lnSpcReduction="20000"/>
          </a:bodyPr>
          <a:lstStyle/>
          <a:p>
            <a:pPr marL="68580" indent="0" algn="ctr">
              <a:buNone/>
            </a:pPr>
            <a:r>
              <a:rPr lang="en-IN" sz="4000" dirty="0" smtClean="0"/>
              <a:t>What is meant by stealing in Bible?</a:t>
            </a:r>
          </a:p>
          <a:p>
            <a:pPr marL="68580" indent="0" algn="ctr">
              <a:buNone/>
            </a:pPr>
            <a:endParaRPr lang="en-IN" sz="4000" dirty="0" smtClean="0">
              <a:latin typeface="Arial Rounded MT Bold" panose="020F0704030504030204" pitchFamily="34" charset="0"/>
            </a:endParaRPr>
          </a:p>
          <a:p>
            <a:pPr marL="68580" indent="0" algn="ctr">
              <a:buNone/>
            </a:pPr>
            <a:endParaRPr lang="en-IN" sz="4000" dirty="0" smtClean="0">
              <a:latin typeface="Arial Rounded MT Bold" panose="020F0704030504030204" pitchFamily="34" charset="0"/>
            </a:endParaRPr>
          </a:p>
          <a:p>
            <a:pPr marL="68580" indent="0" algn="ctr">
              <a:buNone/>
            </a:pPr>
            <a:r>
              <a:rPr lang="en-IN" sz="4000" dirty="0" smtClean="0">
                <a:latin typeface="Arial Rounded MT Bold" panose="020F0704030504030204" pitchFamily="34" charset="0"/>
              </a:rPr>
              <a:t>15 </a:t>
            </a:r>
            <a:r>
              <a:rPr lang="en-IN" sz="4000" dirty="0">
                <a:latin typeface="Arial Rounded MT Bold" panose="020F0704030504030204" pitchFamily="34" charset="0"/>
              </a:rPr>
              <a:t>w</a:t>
            </a:r>
            <a:r>
              <a:rPr lang="en-IN" sz="4000" dirty="0" smtClean="0">
                <a:latin typeface="Arial Rounded MT Bold" panose="020F0704030504030204" pitchFamily="34" charset="0"/>
              </a:rPr>
              <a:t>ays of stealing &amp; punishments </a:t>
            </a:r>
            <a:endParaRPr lang="en-IN" sz="4000" dirty="0">
              <a:latin typeface="Arial Rounded MT Bold" panose="020F0704030504030204" pitchFamily="34" charset="0"/>
            </a:endParaRPr>
          </a:p>
        </p:txBody>
      </p:sp>
      <p:pic>
        <p:nvPicPr>
          <p:cNvPr id="4110" name="Picture 14" descr="Image result for drawing of bi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549554"/>
            <a:ext cx="1905000" cy="190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10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95400"/>
            <a:ext cx="8686800" cy="2590800"/>
          </a:xfrm>
        </p:spPr>
        <p:txBody>
          <a:bodyPr>
            <a:normAutofit/>
          </a:bodyPr>
          <a:lstStyle/>
          <a:p>
            <a:pPr algn="l"/>
            <a:r>
              <a:rPr lang="en-US" b="1" dirty="0" smtClean="0">
                <a:solidFill>
                  <a:schemeClr val="tx1"/>
                </a:solidFill>
              </a:rPr>
              <a:t>4. Prophet Balaam – Made  a profit out of the gift of prophecy – perished </a:t>
            </a:r>
            <a:br>
              <a:rPr lang="en-US" b="1" dirty="0" smtClean="0">
                <a:solidFill>
                  <a:schemeClr val="tx1"/>
                </a:solidFill>
              </a:rPr>
            </a:br>
            <a:r>
              <a:rPr lang="en-US" b="1" dirty="0" smtClean="0">
                <a:solidFill>
                  <a:schemeClr val="tx1"/>
                </a:solidFill>
              </a:rPr>
              <a:t>Jude 11, Rev.2:14, 2 Pet 2:15</a:t>
            </a:r>
            <a:br>
              <a:rPr lang="en-US" b="1" dirty="0" smtClean="0">
                <a:solidFill>
                  <a:schemeClr val="tx1"/>
                </a:solidFill>
              </a:rPr>
            </a:br>
            <a:endParaRPr lang="en-US" b="1" dirty="0">
              <a:solidFill>
                <a:schemeClr val="tx1"/>
              </a:solidFill>
            </a:endParaRPr>
          </a:p>
        </p:txBody>
      </p:sp>
      <p:sp>
        <p:nvSpPr>
          <p:cNvPr id="3" name="Content Placeholder 2"/>
          <p:cNvSpPr>
            <a:spLocks noGrp="1"/>
          </p:cNvSpPr>
          <p:nvPr>
            <p:ph idx="1"/>
          </p:nvPr>
        </p:nvSpPr>
        <p:spPr>
          <a:xfrm>
            <a:off x="419100" y="3276600"/>
            <a:ext cx="8458200" cy="3383760"/>
          </a:xfrm>
        </p:spPr>
        <p:txBody>
          <a:bodyPr>
            <a:normAutofit fontScale="85000" lnSpcReduction="10000"/>
          </a:bodyPr>
          <a:lstStyle/>
          <a:p>
            <a:pPr marL="0" indent="0" algn="just">
              <a:buNone/>
            </a:pPr>
            <a:r>
              <a:rPr lang="en-IN" dirty="0" err="1"/>
              <a:t>Num</a:t>
            </a:r>
            <a:r>
              <a:rPr lang="en-IN" dirty="0"/>
              <a:t> </a:t>
            </a:r>
            <a:r>
              <a:rPr lang="en-IN" dirty="0" smtClean="0"/>
              <a:t>22:15-17</a:t>
            </a:r>
            <a:r>
              <a:rPr lang="en-IN" dirty="0"/>
              <a:t>  In response, </a:t>
            </a:r>
            <a:r>
              <a:rPr lang="en-IN" dirty="0" err="1"/>
              <a:t>Balak</a:t>
            </a:r>
            <a:r>
              <a:rPr lang="en-IN" dirty="0"/>
              <a:t> sent more officers—higher ranking ones, at that!— </a:t>
            </a:r>
          </a:p>
          <a:p>
            <a:pPr marL="68580" indent="0" algn="just">
              <a:buNone/>
            </a:pPr>
            <a:r>
              <a:rPr lang="en-IN" dirty="0"/>
              <a:t>  who approached Balaam with this message: </a:t>
            </a:r>
            <a:endParaRPr lang="en-IN" dirty="0" smtClean="0"/>
          </a:p>
          <a:p>
            <a:pPr marL="68580" indent="0" algn="just">
              <a:buNone/>
            </a:pPr>
            <a:r>
              <a:rPr lang="en-IN" dirty="0" smtClean="0"/>
              <a:t>“ ………..</a:t>
            </a:r>
            <a:r>
              <a:rPr lang="en-IN" dirty="0"/>
              <a:t> </a:t>
            </a:r>
            <a:r>
              <a:rPr lang="en-IN" dirty="0" smtClean="0"/>
              <a:t> </a:t>
            </a:r>
            <a:r>
              <a:rPr lang="en-IN" dirty="0"/>
              <a:t>I'm determined to reward you generously, and I'll do everything you tell me to do. So come right away and curse this people for me." </a:t>
            </a:r>
            <a:endParaRPr lang="en-IN" dirty="0" smtClean="0"/>
          </a:p>
          <a:p>
            <a:pPr marL="68580" indent="0" algn="just">
              <a:buNone/>
            </a:pPr>
            <a:r>
              <a:rPr lang="en-IN" b="1" dirty="0"/>
              <a:t>Jud 1:11</a:t>
            </a:r>
            <a:r>
              <a:rPr lang="en-IN" dirty="0"/>
              <a:t>  How terrible it will be for them! For they lived like Cain did, rushed headlong into Balaam's error to make a profit, and destroyed themselves, as happened in </a:t>
            </a:r>
            <a:r>
              <a:rPr lang="en-IN" dirty="0" err="1"/>
              <a:t>Korah's</a:t>
            </a:r>
            <a:r>
              <a:rPr lang="en-IN" dirty="0"/>
              <a:t> rebellion. </a:t>
            </a:r>
          </a:p>
          <a:p>
            <a:pPr marL="68580" indent="0" algn="just">
              <a:buNone/>
            </a:pP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229600" cy="2057400"/>
          </a:xfrm>
        </p:spPr>
        <p:txBody>
          <a:bodyPr/>
          <a:lstStyle/>
          <a:p>
            <a:pPr algn="l"/>
            <a:r>
              <a:rPr lang="en-IN" b="1" dirty="0" smtClean="0">
                <a:solidFill>
                  <a:schemeClr val="tx1"/>
                </a:solidFill>
              </a:rPr>
              <a:t>5. Joh 12:6  Judas -Jesus disciple turned to be a thief - Destroyed body, soul &amp; spirit </a:t>
            </a:r>
            <a:endParaRPr lang="en-US" b="1" dirty="0">
              <a:solidFill>
                <a:schemeClr val="tx1"/>
              </a:solidFill>
            </a:endParaRPr>
          </a:p>
        </p:txBody>
      </p:sp>
      <p:sp>
        <p:nvSpPr>
          <p:cNvPr id="3" name="Content Placeholder 2"/>
          <p:cNvSpPr>
            <a:spLocks noGrp="1"/>
          </p:cNvSpPr>
          <p:nvPr>
            <p:ph idx="1"/>
          </p:nvPr>
        </p:nvSpPr>
        <p:spPr>
          <a:xfrm>
            <a:off x="609600" y="3352800"/>
            <a:ext cx="7772400" cy="1600200"/>
          </a:xfrm>
        </p:spPr>
        <p:txBody>
          <a:bodyPr/>
          <a:lstStyle/>
          <a:p>
            <a:r>
              <a:rPr lang="en-IN" dirty="0" err="1"/>
              <a:t>Joh</a:t>
            </a:r>
            <a:r>
              <a:rPr lang="en-IN" dirty="0"/>
              <a:t> 12:6  He said this, not that he cared for the poor, but because he was a thief and held the moneybag and carried the things put </a:t>
            </a:r>
            <a:r>
              <a:rPr lang="en-IN" i="1" dirty="0"/>
              <a:t>in</a:t>
            </a:r>
            <a:r>
              <a:rPr lang="en-IN" dirty="0"/>
              <a:t>. </a:t>
            </a:r>
          </a:p>
          <a:p>
            <a:pPr marL="0" indent="0">
              <a:buNone/>
            </a:pPr>
            <a:endParaRPr lang="en-US" dirty="0"/>
          </a:p>
        </p:txBody>
      </p:sp>
    </p:spTree>
    <p:extLst>
      <p:ext uri="{BB962C8B-B14F-4D97-AF65-F5344CB8AC3E}">
        <p14:creationId xmlns:p14="http://schemas.microsoft.com/office/powerpoint/2010/main" val="534311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530" y="1366007"/>
            <a:ext cx="7871670" cy="1828800"/>
          </a:xfrm>
        </p:spPr>
        <p:txBody>
          <a:bodyPr>
            <a:normAutofit/>
          </a:bodyPr>
          <a:lstStyle/>
          <a:p>
            <a:pPr algn="l"/>
            <a:r>
              <a:rPr lang="en-US" b="1" dirty="0" smtClean="0">
                <a:solidFill>
                  <a:schemeClr val="tx1"/>
                </a:solidFill>
              </a:rPr>
              <a:t>6. King Ahab coveted vineyard from farmer </a:t>
            </a:r>
            <a:r>
              <a:rPr lang="en-US" b="1" dirty="0" err="1" smtClean="0">
                <a:solidFill>
                  <a:schemeClr val="tx1"/>
                </a:solidFill>
              </a:rPr>
              <a:t>Naboth</a:t>
            </a:r>
            <a:r>
              <a:rPr lang="en-US" b="1" dirty="0" smtClean="0">
                <a:solidFill>
                  <a:schemeClr val="tx1"/>
                </a:solidFill>
              </a:rPr>
              <a:t> – led to murder &amp; generational curse </a:t>
            </a:r>
            <a:endParaRPr lang="en-US" b="1" dirty="0">
              <a:solidFill>
                <a:schemeClr val="tx1"/>
              </a:solidFill>
            </a:endParaRPr>
          </a:p>
        </p:txBody>
      </p:sp>
      <p:sp>
        <p:nvSpPr>
          <p:cNvPr id="3" name="Content Placeholder 2"/>
          <p:cNvSpPr>
            <a:spLocks noGrp="1"/>
          </p:cNvSpPr>
          <p:nvPr>
            <p:ph idx="1"/>
          </p:nvPr>
        </p:nvSpPr>
        <p:spPr>
          <a:xfrm>
            <a:off x="457200" y="3428999"/>
            <a:ext cx="5823620" cy="3076575"/>
          </a:xfrm>
        </p:spPr>
        <p:txBody>
          <a:bodyPr>
            <a:normAutofit lnSpcReduction="10000"/>
          </a:bodyPr>
          <a:lstStyle/>
          <a:p>
            <a:r>
              <a:rPr lang="en-IN" b="1" dirty="0" smtClean="0"/>
              <a:t>1 Ki </a:t>
            </a:r>
            <a:r>
              <a:rPr lang="en-IN" b="1" dirty="0"/>
              <a:t>21:19</a:t>
            </a:r>
            <a:r>
              <a:rPr lang="en-IN" dirty="0"/>
              <a:t>  Ask the king, 'Did you commit murder? And now you're going to steal as well?' Also tell him, 'This is what the LORD says: "Where the dogs were licking up </a:t>
            </a:r>
            <a:r>
              <a:rPr lang="en-IN" dirty="0" err="1"/>
              <a:t>Naboth's</a:t>
            </a:r>
            <a:r>
              <a:rPr lang="en-IN" dirty="0"/>
              <a:t> blood, dogs will also lick up your blood—that's right—yours</a:t>
            </a:r>
            <a:r>
              <a:rPr lang="en-IN" dirty="0" smtClean="0"/>
              <a:t>!"</a:t>
            </a:r>
            <a:r>
              <a:rPr lang="en-IN" dirty="0"/>
              <a:t> </a:t>
            </a:r>
          </a:p>
          <a:p>
            <a:endParaRPr lang="en-US" dirty="0"/>
          </a:p>
        </p:txBody>
      </p:sp>
      <p:pic>
        <p:nvPicPr>
          <p:cNvPr id="10242" name="Picture 2" descr="Image result for King Ahab coveted vineyard from farmer Nabo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820" y="3429000"/>
            <a:ext cx="2640260" cy="3076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65" y="1371600"/>
            <a:ext cx="7772400" cy="1219200"/>
          </a:xfrm>
        </p:spPr>
        <p:txBody>
          <a:bodyPr/>
          <a:lstStyle/>
          <a:p>
            <a:pPr algn="l"/>
            <a:r>
              <a:rPr lang="en-IN" b="1" dirty="0" smtClean="0">
                <a:solidFill>
                  <a:schemeClr val="tx1"/>
                </a:solidFill>
              </a:rPr>
              <a:t>1.</a:t>
            </a:r>
            <a:r>
              <a:rPr lang="en-IN" b="1" dirty="0" smtClean="0">
                <a:solidFill>
                  <a:srgbClr val="002060"/>
                </a:solidFill>
              </a:rPr>
              <a:t> </a:t>
            </a:r>
            <a:r>
              <a:rPr lang="en-IN" b="1" u="sng" dirty="0" smtClean="0">
                <a:solidFill>
                  <a:srgbClr val="002060"/>
                </a:solidFill>
              </a:rPr>
              <a:t>Kidnapping</a:t>
            </a:r>
            <a:r>
              <a:rPr lang="en-IN" b="1" u="sng" dirty="0" smtClean="0">
                <a:solidFill>
                  <a:srgbClr val="FF0000"/>
                </a:solidFill>
              </a:rPr>
              <a:t> </a:t>
            </a:r>
            <a:endParaRPr lang="en-US" b="1" u="sng" dirty="0">
              <a:solidFill>
                <a:srgbClr val="FF0000"/>
              </a:solidFill>
            </a:endParaRPr>
          </a:p>
        </p:txBody>
      </p:sp>
      <p:sp>
        <p:nvSpPr>
          <p:cNvPr id="3" name="Content Placeholder 2"/>
          <p:cNvSpPr>
            <a:spLocks noGrp="1"/>
          </p:cNvSpPr>
          <p:nvPr>
            <p:ph idx="1"/>
          </p:nvPr>
        </p:nvSpPr>
        <p:spPr>
          <a:xfrm>
            <a:off x="440730" y="2590800"/>
            <a:ext cx="8246070" cy="1219200"/>
          </a:xfrm>
        </p:spPr>
        <p:txBody>
          <a:bodyPr>
            <a:normAutofit fontScale="92500" lnSpcReduction="10000"/>
          </a:bodyPr>
          <a:lstStyle/>
          <a:p>
            <a:pPr algn="just"/>
            <a:r>
              <a:rPr lang="en-IN" b="1" dirty="0" err="1"/>
              <a:t>Exo</a:t>
            </a:r>
            <a:r>
              <a:rPr lang="en-IN" b="1" dirty="0"/>
              <a:t> 21:16</a:t>
            </a:r>
            <a:r>
              <a:rPr lang="en-IN" dirty="0"/>
              <a:t>  "Whoever kidnaps a person, whether he has sold him or whether the victim is still in his possession,   is surely </a:t>
            </a:r>
            <a:r>
              <a:rPr lang="en-IN" i="1" dirty="0"/>
              <a:t>to be put to death</a:t>
            </a:r>
            <a:r>
              <a:rPr lang="en-IN" dirty="0"/>
              <a:t>. </a:t>
            </a:r>
          </a:p>
        </p:txBody>
      </p:sp>
      <p:pic>
        <p:nvPicPr>
          <p:cNvPr id="5124" name="Picture 4" descr="Image result for photos for kidna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640" y="4343400"/>
            <a:ext cx="2819401"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440730" y="3810000"/>
            <a:ext cx="5426670" cy="274503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dirty="0" smtClean="0"/>
          </a:p>
          <a:p>
            <a:pPr algn="just"/>
            <a:r>
              <a:rPr lang="en-IN" b="1" dirty="0" err="1" smtClean="0"/>
              <a:t>Deu</a:t>
            </a:r>
            <a:r>
              <a:rPr lang="en-IN" b="1" dirty="0" smtClean="0"/>
              <a:t> 24:7 </a:t>
            </a:r>
            <a:r>
              <a:rPr lang="en-IN" dirty="0" smtClean="0"/>
              <a:t> "If a man is found kidnapping his relative, a fellow Israeli, and mistreats or sells him, that </a:t>
            </a:r>
            <a:r>
              <a:rPr lang="en-IN" i="1" dirty="0"/>
              <a:t>kidnapper must die</a:t>
            </a:r>
            <a:r>
              <a:rPr lang="en-IN" dirty="0"/>
              <a:t>. </a:t>
            </a:r>
            <a:r>
              <a:rPr lang="en-IN" dirty="0" smtClean="0"/>
              <a:t>By doing this, you will remove this evil from among you.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80108" y="1447800"/>
            <a:ext cx="3286125" cy="2624701"/>
          </a:xfrm>
          <a:prstGeom prst="rect">
            <a:avLst/>
          </a:prstGeom>
        </p:spPr>
      </p:pic>
      <p:sp>
        <p:nvSpPr>
          <p:cNvPr id="2" name="Title 1"/>
          <p:cNvSpPr>
            <a:spLocks noGrp="1"/>
          </p:cNvSpPr>
          <p:nvPr>
            <p:ph type="title"/>
          </p:nvPr>
        </p:nvSpPr>
        <p:spPr>
          <a:xfrm>
            <a:off x="228600" y="1447800"/>
            <a:ext cx="7772400" cy="1164336"/>
          </a:xfrm>
        </p:spPr>
        <p:txBody>
          <a:bodyPr/>
          <a:lstStyle/>
          <a:p>
            <a:pPr algn="l"/>
            <a:r>
              <a:rPr lang="en-IN" b="1" dirty="0" smtClean="0">
                <a:solidFill>
                  <a:schemeClr val="tx1"/>
                </a:solidFill>
              </a:rPr>
              <a:t>2. </a:t>
            </a:r>
            <a:r>
              <a:rPr lang="en-IN" b="1" u="sng" dirty="0" smtClean="0">
                <a:solidFill>
                  <a:srgbClr val="002060"/>
                </a:solidFill>
              </a:rPr>
              <a:t>Security lost </a:t>
            </a:r>
            <a:endParaRPr lang="en-US" b="1" u="sng" dirty="0">
              <a:solidFill>
                <a:srgbClr val="002060"/>
              </a:solidFill>
            </a:endParaRPr>
          </a:p>
        </p:txBody>
      </p:sp>
      <p:sp>
        <p:nvSpPr>
          <p:cNvPr id="3" name="Content Placeholder 2"/>
          <p:cNvSpPr>
            <a:spLocks noGrp="1"/>
          </p:cNvSpPr>
          <p:nvPr>
            <p:ph idx="1"/>
          </p:nvPr>
        </p:nvSpPr>
        <p:spPr>
          <a:xfrm>
            <a:off x="228600" y="2369820"/>
            <a:ext cx="5486400" cy="2209800"/>
          </a:xfrm>
        </p:spPr>
        <p:txBody>
          <a:bodyPr>
            <a:noAutofit/>
          </a:bodyPr>
          <a:lstStyle/>
          <a:p>
            <a:pPr algn="just"/>
            <a:r>
              <a:rPr lang="en-IN" b="1" dirty="0"/>
              <a:t>Lev </a:t>
            </a:r>
            <a:r>
              <a:rPr lang="en-IN" b="1" dirty="0" smtClean="0"/>
              <a:t>6:2-7</a:t>
            </a:r>
            <a:r>
              <a:rPr lang="en-IN" dirty="0"/>
              <a:t>  "A person sins against the LORD by </a:t>
            </a:r>
            <a:r>
              <a:rPr lang="en-IN" u="sng" dirty="0"/>
              <a:t>acting treacherously </a:t>
            </a:r>
            <a:r>
              <a:rPr lang="en-IN" dirty="0"/>
              <a:t>toward his </a:t>
            </a:r>
            <a:r>
              <a:rPr lang="en-IN" dirty="0" smtClean="0"/>
              <a:t>neighbour </a:t>
            </a:r>
            <a:r>
              <a:rPr lang="en-IN" dirty="0"/>
              <a:t>regarding </a:t>
            </a:r>
            <a:r>
              <a:rPr lang="en-IN" u="sng" dirty="0"/>
              <a:t>something entrusted to his care</a:t>
            </a:r>
            <a:r>
              <a:rPr lang="en-IN" dirty="0"/>
              <a:t>, security for a loan, </a:t>
            </a:r>
          </a:p>
        </p:txBody>
      </p:sp>
      <p:sp>
        <p:nvSpPr>
          <p:cNvPr id="5" name="Content Placeholder 2"/>
          <p:cNvSpPr txBox="1">
            <a:spLocks/>
          </p:cNvSpPr>
          <p:nvPr/>
        </p:nvSpPr>
        <p:spPr>
          <a:xfrm>
            <a:off x="527108" y="4572000"/>
            <a:ext cx="8239125" cy="205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dirty="0" smtClean="0"/>
              <a:t>robbery, or if he has oppressed his neighbour,   found something that had been lost and then lied about it, or if he makes a false oath about any of these things, thus committing a sin with respect to these things.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153400" cy="4402666"/>
          </a:xfrm>
        </p:spPr>
        <p:txBody>
          <a:bodyPr>
            <a:noAutofit/>
          </a:bodyPr>
          <a:lstStyle/>
          <a:p>
            <a:pPr marL="0" indent="0" algn="just">
              <a:buNone/>
            </a:pPr>
            <a:r>
              <a:rPr lang="en-IN" dirty="0" smtClean="0"/>
              <a:t>"</a:t>
            </a:r>
            <a:r>
              <a:rPr lang="en-IN" dirty="0"/>
              <a:t>If that person has sinned and has been found guilty, then </a:t>
            </a:r>
            <a:r>
              <a:rPr lang="en-IN" i="1" dirty="0"/>
              <a:t>he is to return the stolen thing </a:t>
            </a:r>
            <a:r>
              <a:rPr lang="en-IN" dirty="0"/>
              <a:t>that he took or obtained by oppression, or the security that had been entrusted to him, or the lost thing that he had found,   or the thing about which he had given a false oath. </a:t>
            </a:r>
            <a:r>
              <a:rPr lang="en-IN" i="1" dirty="0"/>
              <a:t>He is to restore it in full, add a fifth to it</a:t>
            </a:r>
            <a:r>
              <a:rPr lang="en-IN" dirty="0"/>
              <a:t>, then give to whom it belongs the very day he's found guilty. </a:t>
            </a:r>
          </a:p>
          <a:p>
            <a:pPr algn="just"/>
            <a:r>
              <a:rPr lang="en-IN" dirty="0"/>
              <a:t>  </a:t>
            </a:r>
            <a:r>
              <a:rPr lang="en-IN" dirty="0" smtClean="0"/>
              <a:t>………</a:t>
            </a:r>
            <a:r>
              <a:rPr lang="en-IN" dirty="0"/>
              <a:t>  Then the priest is to make atonement for him in the LORD's presence, and it will be forgiven him regarding whatever he did. </a:t>
            </a:r>
          </a:p>
        </p:txBody>
      </p:sp>
    </p:spTree>
    <p:extLst>
      <p:ext uri="{BB962C8B-B14F-4D97-AF65-F5344CB8AC3E}">
        <p14:creationId xmlns:p14="http://schemas.microsoft.com/office/powerpoint/2010/main" val="1331545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1447800"/>
            <a:ext cx="7772400" cy="1371600"/>
          </a:xfrm>
        </p:spPr>
        <p:txBody>
          <a:bodyPr/>
          <a:lstStyle/>
          <a:p>
            <a:pPr algn="l"/>
            <a:r>
              <a:rPr lang="en-IN" b="1" dirty="0" smtClean="0">
                <a:solidFill>
                  <a:schemeClr val="tx1"/>
                </a:solidFill>
              </a:rPr>
              <a:t>3. False dealing with neighbour </a:t>
            </a:r>
            <a:endParaRPr lang="en-US" b="1" dirty="0">
              <a:solidFill>
                <a:schemeClr val="tx1"/>
              </a:solidFill>
            </a:endParaRPr>
          </a:p>
        </p:txBody>
      </p:sp>
      <p:sp>
        <p:nvSpPr>
          <p:cNvPr id="3" name="Content Placeholder 2"/>
          <p:cNvSpPr>
            <a:spLocks noGrp="1"/>
          </p:cNvSpPr>
          <p:nvPr>
            <p:ph idx="1"/>
          </p:nvPr>
        </p:nvSpPr>
        <p:spPr>
          <a:xfrm>
            <a:off x="448966" y="2667000"/>
            <a:ext cx="7772400" cy="2438400"/>
          </a:xfrm>
        </p:spPr>
        <p:txBody>
          <a:bodyPr>
            <a:normAutofit/>
          </a:bodyPr>
          <a:lstStyle/>
          <a:p>
            <a:r>
              <a:rPr lang="en-IN" b="1" dirty="0"/>
              <a:t>Lev 19:11</a:t>
            </a:r>
            <a:r>
              <a:rPr lang="en-IN" dirty="0"/>
              <a:t>  "You are not to steal or lie or deal falsely with your </a:t>
            </a:r>
            <a:r>
              <a:rPr lang="en-IN" dirty="0" smtClean="0"/>
              <a:t>neighbour</a:t>
            </a:r>
            <a:r>
              <a:rPr lang="en-IN" dirty="0"/>
              <a: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990" y="1066800"/>
            <a:ext cx="8106770" cy="1295400"/>
          </a:xfrm>
        </p:spPr>
        <p:txBody>
          <a:bodyPr/>
          <a:lstStyle/>
          <a:p>
            <a:pPr algn="l"/>
            <a:r>
              <a:rPr lang="en-IN" b="1" dirty="0" smtClean="0">
                <a:solidFill>
                  <a:schemeClr val="tx1"/>
                </a:solidFill>
              </a:rPr>
              <a:t>4. False  measuring,  weight &amp; quantity</a:t>
            </a:r>
            <a:endParaRPr lang="en-US" b="1" dirty="0">
              <a:solidFill>
                <a:schemeClr val="tx1"/>
              </a:solidFill>
            </a:endParaRPr>
          </a:p>
        </p:txBody>
      </p:sp>
      <p:sp>
        <p:nvSpPr>
          <p:cNvPr id="3" name="Content Placeholder 2"/>
          <p:cNvSpPr>
            <a:spLocks noGrp="1"/>
          </p:cNvSpPr>
          <p:nvPr>
            <p:ph idx="1"/>
          </p:nvPr>
        </p:nvSpPr>
        <p:spPr>
          <a:xfrm>
            <a:off x="228600" y="4191000"/>
            <a:ext cx="5562600" cy="1524000"/>
          </a:xfrm>
        </p:spPr>
        <p:txBody>
          <a:bodyPr>
            <a:noAutofit/>
          </a:bodyPr>
          <a:lstStyle/>
          <a:p>
            <a:pPr algn="just"/>
            <a:r>
              <a:rPr lang="en-IN" sz="2200" b="1" dirty="0"/>
              <a:t>Lev 19:35 </a:t>
            </a:r>
            <a:r>
              <a:rPr lang="en-IN" sz="2200" b="1" dirty="0" smtClean="0"/>
              <a:t>-37  </a:t>
            </a:r>
            <a:r>
              <a:rPr lang="en-IN" sz="2200" dirty="0"/>
              <a:t>"You are not to act unjustly in deciding a case or when measuring weight and </a:t>
            </a:r>
            <a:r>
              <a:rPr lang="en-IN" sz="2200" dirty="0" smtClean="0"/>
              <a:t>quantity.</a:t>
            </a:r>
            <a:r>
              <a:rPr lang="en-IN" sz="2200" dirty="0"/>
              <a:t> </a:t>
            </a:r>
            <a:r>
              <a:rPr lang="en-IN" sz="2200" dirty="0" smtClean="0"/>
              <a:t>You </a:t>
            </a:r>
            <a:r>
              <a:rPr lang="en-IN" sz="2200" dirty="0"/>
              <a:t>are to maintain just balances and reliable standards for weights, dry volumes, and liquid volumes. I am the LORD your God, who brought </a:t>
            </a:r>
            <a:r>
              <a:rPr lang="en-IN" sz="2200" dirty="0" smtClean="0"/>
              <a:t>you out </a:t>
            </a:r>
            <a:r>
              <a:rPr lang="en-IN" sz="2200" dirty="0"/>
              <a:t>of the land of Egypt. </a:t>
            </a:r>
          </a:p>
        </p:txBody>
      </p:sp>
      <p:pic>
        <p:nvPicPr>
          <p:cNvPr id="7170" name="Picture 2" descr="two-pan bal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603114"/>
            <a:ext cx="2857500" cy="19145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32740" y="2057400"/>
            <a:ext cx="8544560" cy="3657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2200" b="1" dirty="0" err="1" smtClean="0"/>
              <a:t>Deu</a:t>
            </a:r>
            <a:r>
              <a:rPr lang="en-IN" sz="2200" b="1" dirty="0" smtClean="0"/>
              <a:t> 25:13-16</a:t>
            </a:r>
            <a:r>
              <a:rPr lang="en-IN" sz="2200" dirty="0" smtClean="0"/>
              <a:t>  "Don't have different weights in your bag—one heavy and one light.   Don't have different measuring devices in your house—one large and one small.   You must have honest weights and measuring devices, </a:t>
            </a:r>
            <a:r>
              <a:rPr lang="en-IN" sz="2200" i="1" dirty="0" smtClean="0"/>
              <a:t>so you may live long in the land that the LORD your God is about to give you</a:t>
            </a:r>
            <a:r>
              <a:rPr lang="en-IN" sz="2200" dirty="0" smtClean="0"/>
              <a:t>,   for anyone who does these things—anyone who deals </a:t>
            </a:r>
            <a:r>
              <a:rPr lang="en-IN" sz="2200" i="1" dirty="0" smtClean="0"/>
              <a:t>dishonestly—is detestable to the LORD your God." </a:t>
            </a:r>
          </a:p>
          <a:p>
            <a:pPr algn="just"/>
            <a:endParaRPr lang="en-IN" sz="2200" dirty="0" smtClean="0"/>
          </a:p>
          <a:p>
            <a:pPr marL="68580" indent="0" algn="just">
              <a:buFont typeface="Arial" pitchFamily="34" charset="0"/>
              <a:buNone/>
            </a:pPr>
            <a:r>
              <a:rPr lang="en-IN" sz="2200" dirty="0" smtClean="0"/>
              <a:t> </a:t>
            </a:r>
            <a:endParaRPr lang="en-US"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5638800" cy="838200"/>
          </a:xfrm>
        </p:spPr>
        <p:txBody>
          <a:bodyPr>
            <a:noAutofit/>
          </a:bodyPr>
          <a:lstStyle/>
          <a:p>
            <a:pPr algn="just"/>
            <a:r>
              <a:rPr lang="en-IN" sz="2400" b="1" dirty="0" smtClean="0"/>
              <a:t>Pro </a:t>
            </a:r>
            <a:r>
              <a:rPr lang="en-IN" sz="2400" b="1" dirty="0"/>
              <a:t>11:1</a:t>
            </a:r>
            <a:r>
              <a:rPr lang="en-IN" sz="2400" dirty="0"/>
              <a:t>  The LORD hates false scales, but he delights in accurate weights. </a:t>
            </a:r>
            <a:endParaRPr lang="en-US" sz="2400" dirty="0"/>
          </a:p>
        </p:txBody>
      </p:sp>
      <p:pic>
        <p:nvPicPr>
          <p:cNvPr id="8194" name="Picture 2" descr="Image result for You're to use an honest scale, an honest dry measure, and an honest liquid measure!Â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719" y="1524000"/>
            <a:ext cx="2520657"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381000" y="2667000"/>
            <a:ext cx="8153400" cy="3886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2400" b="1" dirty="0" smtClean="0"/>
              <a:t>Mic 6:10</a:t>
            </a:r>
            <a:r>
              <a:rPr lang="en-IN" sz="2400" dirty="0" smtClean="0"/>
              <a:t>  Are the treasures of wickedness still in the house of the wicked, and the short measure that is hateful? </a:t>
            </a:r>
          </a:p>
          <a:p>
            <a:pPr algn="just"/>
            <a:r>
              <a:rPr lang="en-IN" sz="2400" b="1" dirty="0" smtClean="0"/>
              <a:t>Mic 6:11</a:t>
            </a:r>
            <a:r>
              <a:rPr lang="en-IN" sz="2400" dirty="0" smtClean="0"/>
              <a:t>  Shall I count </a:t>
            </a:r>
            <a:r>
              <a:rPr lang="en-IN" sz="2400" i="1" dirty="0" smtClean="0"/>
              <a:t>those</a:t>
            </a:r>
            <a:r>
              <a:rPr lang="en-IN" sz="2400" dirty="0" smtClean="0"/>
              <a:t> with the wicked scales pure, and those with the bag of deceitful weights? </a:t>
            </a:r>
          </a:p>
          <a:p>
            <a:pPr algn="just"/>
            <a:r>
              <a:rPr lang="en-IN" sz="2400" b="1" dirty="0" err="1" smtClean="0"/>
              <a:t>Eze</a:t>
            </a:r>
            <a:r>
              <a:rPr lang="en-IN" sz="2400" b="1" dirty="0" smtClean="0"/>
              <a:t> 45:10, 11-14  </a:t>
            </a:r>
            <a:r>
              <a:rPr lang="en-IN" sz="2400" dirty="0" smtClean="0"/>
              <a:t>You're to use an honest scale, an honest dry measure, and an honest liquid measure! </a:t>
            </a:r>
          </a:p>
          <a:p>
            <a:pPr marL="68580" indent="0" algn="just">
              <a:buFont typeface="Arial" pitchFamily="34" charset="0"/>
              <a:buNone/>
            </a:pPr>
            <a:r>
              <a:rPr lang="en-IN" sz="2400" dirty="0" smtClean="0"/>
              <a:t> "The </a:t>
            </a:r>
            <a:r>
              <a:rPr lang="en-IN" sz="2400" dirty="0" err="1" smtClean="0"/>
              <a:t>ephah</a:t>
            </a:r>
            <a:r>
              <a:rPr lang="en-IN" sz="2400" dirty="0" smtClean="0"/>
              <a:t> and the bath are to be of equal volume; that is   ………he olive oil quota is to be based on the bath, measured at ten baths to each homer, which is equal to one </a:t>
            </a:r>
            <a:r>
              <a:rPr lang="en-IN" sz="2400" dirty="0" err="1" smtClean="0"/>
              <a:t>kor.</a:t>
            </a:r>
            <a:r>
              <a:rPr lang="en-IN" sz="2400" dirty="0" smtClean="0"/>
              <a:t> </a:t>
            </a:r>
          </a:p>
          <a:p>
            <a:pPr marL="68580" indent="0" algn="just">
              <a:buFont typeface="Arial" pitchFamily="34" charset="0"/>
              <a:buNone/>
            </a:pPr>
            <a:r>
              <a:rPr lang="en-IN" sz="2400" dirty="0" smtClean="0"/>
              <a:t> </a:t>
            </a:r>
            <a:endParaRPr lang="en-US" sz="2400" dirty="0"/>
          </a:p>
        </p:txBody>
      </p:sp>
    </p:spTree>
    <p:extLst>
      <p:ext uri="{BB962C8B-B14F-4D97-AF65-F5344CB8AC3E}">
        <p14:creationId xmlns:p14="http://schemas.microsoft.com/office/powerpoint/2010/main" val="3876608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1_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60002-business-template-0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Balloon-Dollar-Management-Concept-PowerPoint-Templates</Template>
  <TotalTime>10305</TotalTime>
  <Words>529</Words>
  <Application>Microsoft Office PowerPoint</Application>
  <PresentationFormat>On-screen Show (4:3)</PresentationFormat>
  <Paragraphs>105</Paragraphs>
  <Slides>32</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32</vt:i4>
      </vt:variant>
    </vt:vector>
  </HeadingPairs>
  <TitlesOfParts>
    <vt:vector size="44" baseType="lpstr">
      <vt:lpstr>Arial Unicode MS</vt:lpstr>
      <vt:lpstr>맑은 고딕</vt:lpstr>
      <vt:lpstr>Arial</vt:lpstr>
      <vt:lpstr>Arial Rounded MT Bold</vt:lpstr>
      <vt:lpstr>Calibri</vt:lpstr>
      <vt:lpstr>Cover and End Slide Master</vt:lpstr>
      <vt:lpstr>Contents Slide Master</vt:lpstr>
      <vt:lpstr>Section Break Slide Master</vt:lpstr>
      <vt:lpstr>1_Cover and End Slide Master</vt:lpstr>
      <vt:lpstr>1_Contents Slide Master</vt:lpstr>
      <vt:lpstr>1_Section Break Slide Master</vt:lpstr>
      <vt:lpstr>160002-business-template-0001</vt:lpstr>
      <vt:lpstr>Financial Discipline </vt:lpstr>
      <vt:lpstr>      What is Stealing ? </vt:lpstr>
      <vt:lpstr>Stealing &amp; Punishment in Bible</vt:lpstr>
      <vt:lpstr>1. Kidnapping </vt:lpstr>
      <vt:lpstr>2. Security lost </vt:lpstr>
      <vt:lpstr>PowerPoint Presentation</vt:lpstr>
      <vt:lpstr>3. False dealing with neighbour </vt:lpstr>
      <vt:lpstr>4. False  measuring,  weight &amp; quantity</vt:lpstr>
      <vt:lpstr>PowerPoint Presentation</vt:lpstr>
      <vt:lpstr>5. Seizing houses which one has not built </vt:lpstr>
      <vt:lpstr>6. Filling houses with spoil</vt:lpstr>
      <vt:lpstr>7. Treasures taken from others by violence</vt:lpstr>
      <vt:lpstr>8. Intending to make the poor of the land fail</vt:lpstr>
      <vt:lpstr>9. Ruler &amp; Judge asking  for bribes</vt:lpstr>
      <vt:lpstr>10. No forcible extortion - Content with wages</vt:lpstr>
      <vt:lpstr>11. Do not exploit or take advantage of brother –sexual immorality </vt:lpstr>
      <vt:lpstr>12. No coveting of others’ wife, servant, herds or anything …</vt:lpstr>
      <vt:lpstr>13. Wages of a labourer not to remain in possession</vt:lpstr>
      <vt:lpstr>14. Stealing from Father or Mother is sin</vt:lpstr>
      <vt:lpstr>15. Unjust gains earned</vt:lpstr>
      <vt:lpstr>Punishment for stealing</vt:lpstr>
      <vt:lpstr> Theft comes from human heart –  It defiles a person</vt:lpstr>
      <vt:lpstr>New Testament command –  Violation bring in all the curses of  Deu 28:15 </vt:lpstr>
      <vt:lpstr>Worshipping place found to be den of thieves – Jesus started whipping &amp; toppling down money changing tables</vt:lpstr>
      <vt:lpstr>Thieves will not inherit the kingdom of God</vt:lpstr>
      <vt:lpstr>Eph 4:28</vt:lpstr>
      <vt:lpstr>Stealing among God servants 1. Achaan - Cannot stand in war </vt:lpstr>
      <vt:lpstr>2. Saul – stealing from things- turned over to destruction – Dethroned from Kingship</vt:lpstr>
      <vt:lpstr>3. Gehazi – Prophet Elisha’s aid Generations becomes lepers  </vt:lpstr>
      <vt:lpstr>4. Prophet Balaam – Made  a profit out of the gift of prophecy – perished  Jude 11, Rev.2:14, 2 Pet 2:15 </vt:lpstr>
      <vt:lpstr>5. Joh 12:6  Judas -Jesus disciple turned to be a thief - Destroyed body, soul &amp; spirit </vt:lpstr>
      <vt:lpstr>6. King Ahab coveted vineyard from farmer Naboth – led to murder &amp; generational curse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His Origin?  Genesis 1:1, Exodus 20:11, Nehemiah 9:6, Colossians 1:16 </dc:title>
  <dc:creator>Dell</dc:creator>
  <cp:lastModifiedBy>Johny Antony, Sweety (.)</cp:lastModifiedBy>
  <cp:revision>413</cp:revision>
  <dcterms:created xsi:type="dcterms:W3CDTF">2006-08-16T00:00:00Z</dcterms:created>
  <dcterms:modified xsi:type="dcterms:W3CDTF">2019-04-30T08:51:38Z</dcterms:modified>
</cp:coreProperties>
</file>