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80" r:id="rId2"/>
    <p:sldId id="281" r:id="rId3"/>
    <p:sldId id="256" r:id="rId4"/>
    <p:sldId id="283" r:id="rId5"/>
    <p:sldId id="257" r:id="rId6"/>
    <p:sldId id="284" r:id="rId7"/>
    <p:sldId id="258" r:id="rId8"/>
    <p:sldId id="259" r:id="rId9"/>
    <p:sldId id="285" r:id="rId10"/>
    <p:sldId id="260" r:id="rId11"/>
    <p:sldId id="286" r:id="rId12"/>
    <p:sldId id="263" r:id="rId13"/>
    <p:sldId id="291" r:id="rId14"/>
    <p:sldId id="261" r:id="rId15"/>
    <p:sldId id="290" r:id="rId16"/>
    <p:sldId id="264" r:id="rId17"/>
    <p:sldId id="292" r:id="rId18"/>
    <p:sldId id="269" r:id="rId19"/>
    <p:sldId id="293" r:id="rId20"/>
    <p:sldId id="267" r:id="rId21"/>
    <p:sldId id="294" r:id="rId22"/>
    <p:sldId id="265" r:id="rId23"/>
    <p:sldId id="295" r:id="rId24"/>
    <p:sldId id="262" r:id="rId25"/>
    <p:sldId id="268" r:id="rId26"/>
    <p:sldId id="296" r:id="rId27"/>
    <p:sldId id="271" r:id="rId28"/>
    <p:sldId id="297" r:id="rId29"/>
    <p:sldId id="272" r:id="rId30"/>
    <p:sldId id="298" r:id="rId31"/>
    <p:sldId id="299" r:id="rId32"/>
    <p:sldId id="289" r:id="rId33"/>
    <p:sldId id="274" r:id="rId34"/>
    <p:sldId id="300" r:id="rId35"/>
    <p:sldId id="275" r:id="rId36"/>
    <p:sldId id="288" r:id="rId37"/>
    <p:sldId id="277" r:id="rId38"/>
    <p:sldId id="276" r:id="rId39"/>
    <p:sldId id="301" r:id="rId40"/>
    <p:sldId id="278" r:id="rId41"/>
    <p:sldId id="302"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10"/>
    <p:restoredTop sz="94590"/>
  </p:normalViewPr>
  <p:slideViewPr>
    <p:cSldViewPr>
      <p:cViewPr>
        <p:scale>
          <a:sx n="75" d="100"/>
          <a:sy n="75" d="100"/>
        </p:scale>
        <p:origin x="-72" y="3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38FFC1-C5A4-2544-987C-B4E4535B1A0D}" type="datetimeFigureOut">
              <a:rPr lang="en-US" smtClean="0"/>
              <a:t>1/25/2020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591BA-A682-BC49-A749-AADD579CD69F}" type="slidenum">
              <a:rPr lang="en-US" smtClean="0"/>
              <a:t>‹#›</a:t>
            </a:fld>
            <a:endParaRPr lang="en-US"/>
          </a:p>
        </p:txBody>
      </p:sp>
    </p:spTree>
    <p:extLst>
      <p:ext uri="{BB962C8B-B14F-4D97-AF65-F5344CB8AC3E}">
        <p14:creationId xmlns:p14="http://schemas.microsoft.com/office/powerpoint/2010/main" val="1315895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E591BA-A682-BC49-A749-AADD579CD69F}" type="slidenum">
              <a:rPr lang="en-US" smtClean="0"/>
              <a:t>12</a:t>
            </a:fld>
            <a:endParaRPr lang="en-US"/>
          </a:p>
        </p:txBody>
      </p:sp>
    </p:spTree>
    <p:extLst>
      <p:ext uri="{BB962C8B-B14F-4D97-AF65-F5344CB8AC3E}">
        <p14:creationId xmlns:p14="http://schemas.microsoft.com/office/powerpoint/2010/main" val="4089675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19F88B7-5175-4E19-9257-CCB61C2B9D07}" type="datetimeFigureOut">
              <a:rPr lang="en-IN" smtClean="0"/>
              <a:t>25-01-2020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271334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9F88B7-5175-4E19-9257-CCB61C2B9D07}" type="datetimeFigureOut">
              <a:rPr lang="en-IN" smtClean="0"/>
              <a:t>25-01-2020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227168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9F88B7-5175-4E19-9257-CCB61C2B9D07}" type="datetimeFigureOut">
              <a:rPr lang="en-IN" smtClean="0"/>
              <a:t>25-01-2020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2899671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9F88B7-5175-4E19-9257-CCB61C2B9D07}" type="datetimeFigureOut">
              <a:rPr lang="en-IN" smtClean="0"/>
              <a:t>25-01-2020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3732501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9F88B7-5175-4E19-9257-CCB61C2B9D07}" type="datetimeFigureOut">
              <a:rPr lang="en-IN" smtClean="0"/>
              <a:t>25-01-2020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3342899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19F88B7-5175-4E19-9257-CCB61C2B9D07}" type="datetimeFigureOut">
              <a:rPr lang="en-IN" smtClean="0"/>
              <a:t>25-01-2020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2711718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19F88B7-5175-4E19-9257-CCB61C2B9D07}" type="datetimeFigureOut">
              <a:rPr lang="en-IN" smtClean="0"/>
              <a:t>25-01-2020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1483442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19F88B7-5175-4E19-9257-CCB61C2B9D07}" type="datetimeFigureOut">
              <a:rPr lang="en-IN" smtClean="0"/>
              <a:t>25-01-2020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2174679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9F88B7-5175-4E19-9257-CCB61C2B9D07}" type="datetimeFigureOut">
              <a:rPr lang="en-IN" smtClean="0"/>
              <a:t>25-01-2020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2590444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9F88B7-5175-4E19-9257-CCB61C2B9D07}" type="datetimeFigureOut">
              <a:rPr lang="en-IN" smtClean="0"/>
              <a:t>25-01-2020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328749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9F88B7-5175-4E19-9257-CCB61C2B9D07}" type="datetimeFigureOut">
              <a:rPr lang="en-IN" smtClean="0"/>
              <a:t>25-01-2020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2B330-F698-4D7B-872D-FC6B3E5C3E3B}" type="slidenum">
              <a:rPr lang="en-IN" smtClean="0"/>
              <a:t>‹#›</a:t>
            </a:fld>
            <a:endParaRPr lang="en-IN"/>
          </a:p>
        </p:txBody>
      </p:sp>
    </p:spTree>
    <p:extLst>
      <p:ext uri="{BB962C8B-B14F-4D97-AF65-F5344CB8AC3E}">
        <p14:creationId xmlns:p14="http://schemas.microsoft.com/office/powerpoint/2010/main" val="2845197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9F88B7-5175-4E19-9257-CCB61C2B9D07}" type="datetimeFigureOut">
              <a:rPr lang="en-IN" smtClean="0"/>
              <a:t>25-01-2020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D2B330-F698-4D7B-872D-FC6B3E5C3E3B}" type="slidenum">
              <a:rPr lang="en-IN" smtClean="0"/>
              <a:t>‹#›</a:t>
            </a:fld>
            <a:endParaRPr lang="en-IN"/>
          </a:p>
        </p:txBody>
      </p:sp>
    </p:spTree>
    <p:extLst>
      <p:ext uri="{BB962C8B-B14F-4D97-AF65-F5344CB8AC3E}">
        <p14:creationId xmlns:p14="http://schemas.microsoft.com/office/powerpoint/2010/main" val="8362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a:noFill/>
          </a:ln>
        </p:spPr>
        <p:style>
          <a:lnRef idx="0">
            <a:scrgbClr r="0" g="0" b="0"/>
          </a:lnRef>
          <a:fillRef idx="0">
            <a:scrgbClr r="0" g="0" b="0"/>
          </a:fillRef>
          <a:effectRef idx="0">
            <a:scrgbClr r="0" g="0" b="0"/>
          </a:effectRef>
          <a:fontRef idx="minor">
            <a:schemeClr val="dk1"/>
          </a:fontRef>
        </p:style>
        <p:txBody>
          <a:bodyPr/>
          <a:lstStyle/>
          <a:p>
            <a:r>
              <a:rPr lang="en-US" dirty="0">
                <a:solidFill>
                  <a:schemeClr val="tx2">
                    <a:lumMod val="75000"/>
                  </a:schemeClr>
                </a:solidFill>
                <a:latin typeface="Arial Black" pitchFamily="34" charset="0"/>
              </a:rPr>
              <a:t>School of Financial Discipline</a:t>
            </a:r>
            <a:endParaRPr lang="en-IN" dirty="0">
              <a:solidFill>
                <a:schemeClr val="tx2">
                  <a:lumMod val="75000"/>
                </a:schemeClr>
              </a:solidFill>
              <a:latin typeface="Arial Black" pitchFamily="34" charset="0"/>
            </a:endParaRPr>
          </a:p>
        </p:txBody>
      </p:sp>
      <p:sp>
        <p:nvSpPr>
          <p:cNvPr id="3" name="Subtitle 2"/>
          <p:cNvSpPr>
            <a:spLocks noGrp="1"/>
          </p:cNvSpPr>
          <p:nvPr>
            <p:ph type="subTitle" idx="1"/>
          </p:nvPr>
        </p:nvSpPr>
        <p:spPr>
          <a:noFill/>
          <a:ln>
            <a:noFill/>
          </a:ln>
        </p:spPr>
        <p:style>
          <a:lnRef idx="0">
            <a:scrgbClr r="0" g="0" b="0"/>
          </a:lnRef>
          <a:fillRef idx="0">
            <a:scrgbClr r="0" g="0" b="0"/>
          </a:fillRef>
          <a:effectRef idx="0">
            <a:scrgbClr r="0" g="0" b="0"/>
          </a:effectRef>
          <a:fontRef idx="minor">
            <a:schemeClr val="dk1"/>
          </a:fontRef>
        </p:style>
        <p:txBody>
          <a:bodyPr>
            <a:normAutofit fontScale="92500" lnSpcReduction="10000"/>
          </a:bodyPr>
          <a:lstStyle/>
          <a:p>
            <a:r>
              <a:rPr lang="en-IN" baseline="30000" dirty="0"/>
              <a:t>5</a:t>
            </a:r>
            <a:r>
              <a:rPr lang="en-IN" dirty="0"/>
              <a:t>You must have accurate and honest weights and measures, so that you may live long in the land the LORD your God is giving you.- Deuteronomy 25: 15</a:t>
            </a:r>
            <a:endParaRPr lang="en-IN" dirty="0">
              <a:solidFill>
                <a:srgbClr val="FF0000"/>
              </a:solidFill>
            </a:endParaRPr>
          </a:p>
        </p:txBody>
      </p:sp>
      <p:pic>
        <p:nvPicPr>
          <p:cNvPr id="1026" name="Picture 2" descr="C:\Users\Dr ac\Desktop\t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2" y="270884"/>
            <a:ext cx="1743075" cy="1771650"/>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2788903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parable of shrewd manager-Luke 16 :10</a:t>
            </a:r>
            <a:br>
              <a:rPr lang="en-US" dirty="0"/>
            </a:br>
            <a:endParaRPr lang="en-IN" dirty="0"/>
          </a:p>
        </p:txBody>
      </p:sp>
      <p:sp>
        <p:nvSpPr>
          <p:cNvPr id="3" name="Content Placeholder 2"/>
          <p:cNvSpPr>
            <a:spLocks noGrp="1"/>
          </p:cNvSpPr>
          <p:nvPr>
            <p:ph idx="1"/>
          </p:nvPr>
        </p:nvSpPr>
        <p:spPr/>
        <p:txBody>
          <a:bodyPr/>
          <a:lstStyle/>
          <a:p>
            <a:r>
              <a:rPr lang="en-US" dirty="0"/>
              <a:t>1)  Luke 16:1 The manager was accused of wasting his master’s possession</a:t>
            </a:r>
          </a:p>
          <a:p>
            <a:r>
              <a:rPr lang="en-US" dirty="0"/>
              <a:t>2) Luke 16:2  so he was asked to give an account of his management</a:t>
            </a:r>
          </a:p>
          <a:p>
            <a:r>
              <a:rPr lang="en-US" dirty="0"/>
              <a:t>3) Luke 16:5 he called each one of his master’s debtor </a:t>
            </a:r>
          </a:p>
          <a:p>
            <a:r>
              <a:rPr lang="en-US" dirty="0"/>
              <a:t>4) Luke 16:7  1</a:t>
            </a:r>
            <a:r>
              <a:rPr lang="en-US" baseline="30000" dirty="0"/>
              <a:t>st</a:t>
            </a:r>
            <a:r>
              <a:rPr lang="en-US" dirty="0"/>
              <a:t> person gets 50% discount			        2</a:t>
            </a:r>
            <a:r>
              <a:rPr lang="en-US" baseline="30000" dirty="0"/>
              <a:t>nd</a:t>
            </a:r>
            <a:r>
              <a:rPr lang="en-US" dirty="0"/>
              <a:t> person gets 20% discount</a:t>
            </a:r>
          </a:p>
          <a:p>
            <a:endParaRPr lang="en-IN" dirty="0"/>
          </a:p>
        </p:txBody>
      </p:sp>
    </p:spTree>
    <p:extLst>
      <p:ext uri="{BB962C8B-B14F-4D97-AF65-F5344CB8AC3E}">
        <p14:creationId xmlns:p14="http://schemas.microsoft.com/office/powerpoint/2010/main" val="4261068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D98401-12AB-3D46-9297-1410E2ECEA15}"/>
              </a:ext>
            </a:extLst>
          </p:cNvPr>
          <p:cNvSpPr>
            <a:spLocks noGrp="1"/>
          </p:cNvSpPr>
          <p:nvPr>
            <p:ph type="title"/>
          </p:nvPr>
        </p:nvSpPr>
        <p:spPr>
          <a:xfrm>
            <a:off x="461776" y="188640"/>
            <a:ext cx="8229600" cy="1152128"/>
          </a:xfrm>
        </p:spPr>
        <p:txBody>
          <a:bodyPr>
            <a:noAutofit/>
          </a:bodyPr>
          <a:lstStyle/>
          <a:p>
            <a:r>
              <a:rPr lang="en-US" sz="2800" dirty="0">
                <a:latin typeface="Latha" panose="020B0604020202020204" pitchFamily="34" charset="0"/>
                <a:cs typeface="Latha" panose="020B0604020202020204" pitchFamily="34" charset="0"/>
              </a:rPr>
              <a:t/>
            </a:r>
            <a:br>
              <a:rPr lang="en-US" sz="2800" dirty="0">
                <a:latin typeface="Latha" panose="020B0604020202020204" pitchFamily="34" charset="0"/>
                <a:cs typeface="Latha" panose="020B0604020202020204" pitchFamily="34" charset="0"/>
              </a:rPr>
            </a:br>
            <a:r>
              <a:rPr lang="en-US" sz="2800" dirty="0">
                <a:latin typeface="Latha" panose="020B0604020202020204" pitchFamily="34" charset="0"/>
                <a:cs typeface="Latha" panose="020B0604020202020204" pitchFamily="34" charset="0"/>
              </a:rPr>
              <a:t/>
            </a:r>
            <a:br>
              <a:rPr lang="en-US" sz="2800" dirty="0">
                <a:latin typeface="Latha" panose="020B0604020202020204" pitchFamily="34" charset="0"/>
                <a:cs typeface="Latha" panose="020B0604020202020204" pitchFamily="34" charset="0"/>
              </a:rPr>
            </a:br>
            <a:r>
              <a:rPr lang="en-US" sz="2800" dirty="0" err="1">
                <a:latin typeface="Latha" panose="020B0604020202020204" pitchFamily="34" charset="0"/>
                <a:cs typeface="Latha" panose="020B0604020202020204" pitchFamily="34" charset="0"/>
              </a:rPr>
              <a:t>புத்தியாய்ச்</a:t>
            </a:r>
            <a:r>
              <a:rPr lang="en-US" sz="2800" dirty="0">
                <a:latin typeface="Latha" panose="020B0604020202020204" pitchFamily="34" charset="0"/>
                <a:cs typeface="Latha" panose="020B0604020202020204" pitchFamily="34" charset="0"/>
              </a:rPr>
              <a:t> </a:t>
            </a:r>
            <a:r>
              <a:rPr lang="en-US" sz="2800" dirty="0" err="1" smtClean="0">
                <a:latin typeface="Latha" panose="020B0604020202020204" pitchFamily="34" charset="0"/>
                <a:cs typeface="Latha" panose="020B0604020202020204" pitchFamily="34" charset="0"/>
              </a:rPr>
              <a:t>செயல்பட்ட</a:t>
            </a:r>
            <a:r>
              <a:rPr lang="en-US" sz="2800" dirty="0" smtClean="0">
                <a:latin typeface="Latha" panose="020B0604020202020204" pitchFamily="34" charset="0"/>
                <a:cs typeface="Latha" panose="020B0604020202020204" pitchFamily="34" charset="0"/>
              </a:rPr>
              <a:t> </a:t>
            </a:r>
            <a:r>
              <a:rPr lang="en-US" sz="2800" dirty="0" err="1">
                <a:latin typeface="Latha" panose="020B0604020202020204" pitchFamily="34" charset="0"/>
                <a:cs typeface="Latha" panose="020B0604020202020204" pitchFamily="34" charset="0"/>
              </a:rPr>
              <a:t>அநீதியுள்ள</a:t>
            </a:r>
            <a:r>
              <a:rPr lang="en-US" sz="2800" dirty="0">
                <a:latin typeface="Latha" panose="020B0604020202020204" pitchFamily="34" charset="0"/>
                <a:cs typeface="Latha" panose="020B0604020202020204" pitchFamily="34" charset="0"/>
              </a:rPr>
              <a:t> </a:t>
            </a:r>
            <a:r>
              <a:rPr lang="en-US" sz="2800" dirty="0" err="1">
                <a:latin typeface="Latha" panose="020B0604020202020204" pitchFamily="34" charset="0"/>
                <a:cs typeface="Latha" panose="020B0604020202020204" pitchFamily="34" charset="0"/>
              </a:rPr>
              <a:t>உக்கிராணக்காரன்</a:t>
            </a:r>
            <a:r>
              <a:rPr lang="en-US" sz="2800" dirty="0">
                <a:latin typeface="Latha" panose="020B0604020202020204" pitchFamily="34" charset="0"/>
                <a:cs typeface="Latha" panose="020B0604020202020204" pitchFamily="34" charset="0"/>
              </a:rPr>
              <a:t>- </a:t>
            </a:r>
            <a:r>
              <a:rPr lang="en-IN" sz="2800" dirty="0" err="1">
                <a:solidFill>
                  <a:srgbClr val="C00000"/>
                </a:solidFill>
                <a:latin typeface="Latha" panose="020B0604020202020204" pitchFamily="34" charset="0"/>
                <a:cs typeface="Latha" panose="020B0604020202020204" pitchFamily="34" charset="0"/>
              </a:rPr>
              <a:t>லூக்கா</a:t>
            </a:r>
            <a:r>
              <a:rPr lang="en-IN" sz="2800" dirty="0">
                <a:solidFill>
                  <a:srgbClr val="C00000"/>
                </a:solidFill>
                <a:latin typeface="Latha" panose="020B0604020202020204" pitchFamily="34" charset="0"/>
                <a:cs typeface="Latha" panose="020B0604020202020204" pitchFamily="34" charset="0"/>
              </a:rPr>
              <a:t> </a:t>
            </a:r>
            <a:r>
              <a:rPr lang="en-IN" sz="2800" dirty="0">
                <a:solidFill>
                  <a:srgbClr val="C00000"/>
                </a:solidFill>
              </a:rPr>
              <a:t>16:</a:t>
            </a:r>
            <a:r>
              <a:rPr lang="ta-IN" sz="2800" dirty="0">
                <a:solidFill>
                  <a:srgbClr val="C00000"/>
                </a:solidFill>
              </a:rPr>
              <a:t>10</a:t>
            </a:r>
            <a:br>
              <a:rPr lang="ta-IN" sz="2800" dirty="0">
                <a:solidFill>
                  <a:srgbClr val="C00000"/>
                </a:solidFill>
              </a:rPr>
            </a:br>
            <a:r>
              <a:rPr lang="ta-IN" sz="2800" dirty="0">
                <a:latin typeface="Latha" panose="020B0604020202020204" pitchFamily="34" charset="0"/>
              </a:rPr>
              <a:t/>
            </a:r>
            <a:br>
              <a:rPr lang="ta-IN" sz="2800" dirty="0">
                <a:latin typeface="Latha" panose="020B0604020202020204" pitchFamily="34" charset="0"/>
              </a:rPr>
            </a:br>
            <a:endParaRPr lang="en-US" sz="2800" dirty="0"/>
          </a:p>
        </p:txBody>
      </p:sp>
      <p:sp>
        <p:nvSpPr>
          <p:cNvPr id="3" name="Content Placeholder 2">
            <a:extLst>
              <a:ext uri="{FF2B5EF4-FFF2-40B4-BE49-F238E27FC236}">
                <a16:creationId xmlns:a16="http://schemas.microsoft.com/office/drawing/2014/main" xmlns="" id="{C43DA983-56A0-C04A-809F-27562DDCA84D}"/>
              </a:ext>
            </a:extLst>
          </p:cNvPr>
          <p:cNvSpPr>
            <a:spLocks noGrp="1"/>
          </p:cNvSpPr>
          <p:nvPr>
            <p:ph idx="1"/>
          </p:nvPr>
        </p:nvSpPr>
        <p:spPr/>
        <p:txBody>
          <a:bodyPr>
            <a:normAutofit fontScale="92500" lnSpcReduction="10000"/>
          </a:bodyPr>
          <a:lstStyle/>
          <a:p>
            <a:r>
              <a:rPr lang="en-US" sz="1800" dirty="0"/>
              <a:t>1)</a:t>
            </a:r>
            <a:r>
              <a:rPr lang="ta-IN" sz="1800" dirty="0"/>
              <a:t> அவன் தன் </a:t>
            </a:r>
            <a:r>
              <a:rPr lang="ta-IN" sz="1800" dirty="0" err="1"/>
              <a:t>எஜமானுடைய</a:t>
            </a:r>
            <a:r>
              <a:rPr lang="ta-IN" sz="1800" dirty="0"/>
              <a:t> </a:t>
            </a:r>
            <a:r>
              <a:rPr lang="ta-IN" sz="1800" dirty="0" err="1"/>
              <a:t>ஆஸ்திகளை</a:t>
            </a:r>
            <a:r>
              <a:rPr lang="ta-IN" sz="1800" dirty="0"/>
              <a:t> </a:t>
            </a:r>
            <a:r>
              <a:rPr lang="ta-IN" sz="1800" dirty="0" err="1"/>
              <a:t>அழித்துப்போடுகிறதாக</a:t>
            </a:r>
            <a:r>
              <a:rPr lang="ta-IN" sz="1800" dirty="0"/>
              <a:t> </a:t>
            </a:r>
            <a:r>
              <a:rPr lang="ta-IN" sz="1800" dirty="0" err="1"/>
              <a:t>எஜமானுக்கு</a:t>
            </a:r>
            <a:r>
              <a:rPr lang="ta-IN" sz="1800" dirty="0"/>
              <a:t> அறிவிக்கப்பட்டது-</a:t>
            </a:r>
            <a:r>
              <a:rPr lang="ta-IN" sz="1800" dirty="0">
                <a:solidFill>
                  <a:srgbClr val="C00000"/>
                </a:solidFill>
                <a:latin typeface="Latha" panose="020B0604020202020204" pitchFamily="34" charset="0"/>
                <a:cs typeface="Latha" panose="020B0604020202020204" pitchFamily="34" charset="0"/>
              </a:rPr>
              <a:t>  </a:t>
            </a:r>
            <a:r>
              <a:rPr lang="en-IN" sz="1600" dirty="0" err="1">
                <a:solidFill>
                  <a:srgbClr val="C00000"/>
                </a:solidFill>
                <a:latin typeface="Latha" panose="020B0604020202020204" pitchFamily="34" charset="0"/>
                <a:cs typeface="Latha" panose="020B0604020202020204" pitchFamily="34" charset="0"/>
              </a:rPr>
              <a:t>லூக்கா</a:t>
            </a:r>
            <a:r>
              <a:rPr lang="en-IN" sz="1600" dirty="0">
                <a:solidFill>
                  <a:srgbClr val="C00000"/>
                </a:solidFill>
                <a:latin typeface="Latha" panose="020B0604020202020204" pitchFamily="34" charset="0"/>
                <a:cs typeface="Latha" panose="020B0604020202020204" pitchFamily="34" charset="0"/>
              </a:rPr>
              <a:t> 16-1</a:t>
            </a:r>
            <a:endParaRPr lang="ta-IN" sz="1600" dirty="0">
              <a:solidFill>
                <a:srgbClr val="C00000"/>
              </a:solidFill>
              <a:latin typeface="Latha" panose="020B0604020202020204" pitchFamily="34" charset="0"/>
              <a:cs typeface="Latha" panose="020B0604020202020204" pitchFamily="34" charset="0"/>
            </a:endParaRPr>
          </a:p>
          <a:p>
            <a:r>
              <a:rPr lang="en-IN" sz="1600" dirty="0">
                <a:latin typeface="Latha" panose="020B0604020202020204" pitchFamily="34" charset="0"/>
                <a:cs typeface="Latha" panose="020B0604020202020204" pitchFamily="34" charset="0"/>
              </a:rPr>
              <a:t>2) </a:t>
            </a:r>
            <a:r>
              <a:rPr lang="ta-IN" sz="1800" dirty="0"/>
              <a:t>உன் </a:t>
            </a:r>
            <a:r>
              <a:rPr lang="ta-IN" sz="1800" dirty="0" err="1"/>
              <a:t>உக்கிராணக்</a:t>
            </a:r>
            <a:r>
              <a:rPr lang="ta-IN" sz="1800" dirty="0"/>
              <a:t> </a:t>
            </a:r>
            <a:r>
              <a:rPr lang="ta-IN" sz="1800" dirty="0" err="1"/>
              <a:t>கணக்கை</a:t>
            </a:r>
            <a:r>
              <a:rPr lang="ta-IN" sz="1800" dirty="0"/>
              <a:t> </a:t>
            </a:r>
            <a:r>
              <a:rPr lang="ta-IN" sz="1800" dirty="0" err="1"/>
              <a:t>யொப்புவி</a:t>
            </a:r>
            <a:r>
              <a:rPr lang="ta-IN" sz="1800" dirty="0"/>
              <a:t> -</a:t>
            </a:r>
            <a:r>
              <a:rPr lang="en-IN" dirty="0">
                <a:solidFill>
                  <a:srgbClr val="C00000"/>
                </a:solidFill>
                <a:latin typeface="Latha" panose="020B0604020202020204" pitchFamily="34" charset="0"/>
                <a:cs typeface="Latha" panose="020B0604020202020204" pitchFamily="34" charset="0"/>
              </a:rPr>
              <a:t> </a:t>
            </a:r>
            <a:r>
              <a:rPr lang="en-IN" sz="1400" dirty="0" err="1">
                <a:solidFill>
                  <a:srgbClr val="C00000"/>
                </a:solidFill>
                <a:latin typeface="Latha" panose="020B0604020202020204" pitchFamily="34" charset="0"/>
                <a:cs typeface="Latha" panose="020B0604020202020204" pitchFamily="34" charset="0"/>
              </a:rPr>
              <a:t>லூக்கா</a:t>
            </a:r>
            <a:r>
              <a:rPr lang="en-IN" sz="1400" dirty="0">
                <a:solidFill>
                  <a:srgbClr val="C00000"/>
                </a:solidFill>
                <a:latin typeface="Latha" panose="020B0604020202020204" pitchFamily="34" charset="0"/>
                <a:cs typeface="Latha" panose="020B0604020202020204" pitchFamily="34" charset="0"/>
              </a:rPr>
              <a:t> 16-2</a:t>
            </a:r>
            <a:endParaRPr lang="ta-IN" sz="1400" dirty="0">
              <a:solidFill>
                <a:srgbClr val="C00000"/>
              </a:solidFill>
              <a:latin typeface="Latha" panose="020B0604020202020204" pitchFamily="34" charset="0"/>
              <a:cs typeface="Latha" panose="020B0604020202020204" pitchFamily="34" charset="0"/>
            </a:endParaRPr>
          </a:p>
          <a:p>
            <a:r>
              <a:rPr lang="en-IN" sz="1400" dirty="0">
                <a:latin typeface="Latha" panose="020B0604020202020204" pitchFamily="34" charset="0"/>
                <a:cs typeface="Latha" panose="020B0604020202020204" pitchFamily="34" charset="0"/>
              </a:rPr>
              <a:t>3) </a:t>
            </a:r>
            <a:r>
              <a:rPr lang="ta-IN" sz="1800" dirty="0"/>
              <a:t>தன் </a:t>
            </a:r>
            <a:r>
              <a:rPr lang="ta-IN" sz="1800" dirty="0" err="1"/>
              <a:t>எஜமானிடத்தில்</a:t>
            </a:r>
            <a:r>
              <a:rPr lang="ta-IN" sz="1800" dirty="0"/>
              <a:t> </a:t>
            </a:r>
            <a:r>
              <a:rPr lang="ta-IN" sz="1800" dirty="0" err="1"/>
              <a:t>கடன்பட்டவர்களை</a:t>
            </a:r>
            <a:r>
              <a:rPr lang="ta-IN" sz="1800" dirty="0"/>
              <a:t> </a:t>
            </a:r>
            <a:r>
              <a:rPr lang="ta-IN" sz="1800" dirty="0" err="1"/>
              <a:t>ஒவ்வொருவனாக</a:t>
            </a:r>
            <a:r>
              <a:rPr lang="ta-IN" sz="1800" dirty="0"/>
              <a:t> வரவழைத்து –</a:t>
            </a:r>
            <a:r>
              <a:rPr lang="ta-IN" sz="1800" dirty="0" err="1"/>
              <a:t>லூக்கா</a:t>
            </a:r>
            <a:r>
              <a:rPr lang="ta-IN" sz="1800" dirty="0"/>
              <a:t> 16-5</a:t>
            </a:r>
          </a:p>
          <a:p>
            <a:r>
              <a:rPr lang="ta-IN" sz="1800" dirty="0"/>
              <a:t>4) லூக்கா 16-7 </a:t>
            </a:r>
            <a:r>
              <a:rPr lang="en-US" sz="1800" dirty="0" smtClean="0"/>
              <a:t>. </a:t>
            </a:r>
            <a:r>
              <a:rPr lang="en-US" sz="1800" dirty="0" err="1" smtClean="0"/>
              <a:t>முதல்</a:t>
            </a:r>
            <a:r>
              <a:rPr lang="en-US" sz="1800" dirty="0" smtClean="0"/>
              <a:t> </a:t>
            </a:r>
            <a:r>
              <a:rPr lang="en-US" sz="1800" dirty="0" err="1" smtClean="0"/>
              <a:t>நபருக்கு</a:t>
            </a:r>
            <a:r>
              <a:rPr lang="en-US" sz="1800" dirty="0" smtClean="0"/>
              <a:t> 50% </a:t>
            </a:r>
            <a:r>
              <a:rPr lang="en-US" sz="1800" dirty="0" err="1" smtClean="0"/>
              <a:t>தள்ளுபடி</a:t>
            </a:r>
            <a:r>
              <a:rPr lang="en-US" sz="1800" dirty="0" smtClean="0"/>
              <a:t> </a:t>
            </a:r>
            <a:r>
              <a:rPr lang="en-US" sz="1800" dirty="0" err="1" smtClean="0"/>
              <a:t>கிடைக்கும்</a:t>
            </a:r>
            <a:endParaRPr lang="en-US" sz="1800" dirty="0" smtClean="0"/>
          </a:p>
          <a:p>
            <a:r>
              <a:rPr lang="en-US" sz="1800" dirty="0"/>
              <a:t> </a:t>
            </a:r>
            <a:r>
              <a:rPr lang="en-US" sz="1800" dirty="0" smtClean="0"/>
              <a:t>                            </a:t>
            </a:r>
            <a:r>
              <a:rPr lang="en-US" sz="1800" dirty="0" err="1" smtClean="0"/>
              <a:t>இரண்டாம்</a:t>
            </a:r>
            <a:r>
              <a:rPr lang="en-US" sz="1800" dirty="0" smtClean="0"/>
              <a:t> </a:t>
            </a:r>
            <a:r>
              <a:rPr lang="en-US" sz="1800" dirty="0" err="1" smtClean="0"/>
              <a:t>நபருக்கு</a:t>
            </a:r>
            <a:r>
              <a:rPr lang="en-US" sz="1800" dirty="0" smtClean="0"/>
              <a:t> 20% </a:t>
            </a:r>
            <a:r>
              <a:rPr lang="en-US" sz="1800" dirty="0" err="1" smtClean="0"/>
              <a:t>தள்ளுபடி</a:t>
            </a:r>
            <a:r>
              <a:rPr lang="en-US" sz="1800" dirty="0" smtClean="0"/>
              <a:t> </a:t>
            </a:r>
            <a:r>
              <a:rPr lang="en-US" sz="1800" dirty="0" err="1" smtClean="0"/>
              <a:t>கிடைக்கும்</a:t>
            </a:r>
            <a:endParaRPr lang="en-US" sz="1800" dirty="0" smtClean="0"/>
          </a:p>
          <a:p>
            <a:endParaRPr lang="ta-IN" sz="1800" dirty="0"/>
          </a:p>
          <a:p>
            <a:endParaRPr lang="ta-IN" sz="1800" dirty="0"/>
          </a:p>
          <a:p>
            <a:pPr marL="0" indent="0">
              <a:buNone/>
            </a:pPr>
            <a:r>
              <a:rPr lang="en-US" dirty="0" smtClean="0"/>
              <a:t>		</a:t>
            </a:r>
            <a:endParaRPr lang="ta-IN" dirty="0"/>
          </a:p>
          <a:p>
            <a:pPr marL="0" indent="0">
              <a:buNone/>
            </a:pPr>
            <a:r>
              <a:rPr lang="ta-IN" dirty="0"/>
              <a:t/>
            </a:r>
            <a:br>
              <a:rPr lang="ta-IN" dirty="0"/>
            </a:br>
            <a:endParaRPr lang="ta-IN" dirty="0"/>
          </a:p>
          <a:p>
            <a:endParaRPr lang="en-US" dirty="0"/>
          </a:p>
        </p:txBody>
      </p:sp>
    </p:spTree>
    <p:extLst>
      <p:ext uri="{BB962C8B-B14F-4D97-AF65-F5344CB8AC3E}">
        <p14:creationId xmlns:p14="http://schemas.microsoft.com/office/powerpoint/2010/main" val="3621424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DEBTOR,CREDITOR</a:t>
            </a:r>
            <a:endParaRPr lang="en-IN" dirty="0"/>
          </a:p>
        </p:txBody>
      </p:sp>
      <p:sp>
        <p:nvSpPr>
          <p:cNvPr id="3" name="Content Placeholder 2"/>
          <p:cNvSpPr>
            <a:spLocks noGrp="1"/>
          </p:cNvSpPr>
          <p:nvPr>
            <p:ph idx="1"/>
          </p:nvPr>
        </p:nvSpPr>
        <p:spPr/>
        <p:txBody>
          <a:bodyPr/>
          <a:lstStyle/>
          <a:p>
            <a:r>
              <a:rPr lang="en-IN" dirty="0"/>
              <a:t>Debtor-a person, country, or organization that owes money.</a:t>
            </a:r>
          </a:p>
          <a:p>
            <a:r>
              <a:rPr lang="en-IN" dirty="0"/>
              <a:t>Creditor- a person or company to whom money is owing.</a:t>
            </a:r>
          </a:p>
        </p:txBody>
      </p:sp>
    </p:spTree>
    <p:extLst>
      <p:ext uri="{BB962C8B-B14F-4D97-AF65-F5344CB8AC3E}">
        <p14:creationId xmlns:p14="http://schemas.microsoft.com/office/powerpoint/2010/main" val="387010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கடனாளி</a:t>
            </a:r>
            <a:r>
              <a:rPr lang="en-US" dirty="0" smtClean="0"/>
              <a:t>, </a:t>
            </a:r>
            <a:r>
              <a:rPr lang="en-US" dirty="0" err="1" smtClean="0"/>
              <a:t>கடன்கொடுப்பவர்</a:t>
            </a:r>
            <a:endParaRPr lang="en-US" dirty="0"/>
          </a:p>
        </p:txBody>
      </p:sp>
      <p:sp>
        <p:nvSpPr>
          <p:cNvPr id="3" name="Content Placeholder 2"/>
          <p:cNvSpPr>
            <a:spLocks noGrp="1"/>
          </p:cNvSpPr>
          <p:nvPr>
            <p:ph idx="1"/>
          </p:nvPr>
        </p:nvSpPr>
        <p:spPr/>
        <p:txBody>
          <a:bodyPr/>
          <a:lstStyle/>
          <a:p>
            <a:r>
              <a:rPr lang="en-US" dirty="0" err="1" smtClean="0"/>
              <a:t>கடனாளி</a:t>
            </a:r>
            <a:r>
              <a:rPr lang="en-US" dirty="0" smtClean="0"/>
              <a:t> – </a:t>
            </a:r>
            <a:r>
              <a:rPr lang="en-US" dirty="0" err="1" smtClean="0"/>
              <a:t>பணம்</a:t>
            </a:r>
            <a:r>
              <a:rPr lang="en-US" dirty="0" smtClean="0"/>
              <a:t> </a:t>
            </a:r>
            <a:r>
              <a:rPr lang="en-US" dirty="0" err="1" smtClean="0"/>
              <a:t>செலுத்த</a:t>
            </a:r>
            <a:r>
              <a:rPr lang="en-US" dirty="0" smtClean="0"/>
              <a:t> </a:t>
            </a:r>
            <a:r>
              <a:rPr lang="en-US" dirty="0" err="1" smtClean="0"/>
              <a:t>வேண்டிய</a:t>
            </a:r>
            <a:r>
              <a:rPr lang="en-US" dirty="0" smtClean="0"/>
              <a:t> </a:t>
            </a:r>
            <a:r>
              <a:rPr lang="en-US" dirty="0" err="1" smtClean="0"/>
              <a:t>ஒரு</a:t>
            </a:r>
            <a:r>
              <a:rPr lang="en-US" dirty="0" smtClean="0"/>
              <a:t> </a:t>
            </a:r>
            <a:r>
              <a:rPr lang="en-US" dirty="0" err="1" smtClean="0"/>
              <a:t>நாடு</a:t>
            </a:r>
            <a:r>
              <a:rPr lang="en-US" dirty="0" smtClean="0"/>
              <a:t>, </a:t>
            </a:r>
            <a:r>
              <a:rPr lang="en-US" dirty="0" err="1" smtClean="0"/>
              <a:t>ஒரு</a:t>
            </a:r>
            <a:r>
              <a:rPr lang="en-US" dirty="0" smtClean="0"/>
              <a:t> </a:t>
            </a:r>
            <a:r>
              <a:rPr lang="en-US" dirty="0" err="1" smtClean="0"/>
              <a:t>நிறுவனம்</a:t>
            </a:r>
            <a:r>
              <a:rPr lang="en-US" dirty="0" smtClean="0"/>
              <a:t>, </a:t>
            </a:r>
            <a:r>
              <a:rPr lang="en-US" dirty="0" err="1" smtClean="0"/>
              <a:t>அல்லது</a:t>
            </a:r>
            <a:r>
              <a:rPr lang="en-US" dirty="0" smtClean="0"/>
              <a:t> </a:t>
            </a:r>
            <a:r>
              <a:rPr lang="en-US" dirty="0" err="1" smtClean="0"/>
              <a:t>ஒரு</a:t>
            </a:r>
            <a:r>
              <a:rPr lang="en-US" dirty="0" smtClean="0"/>
              <a:t> </a:t>
            </a:r>
            <a:r>
              <a:rPr lang="en-US" dirty="0" err="1" smtClean="0"/>
              <a:t>நபர்</a:t>
            </a:r>
            <a:endParaRPr lang="en-US" dirty="0" smtClean="0"/>
          </a:p>
          <a:p>
            <a:r>
              <a:rPr lang="en-US" dirty="0" err="1" smtClean="0"/>
              <a:t>கடன்கொடுப்பவர்</a:t>
            </a:r>
            <a:r>
              <a:rPr lang="en-US" dirty="0" smtClean="0"/>
              <a:t> – </a:t>
            </a:r>
            <a:r>
              <a:rPr lang="en-US" dirty="0" err="1" smtClean="0"/>
              <a:t>பணம்</a:t>
            </a:r>
            <a:r>
              <a:rPr lang="en-US" dirty="0" smtClean="0"/>
              <a:t> </a:t>
            </a:r>
            <a:r>
              <a:rPr lang="en-US" dirty="0" err="1" smtClean="0"/>
              <a:t>செலுத்த</a:t>
            </a:r>
            <a:r>
              <a:rPr lang="en-US" dirty="0" smtClean="0"/>
              <a:t> </a:t>
            </a:r>
            <a:r>
              <a:rPr lang="en-US" dirty="0" err="1" smtClean="0"/>
              <a:t>வேண்டிய</a:t>
            </a:r>
            <a:r>
              <a:rPr lang="en-US" dirty="0" smtClean="0"/>
              <a:t> </a:t>
            </a:r>
            <a:r>
              <a:rPr lang="en-US" dirty="0" err="1" smtClean="0"/>
              <a:t>ஒரு</a:t>
            </a:r>
            <a:r>
              <a:rPr lang="en-US" dirty="0" smtClean="0"/>
              <a:t> </a:t>
            </a:r>
            <a:r>
              <a:rPr lang="en-US" dirty="0" err="1" smtClean="0"/>
              <a:t>நபர்</a:t>
            </a:r>
            <a:r>
              <a:rPr lang="en-US" dirty="0" smtClean="0"/>
              <a:t> </a:t>
            </a:r>
            <a:r>
              <a:rPr lang="en-US" dirty="0" err="1" smtClean="0"/>
              <a:t>அல்லது</a:t>
            </a:r>
            <a:r>
              <a:rPr lang="en-US" dirty="0" smtClean="0"/>
              <a:t> </a:t>
            </a:r>
            <a:r>
              <a:rPr lang="en-US" dirty="0" err="1" smtClean="0"/>
              <a:t>நிறுவனம்</a:t>
            </a:r>
            <a:endParaRPr lang="en-US" dirty="0"/>
          </a:p>
        </p:txBody>
      </p:sp>
    </p:spTree>
    <p:extLst>
      <p:ext uri="{BB962C8B-B14F-4D97-AF65-F5344CB8AC3E}">
        <p14:creationId xmlns:p14="http://schemas.microsoft.com/office/powerpoint/2010/main" val="307152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Luke 16: 8</a:t>
            </a:r>
            <a:endParaRPr lang="en-IN" dirty="0"/>
          </a:p>
        </p:txBody>
      </p:sp>
      <p:sp>
        <p:nvSpPr>
          <p:cNvPr id="3" name="Content Placeholder 2"/>
          <p:cNvSpPr>
            <a:spLocks noGrp="1"/>
          </p:cNvSpPr>
          <p:nvPr>
            <p:ph idx="1"/>
          </p:nvPr>
        </p:nvSpPr>
        <p:spPr/>
        <p:txBody>
          <a:bodyPr/>
          <a:lstStyle/>
          <a:p>
            <a:r>
              <a:rPr lang="en-IN" dirty="0"/>
              <a:t>"The master commended the dishonest manager because he had acted shrewdly.</a:t>
            </a:r>
          </a:p>
          <a:p>
            <a:endParaRPr lang="en-US" dirty="0"/>
          </a:p>
          <a:p>
            <a:r>
              <a:rPr lang="en-US" dirty="0"/>
              <a:t>He has avoided a loss for his master</a:t>
            </a:r>
            <a:endParaRPr lang="en-IN" dirty="0"/>
          </a:p>
        </p:txBody>
      </p:sp>
    </p:spTree>
    <p:extLst>
      <p:ext uri="{BB962C8B-B14F-4D97-AF65-F5344CB8AC3E}">
        <p14:creationId xmlns:p14="http://schemas.microsoft.com/office/powerpoint/2010/main" val="1787205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லூக்கா</a:t>
            </a:r>
            <a:r>
              <a:rPr lang="en-US" dirty="0" smtClean="0"/>
              <a:t> 16:8</a:t>
            </a:r>
            <a:endParaRPr lang="en-US" dirty="0"/>
          </a:p>
        </p:txBody>
      </p:sp>
      <p:sp>
        <p:nvSpPr>
          <p:cNvPr id="3" name="Content Placeholder 2"/>
          <p:cNvSpPr>
            <a:spLocks noGrp="1"/>
          </p:cNvSpPr>
          <p:nvPr>
            <p:ph idx="1"/>
          </p:nvPr>
        </p:nvSpPr>
        <p:spPr/>
        <p:txBody>
          <a:bodyPr/>
          <a:lstStyle/>
          <a:p>
            <a:r>
              <a:rPr lang="en-US" dirty="0" err="1" smtClean="0"/>
              <a:t>அநீதியுள்ள</a:t>
            </a:r>
            <a:r>
              <a:rPr lang="en-US" dirty="0" smtClean="0"/>
              <a:t> </a:t>
            </a:r>
            <a:r>
              <a:rPr lang="en-US" dirty="0" err="1" smtClean="0"/>
              <a:t>உக்கிராணக்காரன்</a:t>
            </a:r>
            <a:r>
              <a:rPr lang="en-US" dirty="0" smtClean="0"/>
              <a:t> </a:t>
            </a:r>
            <a:r>
              <a:rPr lang="en-US" dirty="0" err="1" smtClean="0"/>
              <a:t>புத்தியாய்ச்</a:t>
            </a:r>
            <a:r>
              <a:rPr lang="en-US" dirty="0" smtClean="0"/>
              <a:t> </a:t>
            </a:r>
            <a:r>
              <a:rPr lang="en-US" dirty="0" err="1" smtClean="0"/>
              <a:t>செய்தான்</a:t>
            </a:r>
            <a:r>
              <a:rPr lang="en-US" dirty="0" smtClean="0"/>
              <a:t> </a:t>
            </a:r>
            <a:r>
              <a:rPr lang="en-US" dirty="0" err="1" smtClean="0"/>
              <a:t>என்று</a:t>
            </a:r>
            <a:r>
              <a:rPr lang="en-US" dirty="0" smtClean="0"/>
              <a:t> </a:t>
            </a:r>
            <a:r>
              <a:rPr lang="en-US" dirty="0" err="1" smtClean="0"/>
              <a:t>எஜமான்</a:t>
            </a:r>
            <a:r>
              <a:rPr lang="en-US" dirty="0" smtClean="0"/>
              <a:t> </a:t>
            </a:r>
            <a:r>
              <a:rPr lang="en-US" dirty="0" err="1" smtClean="0"/>
              <a:t>கண்டு</a:t>
            </a:r>
            <a:r>
              <a:rPr lang="en-US" dirty="0" smtClean="0"/>
              <a:t> </a:t>
            </a:r>
            <a:r>
              <a:rPr lang="en-US" dirty="0" err="1" smtClean="0"/>
              <a:t>அவனை</a:t>
            </a:r>
            <a:r>
              <a:rPr lang="en-US" dirty="0" smtClean="0"/>
              <a:t> </a:t>
            </a:r>
            <a:r>
              <a:rPr lang="en-US" dirty="0" err="1" smtClean="0"/>
              <a:t>மெச்சிக்கொண்டான்</a:t>
            </a:r>
            <a:r>
              <a:rPr lang="en-US" dirty="0" smtClean="0"/>
              <a:t>,</a:t>
            </a:r>
          </a:p>
          <a:p>
            <a:r>
              <a:rPr lang="en-US" dirty="0" err="1" smtClean="0"/>
              <a:t>அவன்</a:t>
            </a:r>
            <a:r>
              <a:rPr lang="en-US" dirty="0" smtClean="0"/>
              <a:t> </a:t>
            </a:r>
            <a:r>
              <a:rPr lang="en-US" dirty="0" err="1" smtClean="0"/>
              <a:t>தனது</a:t>
            </a:r>
            <a:r>
              <a:rPr lang="en-US" dirty="0" smtClean="0"/>
              <a:t> </a:t>
            </a:r>
            <a:r>
              <a:rPr lang="en-US" dirty="0" err="1" smtClean="0"/>
              <a:t>எஜமானருக்கு</a:t>
            </a:r>
            <a:r>
              <a:rPr lang="en-US" dirty="0" smtClean="0"/>
              <a:t> </a:t>
            </a:r>
            <a:r>
              <a:rPr lang="en-US" dirty="0" err="1" smtClean="0"/>
              <a:t>ஏற்படும்</a:t>
            </a:r>
            <a:r>
              <a:rPr lang="en-US" dirty="0" smtClean="0"/>
              <a:t> </a:t>
            </a:r>
            <a:r>
              <a:rPr lang="en-US" dirty="0" err="1" smtClean="0"/>
              <a:t>இழப்பை</a:t>
            </a:r>
            <a:r>
              <a:rPr lang="en-US" dirty="0" smtClean="0"/>
              <a:t> </a:t>
            </a:r>
            <a:r>
              <a:rPr lang="en-US" dirty="0" err="1" smtClean="0"/>
              <a:t>தவிர்த்துவிட்டான்</a:t>
            </a:r>
            <a:r>
              <a:rPr lang="en-US" dirty="0" smtClean="0"/>
              <a:t>.</a:t>
            </a:r>
            <a:endParaRPr lang="en-US" dirty="0"/>
          </a:p>
        </p:txBody>
      </p:sp>
    </p:spTree>
    <p:extLst>
      <p:ext uri="{BB962C8B-B14F-4D97-AF65-F5344CB8AC3E}">
        <p14:creationId xmlns:p14="http://schemas.microsoft.com/office/powerpoint/2010/main" val="1827136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Carelessness or Negligence </a:t>
            </a:r>
            <a:endParaRPr lang="en-IN" dirty="0"/>
          </a:p>
        </p:txBody>
      </p:sp>
      <p:sp>
        <p:nvSpPr>
          <p:cNvPr id="3" name="Content Placeholder 2"/>
          <p:cNvSpPr>
            <a:spLocks noGrp="1"/>
          </p:cNvSpPr>
          <p:nvPr>
            <p:ph idx="1"/>
          </p:nvPr>
        </p:nvSpPr>
        <p:spPr/>
        <p:txBody>
          <a:bodyPr/>
          <a:lstStyle/>
          <a:p>
            <a:r>
              <a:rPr lang="en-US" dirty="0"/>
              <a:t>A business runs into loss due to two reasons </a:t>
            </a:r>
          </a:p>
          <a:p>
            <a:pPr lvl="2"/>
            <a:r>
              <a:rPr lang="en-US" dirty="0"/>
              <a:t>1) stealing </a:t>
            </a:r>
          </a:p>
          <a:p>
            <a:pPr lvl="2"/>
            <a:r>
              <a:rPr lang="en-US" dirty="0"/>
              <a:t>2) mismanagement  or carelessness or negligence </a:t>
            </a:r>
            <a:endParaRPr lang="en-IN" dirty="0"/>
          </a:p>
        </p:txBody>
      </p:sp>
    </p:spTree>
    <p:extLst>
      <p:ext uri="{BB962C8B-B14F-4D97-AF65-F5344CB8AC3E}">
        <p14:creationId xmlns:p14="http://schemas.microsoft.com/office/powerpoint/2010/main" val="1041561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கவனக்குறைவு</a:t>
            </a:r>
            <a:r>
              <a:rPr lang="en-US" dirty="0" smtClean="0"/>
              <a:t> </a:t>
            </a:r>
            <a:r>
              <a:rPr lang="en-US" dirty="0" err="1" smtClean="0"/>
              <a:t>அல்லது</a:t>
            </a:r>
            <a:r>
              <a:rPr lang="en-US" dirty="0" smtClean="0"/>
              <a:t> </a:t>
            </a:r>
            <a:r>
              <a:rPr lang="en-US" dirty="0" err="1" smtClean="0"/>
              <a:t>அலட்சியம்</a:t>
            </a:r>
            <a:endParaRPr lang="en-US" dirty="0"/>
          </a:p>
        </p:txBody>
      </p:sp>
      <p:sp>
        <p:nvSpPr>
          <p:cNvPr id="3" name="Content Placeholder 2"/>
          <p:cNvSpPr>
            <a:spLocks noGrp="1"/>
          </p:cNvSpPr>
          <p:nvPr>
            <p:ph idx="1"/>
          </p:nvPr>
        </p:nvSpPr>
        <p:spPr/>
        <p:txBody>
          <a:bodyPr/>
          <a:lstStyle/>
          <a:p>
            <a:pPr marL="0" indent="0">
              <a:buNone/>
            </a:pPr>
            <a:r>
              <a:rPr lang="en-US" dirty="0" err="1" smtClean="0"/>
              <a:t>ஒரு</a:t>
            </a:r>
            <a:r>
              <a:rPr lang="en-US" dirty="0" smtClean="0"/>
              <a:t> </a:t>
            </a:r>
            <a:r>
              <a:rPr lang="en-US" dirty="0" err="1" smtClean="0"/>
              <a:t>வணிகம்</a:t>
            </a:r>
            <a:r>
              <a:rPr lang="en-US" dirty="0" smtClean="0"/>
              <a:t> </a:t>
            </a:r>
            <a:r>
              <a:rPr lang="en-US" dirty="0" err="1" smtClean="0"/>
              <a:t>இரண்டு</a:t>
            </a:r>
            <a:r>
              <a:rPr lang="en-US" dirty="0" smtClean="0"/>
              <a:t> </a:t>
            </a:r>
            <a:r>
              <a:rPr lang="en-US" dirty="0" err="1" smtClean="0"/>
              <a:t>காரணங்களால்</a:t>
            </a:r>
            <a:r>
              <a:rPr lang="en-US" dirty="0" smtClean="0"/>
              <a:t> </a:t>
            </a:r>
            <a:r>
              <a:rPr lang="en-US" dirty="0" err="1" smtClean="0"/>
              <a:t>நஷ்டத்தில்</a:t>
            </a:r>
            <a:r>
              <a:rPr lang="en-US" dirty="0" smtClean="0"/>
              <a:t> </a:t>
            </a:r>
            <a:r>
              <a:rPr lang="en-US" dirty="0" err="1" smtClean="0"/>
              <a:t>ஓடுகிறது</a:t>
            </a:r>
            <a:r>
              <a:rPr lang="en-US" dirty="0" smtClean="0"/>
              <a:t>.</a:t>
            </a:r>
          </a:p>
          <a:p>
            <a:pPr marL="514350" indent="-514350">
              <a:buAutoNum type="arabicPeriod"/>
            </a:pPr>
            <a:r>
              <a:rPr lang="en-US" dirty="0" err="1" smtClean="0"/>
              <a:t>திருட்டு</a:t>
            </a:r>
            <a:endParaRPr lang="en-US" dirty="0" smtClean="0"/>
          </a:p>
          <a:p>
            <a:pPr marL="514350" indent="-514350">
              <a:buAutoNum type="arabicPeriod"/>
            </a:pPr>
            <a:r>
              <a:rPr lang="en-US" dirty="0" err="1" smtClean="0"/>
              <a:t>தவறான</a:t>
            </a:r>
            <a:r>
              <a:rPr lang="en-US" dirty="0" smtClean="0"/>
              <a:t> </a:t>
            </a:r>
            <a:r>
              <a:rPr lang="en-US" dirty="0" err="1" smtClean="0"/>
              <a:t>மேலாண்மை</a:t>
            </a:r>
            <a:r>
              <a:rPr lang="en-US" dirty="0" smtClean="0"/>
              <a:t>, </a:t>
            </a:r>
            <a:r>
              <a:rPr lang="en-US" dirty="0" err="1" smtClean="0"/>
              <a:t>கவனக்குறைவு</a:t>
            </a:r>
            <a:r>
              <a:rPr lang="en-US" dirty="0" smtClean="0"/>
              <a:t> </a:t>
            </a:r>
            <a:r>
              <a:rPr lang="en-US" dirty="0" err="1" smtClean="0"/>
              <a:t>அல்லது</a:t>
            </a:r>
            <a:r>
              <a:rPr lang="en-US" dirty="0" smtClean="0"/>
              <a:t> </a:t>
            </a:r>
            <a:r>
              <a:rPr lang="en-US" dirty="0" err="1" smtClean="0"/>
              <a:t>அலட்சியம்</a:t>
            </a:r>
            <a:endParaRPr lang="en-US" dirty="0"/>
          </a:p>
        </p:txBody>
      </p:sp>
    </p:spTree>
    <p:extLst>
      <p:ext uri="{BB962C8B-B14F-4D97-AF65-F5344CB8AC3E}">
        <p14:creationId xmlns:p14="http://schemas.microsoft.com/office/powerpoint/2010/main" val="1103049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SHREWD | NEGLIGENT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7480281"/>
              </p:ext>
            </p:extLst>
          </p:nvPr>
        </p:nvGraphicFramePr>
        <p:xfrm>
          <a:off x="457200" y="1600200"/>
          <a:ext cx="8229600" cy="39776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370840">
                <a:tc>
                  <a:txBody>
                    <a:bodyPr/>
                    <a:lstStyle/>
                    <a:p>
                      <a:endParaRPr lang="en-IN" dirty="0"/>
                    </a:p>
                  </a:txBody>
                  <a:tcPr/>
                </a:tc>
                <a:tc>
                  <a:txBody>
                    <a:bodyPr/>
                    <a:lstStyle/>
                    <a:p>
                      <a:endParaRPr lang="en-IN"/>
                    </a:p>
                  </a:txBody>
                  <a:tcPr/>
                </a:tc>
                <a:extLst>
                  <a:ext uri="{0D108BD9-81ED-4DB2-BD59-A6C34878D82A}">
                    <a16:rowId xmlns:a16="http://schemas.microsoft.com/office/drawing/2014/main" xmlns="" val="10000"/>
                  </a:ext>
                </a:extLst>
              </a:tr>
              <a:tr h="370840">
                <a:tc>
                  <a:txBody>
                    <a:bodyPr/>
                    <a:lstStyle/>
                    <a:p>
                      <a:r>
                        <a:rPr lang="en-US" dirty="0"/>
                        <a:t>Alertness</a:t>
                      </a:r>
                      <a:endParaRPr lang="en-IN" dirty="0"/>
                    </a:p>
                  </a:txBody>
                  <a:tcPr/>
                </a:tc>
                <a:tc>
                  <a:txBody>
                    <a:bodyPr/>
                    <a:lstStyle/>
                    <a:p>
                      <a:r>
                        <a:rPr lang="en-US" dirty="0"/>
                        <a:t>Omission </a:t>
                      </a:r>
                    </a:p>
                  </a:txBody>
                  <a:tcPr/>
                </a:tc>
                <a:extLst>
                  <a:ext uri="{0D108BD9-81ED-4DB2-BD59-A6C34878D82A}">
                    <a16:rowId xmlns:a16="http://schemas.microsoft.com/office/drawing/2014/main" xmlns="" val="10001"/>
                  </a:ext>
                </a:extLst>
              </a:tr>
              <a:tr h="370840">
                <a:tc>
                  <a:txBody>
                    <a:bodyPr/>
                    <a:lstStyle/>
                    <a:p>
                      <a:r>
                        <a:rPr lang="en-US" dirty="0"/>
                        <a:t>Attentive</a:t>
                      </a:r>
                      <a:endParaRPr lang="en-IN" dirty="0"/>
                    </a:p>
                  </a:txBody>
                  <a:tcPr/>
                </a:tc>
                <a:tc>
                  <a:txBody>
                    <a:bodyPr/>
                    <a:lstStyle/>
                    <a:p>
                      <a:r>
                        <a:rPr lang="en-US" dirty="0"/>
                        <a:t>Rashness</a:t>
                      </a:r>
                      <a:endParaRPr lang="en-IN" dirty="0"/>
                    </a:p>
                  </a:txBody>
                  <a:tcPr/>
                </a:tc>
                <a:extLst>
                  <a:ext uri="{0D108BD9-81ED-4DB2-BD59-A6C34878D82A}">
                    <a16:rowId xmlns:a16="http://schemas.microsoft.com/office/drawing/2014/main" xmlns="" val="10002"/>
                  </a:ext>
                </a:extLst>
              </a:tr>
              <a:tr h="370840">
                <a:tc>
                  <a:txBody>
                    <a:bodyPr/>
                    <a:lstStyle/>
                    <a:p>
                      <a:r>
                        <a:rPr lang="en-US" dirty="0"/>
                        <a:t>Vigilant</a:t>
                      </a:r>
                      <a:endParaRPr lang="en-IN" dirty="0"/>
                    </a:p>
                  </a:txBody>
                  <a:tcPr/>
                </a:tc>
                <a:tc>
                  <a:txBody>
                    <a:bodyPr/>
                    <a:lstStyle/>
                    <a:p>
                      <a:r>
                        <a:rPr lang="en-US" dirty="0"/>
                        <a:t>Recklessness</a:t>
                      </a:r>
                      <a:endParaRPr lang="en-IN" dirty="0"/>
                    </a:p>
                  </a:txBody>
                  <a:tcPr/>
                </a:tc>
                <a:extLst>
                  <a:ext uri="{0D108BD9-81ED-4DB2-BD59-A6C34878D82A}">
                    <a16:rowId xmlns:a16="http://schemas.microsoft.com/office/drawing/2014/main" xmlns="" val="10003"/>
                  </a:ext>
                </a:extLst>
              </a:tr>
              <a:tr h="370840">
                <a:tc>
                  <a:txBody>
                    <a:bodyPr/>
                    <a:lstStyle/>
                    <a:p>
                      <a:r>
                        <a:rPr lang="en-US" dirty="0"/>
                        <a:t>Watchfulness</a:t>
                      </a:r>
                      <a:endParaRPr lang="en-IN" dirty="0"/>
                    </a:p>
                  </a:txBody>
                  <a:tcPr/>
                </a:tc>
                <a:tc>
                  <a:txBody>
                    <a:bodyPr/>
                    <a:lstStyle/>
                    <a:p>
                      <a:r>
                        <a:rPr lang="en-US" dirty="0"/>
                        <a:t>Neglect</a:t>
                      </a:r>
                      <a:endParaRPr lang="en-IN" dirty="0"/>
                    </a:p>
                  </a:txBody>
                  <a:tcPr/>
                </a:tc>
                <a:extLst>
                  <a:ext uri="{0D108BD9-81ED-4DB2-BD59-A6C34878D82A}">
                    <a16:rowId xmlns:a16="http://schemas.microsoft.com/office/drawing/2014/main" xmlns="" val="10004"/>
                  </a:ext>
                </a:extLst>
              </a:tr>
              <a:tr h="370840">
                <a:tc>
                  <a:txBody>
                    <a:bodyPr/>
                    <a:lstStyle/>
                    <a:p>
                      <a:r>
                        <a:rPr lang="en-US" dirty="0"/>
                        <a:t>Responsible</a:t>
                      </a:r>
                      <a:endParaRPr lang="en-IN" dirty="0"/>
                    </a:p>
                  </a:txBody>
                  <a:tcPr/>
                </a:tc>
                <a:tc>
                  <a:txBody>
                    <a:bodyPr/>
                    <a:lstStyle/>
                    <a:p>
                      <a:r>
                        <a:rPr lang="en-US" dirty="0"/>
                        <a:t>Mismanagement</a:t>
                      </a:r>
                      <a:endParaRPr lang="en-IN" dirty="0"/>
                    </a:p>
                  </a:txBody>
                  <a:tcPr/>
                </a:tc>
                <a:extLst>
                  <a:ext uri="{0D108BD9-81ED-4DB2-BD59-A6C34878D82A}">
                    <a16:rowId xmlns:a16="http://schemas.microsoft.com/office/drawing/2014/main" xmlns="" val="10005"/>
                  </a:ext>
                </a:extLst>
              </a:tr>
              <a:tr h="370840">
                <a:tc>
                  <a:txBody>
                    <a:bodyPr/>
                    <a:lstStyle/>
                    <a:p>
                      <a:r>
                        <a:rPr lang="en-US" dirty="0"/>
                        <a:t>Awareness</a:t>
                      </a:r>
                      <a:endParaRPr lang="en-IN" dirty="0"/>
                    </a:p>
                  </a:txBody>
                  <a:tcPr/>
                </a:tc>
                <a:tc>
                  <a:txBody>
                    <a:bodyPr/>
                    <a:lstStyle/>
                    <a:p>
                      <a:r>
                        <a:rPr lang="en-US" dirty="0"/>
                        <a:t>Irresponsibility</a:t>
                      </a:r>
                    </a:p>
                  </a:txBody>
                  <a:tcPr/>
                </a:tc>
                <a:extLst>
                  <a:ext uri="{0D108BD9-81ED-4DB2-BD59-A6C34878D82A}">
                    <a16:rowId xmlns:a16="http://schemas.microsoft.com/office/drawing/2014/main" xmlns="" val="10006"/>
                  </a:ext>
                </a:extLst>
              </a:tr>
              <a:tr h="370840">
                <a:tc>
                  <a:txBody>
                    <a:bodyPr/>
                    <a:lstStyle/>
                    <a:p>
                      <a:endParaRPr lang="en-IN" dirty="0"/>
                    </a:p>
                  </a:txBody>
                  <a:tcPr/>
                </a:tc>
                <a:tc>
                  <a:txBody>
                    <a:bodyPr/>
                    <a:lstStyle/>
                    <a:p>
                      <a:r>
                        <a:rPr lang="en-US" dirty="0"/>
                        <a:t>Short sightedness</a:t>
                      </a:r>
                    </a:p>
                  </a:txBody>
                  <a:tcPr/>
                </a:tc>
                <a:extLst>
                  <a:ext uri="{0D108BD9-81ED-4DB2-BD59-A6C34878D82A}">
                    <a16:rowId xmlns:a16="http://schemas.microsoft.com/office/drawing/2014/main" xmlns="" val="10007"/>
                  </a:ext>
                </a:extLst>
              </a:tr>
              <a:tr h="370840">
                <a:tc>
                  <a:txBody>
                    <a:bodyPr/>
                    <a:lstStyle/>
                    <a:p>
                      <a:endParaRPr lang="en-IN" dirty="0"/>
                    </a:p>
                  </a:txBody>
                  <a:tcPr/>
                </a:tc>
                <a:tc>
                  <a:txBody>
                    <a:bodyPr/>
                    <a:lstStyle/>
                    <a:p>
                      <a:r>
                        <a:rPr lang="en-US" dirty="0"/>
                        <a:t>In attentive</a:t>
                      </a:r>
                    </a:p>
                  </a:txBody>
                  <a:tcPr/>
                </a:tc>
                <a:extLst>
                  <a:ext uri="{0D108BD9-81ED-4DB2-BD59-A6C34878D82A}">
                    <a16:rowId xmlns:a16="http://schemas.microsoft.com/office/drawing/2014/main" xmlns="" val="10008"/>
                  </a:ext>
                </a:extLst>
              </a:tr>
              <a:tr h="370840">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carelessness </a:t>
                      </a:r>
                    </a:p>
                    <a:p>
                      <a:endParaRPr lang="en-US" dirty="0"/>
                    </a:p>
                  </a:txBody>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1552683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விவேகம்</a:t>
            </a:r>
            <a:r>
              <a:rPr lang="en-US" dirty="0"/>
              <a:t> </a:t>
            </a:r>
            <a:r>
              <a:rPr lang="en-US" dirty="0" smtClean="0"/>
              <a:t>  |  </a:t>
            </a:r>
            <a:r>
              <a:rPr lang="en-US" dirty="0" err="1" smtClean="0"/>
              <a:t>அலட்சியம்</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95181927"/>
              </p:ext>
            </p:extLst>
          </p:nvPr>
        </p:nvGraphicFramePr>
        <p:xfrm>
          <a:off x="457200" y="1600200"/>
          <a:ext cx="8229600" cy="3708400"/>
        </p:xfrm>
        <a:graphic>
          <a:graphicData uri="http://schemas.openxmlformats.org/drawingml/2006/table">
            <a:tbl>
              <a:tblPr firstRow="1" bandRow="1">
                <a:tableStyleId>{5C22544A-7EE6-4342-B048-85BDC9FD1C3A}</a:tableStyleId>
              </a:tblPr>
              <a:tblGrid>
                <a:gridCol w="4114800"/>
                <a:gridCol w="4114800"/>
              </a:tblGrid>
              <a:tr h="370840">
                <a:tc>
                  <a:txBody>
                    <a:bodyPr/>
                    <a:lstStyle/>
                    <a:p>
                      <a:endParaRPr lang="en-US" dirty="0"/>
                    </a:p>
                  </a:txBody>
                  <a:tcPr/>
                </a:tc>
                <a:tc>
                  <a:txBody>
                    <a:bodyPr/>
                    <a:lstStyle/>
                    <a:p>
                      <a:endParaRPr lang="en-US"/>
                    </a:p>
                  </a:txBody>
                  <a:tcPr/>
                </a:tc>
              </a:tr>
              <a:tr h="370840">
                <a:tc>
                  <a:txBody>
                    <a:bodyPr/>
                    <a:lstStyle/>
                    <a:p>
                      <a:r>
                        <a:rPr lang="en-US" dirty="0" err="1" smtClean="0"/>
                        <a:t>விழிப்புடன்</a:t>
                      </a:r>
                      <a:r>
                        <a:rPr lang="en-US" baseline="0" dirty="0" smtClean="0"/>
                        <a:t> </a:t>
                      </a:r>
                      <a:r>
                        <a:rPr lang="en-US" baseline="0" dirty="0" err="1" smtClean="0"/>
                        <a:t>இருத்தல்</a:t>
                      </a:r>
                      <a:endParaRPr lang="en-US" dirty="0"/>
                    </a:p>
                  </a:txBody>
                  <a:tcPr/>
                </a:tc>
                <a:tc>
                  <a:txBody>
                    <a:bodyPr/>
                    <a:lstStyle/>
                    <a:p>
                      <a:r>
                        <a:rPr lang="en-US" dirty="0" err="1" smtClean="0"/>
                        <a:t>நீக்கம்</a:t>
                      </a:r>
                      <a:endParaRPr lang="en-US" dirty="0"/>
                    </a:p>
                  </a:txBody>
                  <a:tcPr/>
                </a:tc>
              </a:tr>
              <a:tr h="370840">
                <a:tc>
                  <a:txBody>
                    <a:bodyPr/>
                    <a:lstStyle/>
                    <a:p>
                      <a:r>
                        <a:rPr lang="en-US" dirty="0" err="1" smtClean="0"/>
                        <a:t>கவனமாக</a:t>
                      </a:r>
                      <a:r>
                        <a:rPr lang="en-US" baseline="0" dirty="0" smtClean="0"/>
                        <a:t> </a:t>
                      </a:r>
                      <a:r>
                        <a:rPr lang="en-US" baseline="0" dirty="0" err="1" smtClean="0"/>
                        <a:t>இருத்தல்</a:t>
                      </a:r>
                      <a:endParaRPr lang="en-US" dirty="0"/>
                    </a:p>
                  </a:txBody>
                  <a:tcPr/>
                </a:tc>
                <a:tc>
                  <a:txBody>
                    <a:bodyPr/>
                    <a:lstStyle/>
                    <a:p>
                      <a:r>
                        <a:rPr lang="en-US" dirty="0" err="1" smtClean="0"/>
                        <a:t>துடுக்குத்தனம்</a:t>
                      </a:r>
                      <a:endParaRPr lang="en-US" dirty="0"/>
                    </a:p>
                  </a:txBody>
                  <a:tcPr/>
                </a:tc>
              </a:tr>
              <a:tr h="370840">
                <a:tc>
                  <a:txBody>
                    <a:bodyPr/>
                    <a:lstStyle/>
                    <a:p>
                      <a:r>
                        <a:rPr lang="en-US" dirty="0" err="1" smtClean="0"/>
                        <a:t>ஜாக்கிரதையாக</a:t>
                      </a:r>
                      <a:r>
                        <a:rPr lang="en-US" baseline="0" dirty="0" smtClean="0"/>
                        <a:t> </a:t>
                      </a:r>
                      <a:r>
                        <a:rPr lang="en-US" baseline="0" dirty="0" err="1" smtClean="0"/>
                        <a:t>இருப்பது</a:t>
                      </a:r>
                      <a:endParaRPr lang="en-US" dirty="0"/>
                    </a:p>
                  </a:txBody>
                  <a:tcPr/>
                </a:tc>
                <a:tc>
                  <a:txBody>
                    <a:bodyPr/>
                    <a:lstStyle/>
                    <a:p>
                      <a:r>
                        <a:rPr lang="en-US" dirty="0" err="1" smtClean="0"/>
                        <a:t>பொறுப்பற்ற</a:t>
                      </a:r>
                      <a:r>
                        <a:rPr lang="en-US" baseline="0" dirty="0" smtClean="0"/>
                        <a:t> </a:t>
                      </a:r>
                      <a:r>
                        <a:rPr lang="en-US" baseline="0" dirty="0" err="1" smtClean="0"/>
                        <a:t>தன்மை</a:t>
                      </a:r>
                      <a:endParaRPr lang="en-US" dirty="0"/>
                    </a:p>
                  </a:txBody>
                  <a:tcPr/>
                </a:tc>
              </a:tr>
              <a:tr h="370840">
                <a:tc>
                  <a:txBody>
                    <a:bodyPr/>
                    <a:lstStyle/>
                    <a:p>
                      <a:r>
                        <a:rPr lang="en-US" dirty="0" err="1" smtClean="0"/>
                        <a:t>கண்காணித்தல்</a:t>
                      </a:r>
                      <a:endParaRPr lang="en-US" dirty="0"/>
                    </a:p>
                  </a:txBody>
                  <a:tcPr/>
                </a:tc>
                <a:tc>
                  <a:txBody>
                    <a:bodyPr/>
                    <a:lstStyle/>
                    <a:p>
                      <a:r>
                        <a:rPr lang="en-US" dirty="0" err="1" smtClean="0"/>
                        <a:t>புற்க்கணிப்பு</a:t>
                      </a:r>
                      <a:endParaRPr lang="en-US" dirty="0"/>
                    </a:p>
                  </a:txBody>
                  <a:tcPr/>
                </a:tc>
              </a:tr>
              <a:tr h="370840">
                <a:tc>
                  <a:txBody>
                    <a:bodyPr/>
                    <a:lstStyle/>
                    <a:p>
                      <a:r>
                        <a:rPr lang="en-US" dirty="0" err="1" smtClean="0"/>
                        <a:t>பொருப்புடன்</a:t>
                      </a:r>
                      <a:r>
                        <a:rPr lang="en-US" baseline="0" dirty="0" smtClean="0"/>
                        <a:t> </a:t>
                      </a:r>
                      <a:r>
                        <a:rPr lang="en-US" baseline="0" dirty="0" err="1" smtClean="0"/>
                        <a:t>இருத்தல்</a:t>
                      </a:r>
                      <a:endParaRPr lang="en-US" dirty="0"/>
                    </a:p>
                  </a:txBody>
                  <a:tcPr/>
                </a:tc>
                <a:tc>
                  <a:txBody>
                    <a:bodyPr/>
                    <a:lstStyle/>
                    <a:p>
                      <a:r>
                        <a:rPr lang="en-US" dirty="0" err="1" smtClean="0"/>
                        <a:t>தவறான</a:t>
                      </a:r>
                      <a:r>
                        <a:rPr lang="en-US" baseline="0" dirty="0" smtClean="0"/>
                        <a:t> </a:t>
                      </a:r>
                      <a:r>
                        <a:rPr lang="en-US" baseline="0" dirty="0" err="1" smtClean="0"/>
                        <a:t>நிர்வாகம்</a:t>
                      </a:r>
                      <a:endParaRPr lang="en-US" dirty="0"/>
                    </a:p>
                  </a:txBody>
                  <a:tcPr/>
                </a:tc>
              </a:tr>
              <a:tr h="370840">
                <a:tc>
                  <a:txBody>
                    <a:bodyPr/>
                    <a:lstStyle/>
                    <a:p>
                      <a:r>
                        <a:rPr lang="en-US" dirty="0" err="1" smtClean="0"/>
                        <a:t>முன்னுணர்வு</a:t>
                      </a:r>
                      <a:endParaRPr lang="en-US" dirty="0"/>
                    </a:p>
                  </a:txBody>
                  <a:tcPr/>
                </a:tc>
                <a:tc>
                  <a:txBody>
                    <a:bodyPr/>
                    <a:lstStyle/>
                    <a:p>
                      <a:r>
                        <a:rPr lang="en-US" dirty="0" err="1" smtClean="0"/>
                        <a:t>பொறுப்பற்ற</a:t>
                      </a:r>
                      <a:r>
                        <a:rPr lang="en-US" baseline="0" dirty="0" smtClean="0"/>
                        <a:t> </a:t>
                      </a:r>
                      <a:r>
                        <a:rPr lang="en-US" baseline="0" dirty="0" err="1" smtClean="0"/>
                        <a:t>தன்</a:t>
                      </a:r>
                      <a:endParaRPr lang="en-US" dirty="0"/>
                    </a:p>
                  </a:txBody>
                  <a:tcPr/>
                </a:tc>
              </a:tr>
              <a:tr h="370840">
                <a:tc>
                  <a:txBody>
                    <a:bodyPr/>
                    <a:lstStyle/>
                    <a:p>
                      <a:endParaRPr lang="en-US" dirty="0"/>
                    </a:p>
                  </a:txBody>
                  <a:tcPr/>
                </a:tc>
                <a:tc>
                  <a:txBody>
                    <a:bodyPr/>
                    <a:lstStyle/>
                    <a:p>
                      <a:r>
                        <a:rPr lang="en-US" dirty="0" err="1" smtClean="0"/>
                        <a:t>குறுகிய</a:t>
                      </a:r>
                      <a:r>
                        <a:rPr lang="en-US" baseline="0" dirty="0" smtClean="0"/>
                        <a:t> </a:t>
                      </a:r>
                      <a:r>
                        <a:rPr lang="en-US" baseline="0" dirty="0" err="1" smtClean="0"/>
                        <a:t>பார்வை</a:t>
                      </a:r>
                      <a:endParaRPr lang="en-US" dirty="0"/>
                    </a:p>
                  </a:txBody>
                  <a:tcPr/>
                </a:tc>
              </a:tr>
              <a:tr h="370840">
                <a:tc>
                  <a:txBody>
                    <a:bodyPr/>
                    <a:lstStyle/>
                    <a:p>
                      <a:endParaRPr lang="en-US" dirty="0"/>
                    </a:p>
                  </a:txBody>
                  <a:tcPr/>
                </a:tc>
                <a:tc>
                  <a:txBody>
                    <a:bodyPr/>
                    <a:lstStyle/>
                    <a:p>
                      <a:r>
                        <a:rPr lang="en-US" dirty="0" err="1" smtClean="0"/>
                        <a:t>கவனக்</a:t>
                      </a:r>
                      <a:r>
                        <a:rPr lang="en-US" baseline="0" dirty="0" smtClean="0"/>
                        <a:t> </a:t>
                      </a:r>
                      <a:r>
                        <a:rPr lang="en-US" baseline="0" dirty="0" err="1" smtClean="0"/>
                        <a:t>குறைவு</a:t>
                      </a:r>
                      <a:endParaRPr lang="en-US" dirty="0"/>
                    </a:p>
                  </a:txBody>
                  <a:tcPr/>
                </a:tc>
              </a:tr>
              <a:tr h="370840">
                <a:tc>
                  <a:txBody>
                    <a:bodyPr/>
                    <a:lstStyle/>
                    <a:p>
                      <a:endParaRPr lang="en-US" dirty="0"/>
                    </a:p>
                  </a:txBody>
                  <a:tcPr/>
                </a:tc>
                <a:tc>
                  <a:txBody>
                    <a:bodyPr/>
                    <a:lstStyle/>
                    <a:p>
                      <a:r>
                        <a:rPr lang="en-US" dirty="0" err="1" smtClean="0"/>
                        <a:t>அலட்சியமாக</a:t>
                      </a:r>
                      <a:r>
                        <a:rPr lang="en-US" baseline="0" dirty="0" smtClean="0"/>
                        <a:t> </a:t>
                      </a:r>
                      <a:r>
                        <a:rPr lang="en-US" baseline="0" dirty="0" err="1" smtClean="0"/>
                        <a:t>இருத்தல்</a:t>
                      </a:r>
                      <a:endParaRPr lang="en-US" dirty="0"/>
                    </a:p>
                  </a:txBody>
                  <a:tcPr/>
                </a:tc>
              </a:tr>
            </a:tbl>
          </a:graphicData>
        </a:graphic>
      </p:graphicFrame>
    </p:spTree>
    <p:extLst>
      <p:ext uri="{BB962C8B-B14F-4D97-AF65-F5344CB8AC3E}">
        <p14:creationId xmlns:p14="http://schemas.microsoft.com/office/powerpoint/2010/main" val="281558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C68C8E-E787-8541-8D0B-92B9E8B3ED9B}"/>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dk1"/>
          </a:fontRef>
        </p:style>
        <p:txBody>
          <a:bodyPr/>
          <a:lstStyle/>
          <a:p>
            <a:r>
              <a:rPr lang="ta-IN" dirty="0"/>
              <a:t>உபாகமம் 25</a:t>
            </a:r>
            <a:endParaRPr lang="en-US" dirty="0"/>
          </a:p>
        </p:txBody>
      </p:sp>
      <p:sp>
        <p:nvSpPr>
          <p:cNvPr id="3" name="Content Placeholder 2">
            <a:extLst>
              <a:ext uri="{FF2B5EF4-FFF2-40B4-BE49-F238E27FC236}">
                <a16:creationId xmlns:a16="http://schemas.microsoft.com/office/drawing/2014/main" xmlns="" id="{26BDC6B9-466A-494E-AF66-BB98C67B7541}"/>
              </a:ext>
            </a:extLst>
          </p:cNvPr>
          <p:cNvSpPr>
            <a:spLocks noGrp="1"/>
          </p:cNvSpPr>
          <p:nvPr>
            <p:ph idx="1"/>
          </p:nvPr>
        </p:nvSpPr>
        <p:spPr>
          <a:noFill/>
          <a:ln>
            <a:noFill/>
          </a:ln>
        </p:spPr>
        <p:style>
          <a:lnRef idx="0">
            <a:scrgbClr r="0" g="0" b="0"/>
          </a:lnRef>
          <a:fillRef idx="0">
            <a:scrgbClr r="0" g="0" b="0"/>
          </a:fillRef>
          <a:effectRef idx="0">
            <a:scrgbClr r="0" g="0" b="0"/>
          </a:effectRef>
          <a:fontRef idx="minor">
            <a:schemeClr val="dk1"/>
          </a:fontRef>
        </p:style>
        <p:txBody>
          <a:bodyPr/>
          <a:lstStyle/>
          <a:p>
            <a:r>
              <a:rPr lang="ta-IN" dirty="0"/>
              <a:t>15. உன் </a:t>
            </a:r>
            <a:r>
              <a:rPr lang="ta-IN" dirty="0" err="1"/>
              <a:t>தேவனாகிய</a:t>
            </a:r>
            <a:r>
              <a:rPr lang="ta-IN" dirty="0"/>
              <a:t> </a:t>
            </a:r>
            <a:r>
              <a:rPr lang="ta-IN" b="1" dirty="0"/>
              <a:t>கர்த்தர்</a:t>
            </a:r>
            <a:r>
              <a:rPr lang="ta-IN" dirty="0"/>
              <a:t> </a:t>
            </a:r>
            <a:r>
              <a:rPr lang="ta-IN" dirty="0" err="1"/>
              <a:t>உனக்குக்</a:t>
            </a:r>
            <a:r>
              <a:rPr lang="ta-IN" dirty="0"/>
              <a:t> கொடுக்கும் தேசத்தில் உன் நாட்கள் </a:t>
            </a:r>
            <a:r>
              <a:rPr lang="ta-IN" dirty="0" err="1"/>
              <a:t>நீடித்திருக்கும்படி</a:t>
            </a:r>
            <a:r>
              <a:rPr lang="ta-IN" dirty="0"/>
              <a:t>, குறையற்ற </a:t>
            </a:r>
            <a:r>
              <a:rPr lang="ta-IN" dirty="0" err="1"/>
              <a:t>சுமுத்திரையான</a:t>
            </a:r>
            <a:r>
              <a:rPr lang="ta-IN" dirty="0"/>
              <a:t> </a:t>
            </a:r>
            <a:r>
              <a:rPr lang="ta-IN" dirty="0" err="1"/>
              <a:t>நிறைகல்லும்</a:t>
            </a:r>
            <a:r>
              <a:rPr lang="ta-IN" dirty="0"/>
              <a:t>, குறையற்ற </a:t>
            </a:r>
            <a:r>
              <a:rPr lang="ta-IN" dirty="0" err="1"/>
              <a:t>சுமுத்திரையான</a:t>
            </a:r>
            <a:r>
              <a:rPr lang="ta-IN" dirty="0"/>
              <a:t> </a:t>
            </a:r>
            <a:r>
              <a:rPr lang="ta-IN" dirty="0" err="1"/>
              <a:t>படியும்</a:t>
            </a:r>
            <a:r>
              <a:rPr lang="ta-IN" dirty="0"/>
              <a:t> </a:t>
            </a:r>
            <a:r>
              <a:rPr lang="ta-IN" dirty="0" err="1"/>
              <a:t>உன்னிடத்திலிருக்கவேண்டும்</a:t>
            </a:r>
            <a:r>
              <a:rPr lang="ta-IN" dirty="0"/>
              <a:t>.</a:t>
            </a:r>
            <a:br>
              <a:rPr lang="ta-IN" dirty="0"/>
            </a:br>
            <a:endParaRPr lang="ta-IN" dirty="0"/>
          </a:p>
          <a:p>
            <a:endParaRPr lang="en-US" dirty="0"/>
          </a:p>
        </p:txBody>
      </p:sp>
    </p:spTree>
    <p:extLst>
      <p:ext uri="{BB962C8B-B14F-4D97-AF65-F5344CB8AC3E}">
        <p14:creationId xmlns:p14="http://schemas.microsoft.com/office/powerpoint/2010/main" val="349105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NPA </a:t>
            </a:r>
            <a:r>
              <a:rPr lang="en-US" dirty="0" err="1"/>
              <a:t>Rs</a:t>
            </a:r>
            <a:r>
              <a:rPr lang="en-US" dirty="0"/>
              <a:t> 8.41 Lakh </a:t>
            </a:r>
            <a:r>
              <a:rPr lang="en-US" dirty="0" err="1"/>
              <a:t>crore</a:t>
            </a:r>
            <a:endParaRPr lang="en-IN" dirty="0"/>
          </a:p>
        </p:txBody>
      </p:sp>
      <p:sp>
        <p:nvSpPr>
          <p:cNvPr id="3" name="Content Placeholder 2"/>
          <p:cNvSpPr>
            <a:spLocks noGrp="1"/>
          </p:cNvSpPr>
          <p:nvPr>
            <p:ph idx="1"/>
          </p:nvPr>
        </p:nvSpPr>
        <p:spPr/>
        <p:txBody>
          <a:bodyPr/>
          <a:lstStyle/>
          <a:p>
            <a:r>
              <a:rPr lang="en-IN" dirty="0"/>
              <a:t>The world works by the principle of profit and loss</a:t>
            </a:r>
          </a:p>
          <a:p>
            <a:r>
              <a:rPr lang="en-IN" dirty="0"/>
              <a:t>The world does not work for thing which don’t have monetary gains</a:t>
            </a:r>
          </a:p>
          <a:p>
            <a:r>
              <a:rPr lang="en-IN" dirty="0"/>
              <a:t> </a:t>
            </a:r>
          </a:p>
        </p:txBody>
      </p:sp>
      <p:pic>
        <p:nvPicPr>
          <p:cNvPr id="1026" name="Picture 2" descr="C:\Users\Dr ac\Desktop\np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739802"/>
            <a:ext cx="70104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006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என்பிஎ</a:t>
            </a:r>
            <a:r>
              <a:rPr lang="en-US" dirty="0" smtClean="0"/>
              <a:t> 8.41 </a:t>
            </a:r>
            <a:r>
              <a:rPr lang="en-US" dirty="0" err="1" smtClean="0"/>
              <a:t>லட்சம்</a:t>
            </a:r>
            <a:r>
              <a:rPr lang="en-US" dirty="0" smtClean="0"/>
              <a:t> </a:t>
            </a:r>
            <a:r>
              <a:rPr lang="en-US" dirty="0" err="1" smtClean="0"/>
              <a:t>கோடு</a:t>
            </a:r>
            <a:endParaRPr lang="en-US" dirty="0"/>
          </a:p>
        </p:txBody>
      </p:sp>
      <p:sp>
        <p:nvSpPr>
          <p:cNvPr id="3" name="Content Placeholder 2"/>
          <p:cNvSpPr>
            <a:spLocks noGrp="1"/>
          </p:cNvSpPr>
          <p:nvPr>
            <p:ph idx="1"/>
          </p:nvPr>
        </p:nvSpPr>
        <p:spPr/>
        <p:txBody>
          <a:bodyPr/>
          <a:lstStyle/>
          <a:p>
            <a:r>
              <a:rPr lang="en-US" dirty="0" err="1" smtClean="0"/>
              <a:t>இந்த</a:t>
            </a:r>
            <a:r>
              <a:rPr lang="en-US" dirty="0" smtClean="0"/>
              <a:t> </a:t>
            </a:r>
            <a:r>
              <a:rPr lang="en-US" dirty="0" err="1" smtClean="0"/>
              <a:t>உலகம்</a:t>
            </a:r>
            <a:r>
              <a:rPr lang="en-US" dirty="0" smtClean="0"/>
              <a:t> </a:t>
            </a:r>
            <a:r>
              <a:rPr lang="en-US" dirty="0" err="1" smtClean="0"/>
              <a:t>லாபம்</a:t>
            </a:r>
            <a:r>
              <a:rPr lang="en-US" dirty="0" smtClean="0"/>
              <a:t>, </a:t>
            </a:r>
            <a:r>
              <a:rPr lang="en-US" dirty="0" err="1" smtClean="0"/>
              <a:t>நட்டம்</a:t>
            </a:r>
            <a:r>
              <a:rPr lang="en-US" dirty="0" smtClean="0"/>
              <a:t> </a:t>
            </a:r>
            <a:r>
              <a:rPr lang="en-US" dirty="0" err="1" smtClean="0"/>
              <a:t>என்ற</a:t>
            </a:r>
            <a:r>
              <a:rPr lang="en-US" dirty="0" smtClean="0"/>
              <a:t> </a:t>
            </a:r>
            <a:r>
              <a:rPr lang="en-US" dirty="0" err="1" smtClean="0"/>
              <a:t>இரண்டு</a:t>
            </a:r>
            <a:r>
              <a:rPr lang="en-US" dirty="0" smtClean="0"/>
              <a:t> </a:t>
            </a:r>
            <a:r>
              <a:rPr lang="en-US" dirty="0" err="1" smtClean="0"/>
              <a:t>கொள்கையால்</a:t>
            </a:r>
            <a:r>
              <a:rPr lang="en-US" dirty="0" smtClean="0"/>
              <a:t> </a:t>
            </a:r>
            <a:r>
              <a:rPr lang="en-US" dirty="0" err="1" smtClean="0"/>
              <a:t>செயல்படுகிறது</a:t>
            </a:r>
            <a:r>
              <a:rPr lang="en-US" dirty="0" smtClean="0"/>
              <a:t>.</a:t>
            </a:r>
          </a:p>
          <a:p>
            <a:r>
              <a:rPr lang="en-US" dirty="0" err="1" smtClean="0"/>
              <a:t>பண</a:t>
            </a:r>
            <a:r>
              <a:rPr lang="en-US" dirty="0" smtClean="0"/>
              <a:t> </a:t>
            </a:r>
            <a:r>
              <a:rPr lang="en-US" dirty="0" err="1" smtClean="0"/>
              <a:t>ஆதாயங்கள்</a:t>
            </a:r>
            <a:r>
              <a:rPr lang="en-US" dirty="0" smtClean="0"/>
              <a:t> </a:t>
            </a:r>
            <a:r>
              <a:rPr lang="en-US" dirty="0" err="1" smtClean="0"/>
              <a:t>இல்லாத</a:t>
            </a:r>
            <a:r>
              <a:rPr lang="en-US" dirty="0" smtClean="0"/>
              <a:t> </a:t>
            </a:r>
            <a:r>
              <a:rPr lang="en-US" dirty="0" err="1" smtClean="0"/>
              <a:t>விஷயத்திற்காக</a:t>
            </a:r>
            <a:r>
              <a:rPr lang="en-US" dirty="0" smtClean="0"/>
              <a:t> </a:t>
            </a:r>
            <a:r>
              <a:rPr lang="en-US" dirty="0" err="1" smtClean="0"/>
              <a:t>உலகம்</a:t>
            </a:r>
            <a:r>
              <a:rPr lang="en-US" dirty="0" smtClean="0"/>
              <a:t> </a:t>
            </a:r>
            <a:r>
              <a:rPr lang="en-US" dirty="0" err="1" smtClean="0"/>
              <a:t>செயல்படாது</a:t>
            </a:r>
            <a:r>
              <a:rPr lang="en-US" dirty="0" smtClean="0"/>
              <a:t>.</a:t>
            </a:r>
            <a:endParaRPr lang="en-US" dirty="0"/>
          </a:p>
        </p:txBody>
      </p:sp>
    </p:spTree>
    <p:extLst>
      <p:ext uri="{BB962C8B-B14F-4D97-AF65-F5344CB8AC3E}">
        <p14:creationId xmlns:p14="http://schemas.microsoft.com/office/powerpoint/2010/main" val="2434166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Matthew 25:14</a:t>
            </a:r>
            <a:br>
              <a:rPr lang="en-US" dirty="0"/>
            </a:br>
            <a:r>
              <a:rPr lang="en-US" dirty="0"/>
              <a:t>The parable of the talents </a:t>
            </a:r>
            <a:endParaRPr lang="en-IN" dirty="0"/>
          </a:p>
        </p:txBody>
      </p:sp>
      <p:sp>
        <p:nvSpPr>
          <p:cNvPr id="3" name="Content Placeholder 2"/>
          <p:cNvSpPr>
            <a:spLocks noGrp="1"/>
          </p:cNvSpPr>
          <p:nvPr>
            <p:ph idx="1"/>
          </p:nvPr>
        </p:nvSpPr>
        <p:spPr>
          <a:xfrm>
            <a:off x="457200" y="1412776"/>
            <a:ext cx="8229600" cy="5112568"/>
          </a:xfrm>
        </p:spPr>
        <p:txBody>
          <a:bodyPr>
            <a:normAutofit fontScale="92500"/>
          </a:bodyPr>
          <a:lstStyle/>
          <a:p>
            <a:r>
              <a:rPr lang="en-US" dirty="0"/>
              <a:t>MATTHEW 25 :14  entrusted his property to his servants</a:t>
            </a:r>
          </a:p>
          <a:p>
            <a:r>
              <a:rPr lang="en-US" dirty="0"/>
              <a:t>Leviticus 25: 23</a:t>
            </a:r>
            <a:r>
              <a:rPr lang="en-IN" baseline="30000" dirty="0"/>
              <a:t>23</a:t>
            </a:r>
            <a:r>
              <a:rPr lang="en-IN" dirty="0"/>
              <a:t>"The land must not be sold permanently, because the land is mine and you reside in my land as foreigners and strangers.</a:t>
            </a:r>
          </a:p>
          <a:p>
            <a:r>
              <a:rPr lang="en-US" dirty="0"/>
              <a:t>Matthew 25:19  Master returned and settled accounts with them.</a:t>
            </a:r>
          </a:p>
          <a:p>
            <a:r>
              <a:rPr lang="en-US" dirty="0"/>
              <a:t>Matthew 25: 20 master he said ‘you </a:t>
            </a:r>
            <a:r>
              <a:rPr lang="en-US" dirty="0">
                <a:solidFill>
                  <a:srgbClr val="FF0000"/>
                </a:solidFill>
              </a:rPr>
              <a:t>entrusted </a:t>
            </a:r>
            <a:r>
              <a:rPr lang="en-US" dirty="0"/>
              <a:t>me with five talents. See , I have gained five more’.</a:t>
            </a:r>
            <a:endParaRPr lang="en-IN" dirty="0"/>
          </a:p>
          <a:p>
            <a:pPr marL="0" indent="0">
              <a:buNone/>
            </a:pPr>
            <a:endParaRPr lang="en-IN" dirty="0"/>
          </a:p>
        </p:txBody>
      </p:sp>
    </p:spTree>
    <p:extLst>
      <p:ext uri="{BB962C8B-B14F-4D97-AF65-F5344CB8AC3E}">
        <p14:creationId xmlns:p14="http://schemas.microsoft.com/office/powerpoint/2010/main" val="2774065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மத்தேயு</a:t>
            </a:r>
            <a:r>
              <a:rPr lang="en-US" dirty="0" smtClean="0"/>
              <a:t> 25:14</a:t>
            </a:r>
            <a:br>
              <a:rPr lang="en-US" dirty="0" smtClean="0"/>
            </a:br>
            <a:r>
              <a:rPr lang="en-US" dirty="0" err="1" smtClean="0"/>
              <a:t>தாலந்துகளின்</a:t>
            </a:r>
            <a:r>
              <a:rPr lang="en-US" dirty="0" smtClean="0"/>
              <a:t> </a:t>
            </a:r>
            <a:r>
              <a:rPr lang="en-US" dirty="0" err="1" smtClean="0"/>
              <a:t>உவமை</a:t>
            </a:r>
            <a:endParaRPr lang="en-US" dirty="0"/>
          </a:p>
        </p:txBody>
      </p:sp>
      <p:sp>
        <p:nvSpPr>
          <p:cNvPr id="3" name="Content Placeholder 2"/>
          <p:cNvSpPr>
            <a:spLocks noGrp="1"/>
          </p:cNvSpPr>
          <p:nvPr>
            <p:ph idx="1"/>
          </p:nvPr>
        </p:nvSpPr>
        <p:spPr/>
        <p:txBody>
          <a:bodyPr>
            <a:normAutofit/>
          </a:bodyPr>
          <a:lstStyle/>
          <a:p>
            <a:r>
              <a:rPr lang="en-US" sz="2800" dirty="0" err="1" smtClean="0"/>
              <a:t>மத்</a:t>
            </a:r>
            <a:r>
              <a:rPr lang="en-US" sz="2800" dirty="0" smtClean="0"/>
              <a:t> 25:14 – </a:t>
            </a:r>
            <a:r>
              <a:rPr lang="en-US" sz="2800" dirty="0" err="1" smtClean="0"/>
              <a:t>தன்னுடைய</a:t>
            </a:r>
            <a:r>
              <a:rPr lang="en-US" sz="2800" dirty="0" smtClean="0"/>
              <a:t> </a:t>
            </a:r>
            <a:r>
              <a:rPr lang="en-US" sz="2800" dirty="0" err="1" smtClean="0"/>
              <a:t>ஆஸ்திகளை</a:t>
            </a:r>
            <a:r>
              <a:rPr lang="en-US" sz="2800" dirty="0" smtClean="0"/>
              <a:t> </a:t>
            </a:r>
            <a:r>
              <a:rPr lang="en-US" sz="2800" dirty="0" err="1" smtClean="0"/>
              <a:t>ஊழியகாரர்களிடம்</a:t>
            </a:r>
            <a:r>
              <a:rPr lang="en-US" sz="2800" dirty="0" smtClean="0"/>
              <a:t> </a:t>
            </a:r>
            <a:r>
              <a:rPr lang="en-US" sz="2800" dirty="0" err="1" smtClean="0"/>
              <a:t>ஒப்படைத்தான்</a:t>
            </a:r>
            <a:endParaRPr lang="en-US" sz="2800" dirty="0" smtClean="0"/>
          </a:p>
          <a:p>
            <a:r>
              <a:rPr lang="en-US" sz="2000" dirty="0" err="1" smtClean="0"/>
              <a:t>லேவி</a:t>
            </a:r>
            <a:r>
              <a:rPr lang="en-US" sz="2000" dirty="0" smtClean="0"/>
              <a:t> 25:23 – </a:t>
            </a:r>
            <a:r>
              <a:rPr lang="en-US" sz="2000" dirty="0" err="1" smtClean="0"/>
              <a:t>தேசம்</a:t>
            </a:r>
            <a:r>
              <a:rPr lang="en-US" sz="2000" dirty="0" smtClean="0"/>
              <a:t> </a:t>
            </a:r>
            <a:r>
              <a:rPr lang="en-US" sz="2000" dirty="0" err="1" smtClean="0"/>
              <a:t>என்னுடையதாயிருக்கிறபடியால்</a:t>
            </a:r>
            <a:r>
              <a:rPr lang="en-US" sz="2000" dirty="0" smtClean="0"/>
              <a:t>, </a:t>
            </a:r>
            <a:r>
              <a:rPr lang="en-US" sz="2000" dirty="0" err="1" smtClean="0"/>
              <a:t>நீங்கள்</a:t>
            </a:r>
            <a:r>
              <a:rPr lang="en-US" sz="2000" dirty="0" smtClean="0"/>
              <a:t> </a:t>
            </a:r>
            <a:r>
              <a:rPr lang="en-US" sz="2000" dirty="0" err="1" smtClean="0"/>
              <a:t>நிலங்களை</a:t>
            </a:r>
            <a:r>
              <a:rPr lang="en-US" sz="2000" dirty="0" smtClean="0"/>
              <a:t> </a:t>
            </a:r>
            <a:r>
              <a:rPr lang="en-US" sz="2000" dirty="0" err="1" smtClean="0"/>
              <a:t>அறுதியாய்</a:t>
            </a:r>
            <a:r>
              <a:rPr lang="en-US" sz="2000" dirty="0" smtClean="0"/>
              <a:t> </a:t>
            </a:r>
            <a:r>
              <a:rPr lang="en-US" sz="2000" dirty="0" err="1" smtClean="0"/>
              <a:t>விற்கவேண்டாம்</a:t>
            </a:r>
            <a:r>
              <a:rPr lang="en-US" sz="2000" dirty="0" smtClean="0"/>
              <a:t>, </a:t>
            </a:r>
            <a:r>
              <a:rPr lang="en-US" sz="2000" dirty="0" err="1" smtClean="0"/>
              <a:t>நீங்கள்</a:t>
            </a:r>
            <a:r>
              <a:rPr lang="en-US" sz="2000" dirty="0" smtClean="0"/>
              <a:t> </a:t>
            </a:r>
            <a:r>
              <a:rPr lang="en-US" sz="2000" dirty="0" err="1" smtClean="0"/>
              <a:t>பரதேசிகளும்</a:t>
            </a:r>
            <a:r>
              <a:rPr lang="en-US" sz="2000" dirty="0" smtClean="0"/>
              <a:t> </a:t>
            </a:r>
            <a:r>
              <a:rPr lang="en-US" sz="2000" dirty="0" err="1" smtClean="0"/>
              <a:t>என்னிடத்தில்</a:t>
            </a:r>
            <a:r>
              <a:rPr lang="en-US" sz="2000" dirty="0" smtClean="0"/>
              <a:t> </a:t>
            </a:r>
            <a:r>
              <a:rPr lang="en-US" sz="2000" dirty="0" err="1" smtClean="0"/>
              <a:t>அந்நியருமாயிருக்கிறீர்கள்</a:t>
            </a:r>
            <a:r>
              <a:rPr lang="en-US" sz="2000" dirty="0" smtClean="0"/>
              <a:t>.</a:t>
            </a:r>
          </a:p>
          <a:p>
            <a:r>
              <a:rPr lang="en-US" sz="2000" dirty="0" err="1" smtClean="0"/>
              <a:t>மத்</a:t>
            </a:r>
            <a:r>
              <a:rPr lang="en-US" sz="2000" dirty="0" smtClean="0"/>
              <a:t> 25:19 – </a:t>
            </a:r>
            <a:r>
              <a:rPr lang="en-US" sz="2000" dirty="0" err="1" smtClean="0"/>
              <a:t>எஜமான்</a:t>
            </a:r>
            <a:r>
              <a:rPr lang="en-US" sz="2000" dirty="0" smtClean="0"/>
              <a:t> </a:t>
            </a:r>
            <a:r>
              <a:rPr lang="en-US" sz="2000" dirty="0" err="1" smtClean="0"/>
              <a:t>திரும்பி</a:t>
            </a:r>
            <a:r>
              <a:rPr lang="en-US" sz="2000" dirty="0" smtClean="0"/>
              <a:t> </a:t>
            </a:r>
            <a:r>
              <a:rPr lang="en-US" sz="2000" dirty="0" err="1" smtClean="0"/>
              <a:t>வந்து</a:t>
            </a:r>
            <a:r>
              <a:rPr lang="en-US" sz="2000" dirty="0" smtClean="0"/>
              <a:t> </a:t>
            </a:r>
            <a:r>
              <a:rPr lang="en-US" sz="2000" dirty="0" err="1" smtClean="0"/>
              <a:t>கணக்கு</a:t>
            </a:r>
            <a:r>
              <a:rPr lang="en-US" sz="2000" dirty="0" smtClean="0"/>
              <a:t> </a:t>
            </a:r>
            <a:r>
              <a:rPr lang="en-US" sz="2000" dirty="0" err="1" smtClean="0"/>
              <a:t>கேட்டான்</a:t>
            </a:r>
            <a:r>
              <a:rPr lang="en-US" sz="2000" dirty="0" smtClean="0"/>
              <a:t>.</a:t>
            </a:r>
          </a:p>
          <a:p>
            <a:r>
              <a:rPr lang="en-US" sz="2000" dirty="0" err="1" smtClean="0"/>
              <a:t>மத்</a:t>
            </a:r>
            <a:r>
              <a:rPr lang="en-US" sz="2000" dirty="0" smtClean="0"/>
              <a:t> 25:20 – </a:t>
            </a:r>
            <a:r>
              <a:rPr lang="en-US" sz="2000" dirty="0" err="1" smtClean="0"/>
              <a:t>ஐந்து</a:t>
            </a:r>
            <a:r>
              <a:rPr lang="en-US" sz="2000" dirty="0" smtClean="0"/>
              <a:t> </a:t>
            </a:r>
            <a:r>
              <a:rPr lang="en-US" sz="2000" dirty="0" err="1" smtClean="0"/>
              <a:t>தாலந்தை</a:t>
            </a:r>
            <a:r>
              <a:rPr lang="en-US" sz="2000" dirty="0" smtClean="0"/>
              <a:t> </a:t>
            </a:r>
            <a:r>
              <a:rPr lang="en-US" sz="2000" dirty="0" err="1" smtClean="0"/>
              <a:t>வாங்கினவன்</a:t>
            </a:r>
            <a:r>
              <a:rPr lang="en-US" sz="2000" dirty="0" smtClean="0"/>
              <a:t>, </a:t>
            </a:r>
            <a:r>
              <a:rPr lang="en-US" sz="2000" dirty="0" err="1" smtClean="0"/>
              <a:t>வேறு</a:t>
            </a:r>
            <a:r>
              <a:rPr lang="en-US" sz="2000" dirty="0" smtClean="0"/>
              <a:t> </a:t>
            </a:r>
            <a:r>
              <a:rPr lang="en-US" sz="2000" dirty="0" err="1" smtClean="0"/>
              <a:t>ஐந்து</a:t>
            </a:r>
            <a:r>
              <a:rPr lang="en-US" sz="2000" dirty="0" smtClean="0"/>
              <a:t> </a:t>
            </a:r>
            <a:r>
              <a:rPr lang="en-US" sz="2000" dirty="0" err="1" smtClean="0"/>
              <a:t>தாலந்தை</a:t>
            </a:r>
            <a:r>
              <a:rPr lang="en-US" sz="2000" dirty="0" smtClean="0"/>
              <a:t> </a:t>
            </a:r>
            <a:r>
              <a:rPr lang="en-US" sz="2000" dirty="0" err="1" smtClean="0"/>
              <a:t>கொண்டுவந்து</a:t>
            </a:r>
            <a:r>
              <a:rPr lang="en-US" sz="2000" dirty="0" smtClean="0"/>
              <a:t>, </a:t>
            </a:r>
            <a:r>
              <a:rPr lang="en-US" sz="2000" dirty="0" err="1" smtClean="0"/>
              <a:t>ஆண்டவனே</a:t>
            </a:r>
            <a:r>
              <a:rPr lang="en-US" sz="2000" dirty="0" smtClean="0"/>
              <a:t>, </a:t>
            </a:r>
            <a:r>
              <a:rPr lang="en-US" sz="2000" dirty="0" err="1" smtClean="0"/>
              <a:t>ஐந்து</a:t>
            </a:r>
            <a:r>
              <a:rPr lang="en-US" sz="2000" dirty="0" smtClean="0"/>
              <a:t> </a:t>
            </a:r>
            <a:r>
              <a:rPr lang="en-US" sz="2000" dirty="0" err="1" smtClean="0"/>
              <a:t>தாலந்தை</a:t>
            </a:r>
            <a:r>
              <a:rPr lang="en-US" sz="2000" dirty="0" smtClean="0"/>
              <a:t> </a:t>
            </a:r>
            <a:r>
              <a:rPr lang="en-US" sz="2000" dirty="0" err="1" smtClean="0"/>
              <a:t>என்னிடத்தில்</a:t>
            </a:r>
            <a:r>
              <a:rPr lang="en-US" sz="2000" dirty="0" smtClean="0"/>
              <a:t> </a:t>
            </a:r>
            <a:r>
              <a:rPr lang="en-US" sz="2000" dirty="0" err="1" smtClean="0"/>
              <a:t>ஒப்புவித்தீரே</a:t>
            </a:r>
            <a:r>
              <a:rPr lang="en-US" sz="2000" dirty="0" smtClean="0"/>
              <a:t> </a:t>
            </a:r>
            <a:r>
              <a:rPr lang="en-US" sz="2000" dirty="0" err="1" smtClean="0"/>
              <a:t>அவைகளைக்</a:t>
            </a:r>
            <a:r>
              <a:rPr lang="en-US" sz="2000" dirty="0" smtClean="0"/>
              <a:t> </a:t>
            </a:r>
            <a:r>
              <a:rPr lang="en-US" sz="2000" dirty="0" err="1" smtClean="0"/>
              <a:t>கொண்டு</a:t>
            </a:r>
            <a:r>
              <a:rPr lang="en-US" sz="2000" dirty="0" smtClean="0"/>
              <a:t> </a:t>
            </a:r>
            <a:r>
              <a:rPr lang="en-US" sz="2000" dirty="0" err="1" smtClean="0"/>
              <a:t>இதோ</a:t>
            </a:r>
            <a:r>
              <a:rPr lang="en-US" sz="2000" dirty="0" smtClean="0"/>
              <a:t>, </a:t>
            </a:r>
            <a:r>
              <a:rPr lang="en-US" sz="2000" dirty="0" err="1" smtClean="0"/>
              <a:t>வேறு</a:t>
            </a:r>
            <a:r>
              <a:rPr lang="en-US" sz="2000" dirty="0" smtClean="0"/>
              <a:t> </a:t>
            </a:r>
            <a:r>
              <a:rPr lang="en-US" sz="2000" dirty="0" err="1" smtClean="0"/>
              <a:t>ஐந்து</a:t>
            </a:r>
            <a:r>
              <a:rPr lang="en-US" sz="2000" dirty="0" smtClean="0"/>
              <a:t> </a:t>
            </a:r>
            <a:r>
              <a:rPr lang="en-US" sz="2000" dirty="0" err="1" smtClean="0"/>
              <a:t>தாலந்தைச்</a:t>
            </a:r>
            <a:r>
              <a:rPr lang="en-US" sz="2000" dirty="0" smtClean="0"/>
              <a:t> </a:t>
            </a:r>
            <a:r>
              <a:rPr lang="en-US" sz="2000" dirty="0" err="1" smtClean="0"/>
              <a:t>சம்பாதித்தேன்</a:t>
            </a:r>
            <a:r>
              <a:rPr lang="en-US" sz="2000" dirty="0" smtClean="0"/>
              <a:t> </a:t>
            </a:r>
            <a:r>
              <a:rPr lang="en-US" sz="2000" dirty="0" err="1" smtClean="0"/>
              <a:t>என்றான்</a:t>
            </a:r>
            <a:r>
              <a:rPr lang="en-US" sz="2000" dirty="0" smtClean="0"/>
              <a:t>.</a:t>
            </a:r>
          </a:p>
          <a:p>
            <a:endParaRPr lang="en-US" sz="2000" dirty="0"/>
          </a:p>
        </p:txBody>
      </p:sp>
    </p:spTree>
    <p:extLst>
      <p:ext uri="{BB962C8B-B14F-4D97-AF65-F5344CB8AC3E}">
        <p14:creationId xmlns:p14="http://schemas.microsoft.com/office/powerpoint/2010/main" val="1771500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err="1" smtClean="0"/>
              <a:t>இந்த</a:t>
            </a:r>
            <a:r>
              <a:rPr lang="en-US" sz="2700" dirty="0" smtClean="0"/>
              <a:t> </a:t>
            </a:r>
            <a:r>
              <a:rPr lang="en-US" sz="2700" dirty="0" err="1" smtClean="0"/>
              <a:t>உலகத்தின்</a:t>
            </a:r>
            <a:r>
              <a:rPr lang="en-US" sz="2700" dirty="0" smtClean="0"/>
              <a:t> </a:t>
            </a:r>
            <a:r>
              <a:rPr lang="en-US" sz="2700" dirty="0" err="1" smtClean="0"/>
              <a:t>அனைத்து</a:t>
            </a:r>
            <a:r>
              <a:rPr lang="en-US" sz="2700" dirty="0" smtClean="0"/>
              <a:t> </a:t>
            </a:r>
            <a:r>
              <a:rPr lang="en-US" sz="2700" dirty="0" err="1" smtClean="0"/>
              <a:t>செல்வங்களையும்</a:t>
            </a:r>
            <a:r>
              <a:rPr lang="en-US" sz="2700" dirty="0" smtClean="0"/>
              <a:t> </a:t>
            </a:r>
            <a:r>
              <a:rPr lang="en-US" sz="2700" dirty="0" err="1" smtClean="0"/>
              <a:t>கர்த்தர்</a:t>
            </a:r>
            <a:r>
              <a:rPr lang="en-US" sz="2700" dirty="0" smtClean="0"/>
              <a:t> </a:t>
            </a:r>
            <a:r>
              <a:rPr lang="en-US" sz="2700" dirty="0" err="1" smtClean="0"/>
              <a:t>நம்</a:t>
            </a:r>
            <a:r>
              <a:rPr lang="en-US" sz="2700" dirty="0" smtClean="0"/>
              <a:t> </a:t>
            </a:r>
            <a:r>
              <a:rPr lang="en-US" sz="2700" dirty="0" err="1" smtClean="0"/>
              <a:t>கைகளில்</a:t>
            </a:r>
            <a:r>
              <a:rPr lang="en-US" sz="2700" dirty="0" smtClean="0"/>
              <a:t> </a:t>
            </a:r>
            <a:r>
              <a:rPr lang="en-US" sz="2700" dirty="0" err="1" smtClean="0"/>
              <a:t>ஒப்படைத்துள்ளார்</a:t>
            </a:r>
            <a:r>
              <a:rPr lang="en-US" sz="2700" dirty="0" smtClean="0"/>
              <a:t>.</a:t>
            </a:r>
            <a:r>
              <a:rPr lang="en-US" dirty="0" smtClean="0"/>
              <a: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8" y="1608398"/>
            <a:ext cx="6174813" cy="5493010"/>
          </a:xfrm>
        </p:spPr>
      </p:pic>
    </p:spTree>
    <p:extLst>
      <p:ext uri="{BB962C8B-B14F-4D97-AF65-F5344CB8AC3E}">
        <p14:creationId xmlns:p14="http://schemas.microsoft.com/office/powerpoint/2010/main" val="2615179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did the servant get a harsh punishment?</a:t>
            </a:r>
            <a:endParaRPr lang="en-IN" dirty="0"/>
          </a:p>
        </p:txBody>
      </p:sp>
      <p:sp>
        <p:nvSpPr>
          <p:cNvPr id="3" name="Content Placeholder 2"/>
          <p:cNvSpPr>
            <a:spLocks noGrp="1"/>
          </p:cNvSpPr>
          <p:nvPr>
            <p:ph idx="1"/>
          </p:nvPr>
        </p:nvSpPr>
        <p:spPr/>
        <p:txBody>
          <a:bodyPr/>
          <a:lstStyle/>
          <a:p>
            <a:r>
              <a:rPr lang="en-US" dirty="0"/>
              <a:t>Matthew 25 :25 ‘ went out and hid your talents in the ground’</a:t>
            </a:r>
          </a:p>
          <a:p>
            <a:r>
              <a:rPr lang="en-US" dirty="0"/>
              <a:t>Matthew 25:30 throw that worthless servant outside, into the darkness, where there will be weeping and garnishing of teeth.</a:t>
            </a:r>
            <a:endParaRPr lang="en-IN" dirty="0"/>
          </a:p>
        </p:txBody>
      </p:sp>
    </p:spTree>
    <p:extLst>
      <p:ext uri="{BB962C8B-B14F-4D97-AF65-F5344CB8AC3E}">
        <p14:creationId xmlns:p14="http://schemas.microsoft.com/office/powerpoint/2010/main" val="2732872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smtClean="0"/>
              <a:t>சேவகனுக்கு</a:t>
            </a:r>
            <a:r>
              <a:rPr lang="en-US" sz="2800" dirty="0" smtClean="0"/>
              <a:t> </a:t>
            </a:r>
            <a:r>
              <a:rPr lang="en-US" sz="2800" dirty="0" err="1" smtClean="0"/>
              <a:t>ஏன்</a:t>
            </a:r>
            <a:r>
              <a:rPr lang="en-US" sz="2800" dirty="0" smtClean="0"/>
              <a:t> </a:t>
            </a:r>
            <a:r>
              <a:rPr lang="en-US" sz="2800" dirty="0" err="1" smtClean="0"/>
              <a:t>கடுமையான</a:t>
            </a:r>
            <a:r>
              <a:rPr lang="en-US" sz="2800" dirty="0" smtClean="0"/>
              <a:t> </a:t>
            </a:r>
            <a:r>
              <a:rPr lang="en-US" sz="2800" dirty="0" err="1" smtClean="0"/>
              <a:t>தண்டனை</a:t>
            </a:r>
            <a:r>
              <a:rPr lang="en-US" sz="2800" dirty="0" smtClean="0"/>
              <a:t> </a:t>
            </a:r>
            <a:r>
              <a:rPr lang="en-US" sz="2800" dirty="0" err="1" smtClean="0"/>
              <a:t>கிடைத்தது</a:t>
            </a:r>
            <a:r>
              <a:rPr lang="en-US" sz="2800" dirty="0" smtClean="0"/>
              <a:t>?</a:t>
            </a:r>
            <a:endParaRPr lang="en-US" sz="2800" dirty="0"/>
          </a:p>
        </p:txBody>
      </p:sp>
      <p:sp>
        <p:nvSpPr>
          <p:cNvPr id="3" name="Content Placeholder 2"/>
          <p:cNvSpPr>
            <a:spLocks noGrp="1"/>
          </p:cNvSpPr>
          <p:nvPr>
            <p:ph idx="1"/>
          </p:nvPr>
        </p:nvSpPr>
        <p:spPr/>
        <p:txBody>
          <a:bodyPr/>
          <a:lstStyle/>
          <a:p>
            <a:r>
              <a:rPr lang="en-US" dirty="0" err="1" smtClean="0"/>
              <a:t>மத்</a:t>
            </a:r>
            <a:r>
              <a:rPr lang="en-US" dirty="0" smtClean="0"/>
              <a:t> 25:25 – </a:t>
            </a:r>
            <a:r>
              <a:rPr lang="en-US" dirty="0" err="1" smtClean="0"/>
              <a:t>உமது</a:t>
            </a:r>
            <a:r>
              <a:rPr lang="en-US" dirty="0" smtClean="0"/>
              <a:t> </a:t>
            </a:r>
            <a:r>
              <a:rPr lang="en-US" dirty="0" err="1" smtClean="0"/>
              <a:t>தாலந்தை</a:t>
            </a:r>
            <a:r>
              <a:rPr lang="en-US" dirty="0" smtClean="0"/>
              <a:t> </a:t>
            </a:r>
            <a:r>
              <a:rPr lang="en-US" dirty="0" err="1" smtClean="0"/>
              <a:t>நிலத்தில்</a:t>
            </a:r>
            <a:r>
              <a:rPr lang="en-US" dirty="0" smtClean="0"/>
              <a:t> </a:t>
            </a:r>
            <a:r>
              <a:rPr lang="en-US" dirty="0" err="1" smtClean="0"/>
              <a:t>புதைத்து</a:t>
            </a:r>
            <a:r>
              <a:rPr lang="en-US" dirty="0" smtClean="0"/>
              <a:t> </a:t>
            </a:r>
            <a:r>
              <a:rPr lang="en-US" dirty="0" err="1" smtClean="0"/>
              <a:t>வைத்தேன்</a:t>
            </a:r>
            <a:r>
              <a:rPr lang="en-US" dirty="0" smtClean="0"/>
              <a:t>.</a:t>
            </a:r>
          </a:p>
          <a:p>
            <a:r>
              <a:rPr lang="en-US" dirty="0" err="1" smtClean="0"/>
              <a:t>மத்</a:t>
            </a:r>
            <a:r>
              <a:rPr lang="en-US" dirty="0" smtClean="0"/>
              <a:t> 25:30 – </a:t>
            </a:r>
            <a:r>
              <a:rPr lang="en-US" dirty="0" err="1" smtClean="0"/>
              <a:t>பிரயோஜனமற்ற</a:t>
            </a:r>
            <a:r>
              <a:rPr lang="en-US" dirty="0" smtClean="0"/>
              <a:t> </a:t>
            </a:r>
            <a:r>
              <a:rPr lang="en-US" dirty="0" err="1" smtClean="0"/>
              <a:t>ஊழியக்காரனாகிய</a:t>
            </a:r>
            <a:r>
              <a:rPr lang="en-US" dirty="0" smtClean="0"/>
              <a:t> </a:t>
            </a:r>
            <a:r>
              <a:rPr lang="en-US" dirty="0" err="1" smtClean="0"/>
              <a:t>இனவை</a:t>
            </a:r>
            <a:r>
              <a:rPr lang="en-US" dirty="0" smtClean="0"/>
              <a:t> </a:t>
            </a:r>
            <a:r>
              <a:rPr lang="en-US" dirty="0" err="1" smtClean="0"/>
              <a:t>பும்பான</a:t>
            </a:r>
            <a:r>
              <a:rPr lang="en-US" dirty="0" smtClean="0"/>
              <a:t> </a:t>
            </a:r>
            <a:r>
              <a:rPr lang="en-US" dirty="0" err="1" smtClean="0"/>
              <a:t>இருளிலே</a:t>
            </a:r>
            <a:r>
              <a:rPr lang="en-US" dirty="0" smtClean="0"/>
              <a:t> </a:t>
            </a:r>
            <a:r>
              <a:rPr lang="en-US" dirty="0" err="1" smtClean="0"/>
              <a:t>தள்ளிப்போடுங்கள்</a:t>
            </a:r>
            <a:r>
              <a:rPr lang="en-US" dirty="0" smtClean="0"/>
              <a:t>; </a:t>
            </a:r>
            <a:r>
              <a:rPr lang="en-US" dirty="0" err="1" smtClean="0"/>
              <a:t>அங்கே</a:t>
            </a:r>
            <a:r>
              <a:rPr lang="en-US" dirty="0" smtClean="0"/>
              <a:t> </a:t>
            </a:r>
            <a:r>
              <a:rPr lang="en-US" dirty="0" err="1" smtClean="0"/>
              <a:t>அழுகையும்</a:t>
            </a:r>
            <a:r>
              <a:rPr lang="en-US" dirty="0" smtClean="0"/>
              <a:t> </a:t>
            </a:r>
            <a:r>
              <a:rPr lang="en-US" dirty="0" err="1" smtClean="0"/>
              <a:t>பற்கடிப்பும்</a:t>
            </a:r>
            <a:r>
              <a:rPr lang="en-US" dirty="0" smtClean="0"/>
              <a:t> </a:t>
            </a:r>
            <a:r>
              <a:rPr lang="en-US" dirty="0" err="1" smtClean="0"/>
              <a:t>உண்டாயிருக்கும்</a:t>
            </a:r>
            <a:r>
              <a:rPr lang="en-US" dirty="0" smtClean="0"/>
              <a:t>.</a:t>
            </a:r>
            <a:endParaRPr lang="en-US" dirty="0"/>
          </a:p>
        </p:txBody>
      </p:sp>
    </p:spTree>
    <p:extLst>
      <p:ext uri="{BB962C8B-B14F-4D97-AF65-F5344CB8AC3E}">
        <p14:creationId xmlns:p14="http://schemas.microsoft.com/office/powerpoint/2010/main" val="3061255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Gross Negligence </a:t>
            </a:r>
            <a:endParaRPr lang="en-IN" dirty="0"/>
          </a:p>
        </p:txBody>
      </p:sp>
      <p:sp>
        <p:nvSpPr>
          <p:cNvPr id="3" name="Content Placeholder 2"/>
          <p:cNvSpPr>
            <a:spLocks noGrp="1"/>
          </p:cNvSpPr>
          <p:nvPr>
            <p:ph idx="1"/>
          </p:nvPr>
        </p:nvSpPr>
        <p:spPr/>
        <p:txBody>
          <a:bodyPr/>
          <a:lstStyle/>
          <a:p>
            <a:r>
              <a:rPr lang="en-US" dirty="0"/>
              <a:t>IPC Section 304 A ( culpable homicide)</a:t>
            </a:r>
          </a:p>
          <a:p>
            <a:r>
              <a:rPr lang="en-US" dirty="0"/>
              <a:t>IPC Section 337 &amp; 338 </a:t>
            </a:r>
          </a:p>
          <a:p>
            <a:r>
              <a:rPr lang="en-US" dirty="0"/>
              <a:t>Punishment with imprisonment </a:t>
            </a:r>
            <a:endParaRPr lang="en-IN" dirty="0"/>
          </a:p>
        </p:txBody>
      </p:sp>
    </p:spTree>
    <p:extLst>
      <p:ext uri="{BB962C8B-B14F-4D97-AF65-F5344CB8AC3E}">
        <p14:creationId xmlns:p14="http://schemas.microsoft.com/office/powerpoint/2010/main" val="2359357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படு</a:t>
            </a:r>
            <a:r>
              <a:rPr lang="en-US" dirty="0" smtClean="0"/>
              <a:t> </a:t>
            </a:r>
            <a:r>
              <a:rPr lang="en-US" dirty="0" err="1" smtClean="0"/>
              <a:t>அசட்டைத்தனம்</a:t>
            </a:r>
            <a:endParaRPr lang="en-US" dirty="0"/>
          </a:p>
        </p:txBody>
      </p:sp>
      <p:sp>
        <p:nvSpPr>
          <p:cNvPr id="3" name="Content Placeholder 2"/>
          <p:cNvSpPr>
            <a:spLocks noGrp="1"/>
          </p:cNvSpPr>
          <p:nvPr>
            <p:ph idx="1"/>
          </p:nvPr>
        </p:nvSpPr>
        <p:spPr/>
        <p:txBody>
          <a:bodyPr/>
          <a:lstStyle/>
          <a:p>
            <a:pPr marL="0" indent="0">
              <a:buNone/>
            </a:pPr>
            <a:r>
              <a:rPr lang="en-US" dirty="0" err="1" smtClean="0"/>
              <a:t>ஐபிசி</a:t>
            </a:r>
            <a:r>
              <a:rPr lang="en-US" dirty="0" smtClean="0"/>
              <a:t> </a:t>
            </a:r>
            <a:r>
              <a:rPr lang="en-US" dirty="0" err="1" smtClean="0"/>
              <a:t>பிரிவு</a:t>
            </a:r>
            <a:r>
              <a:rPr lang="en-US" dirty="0" smtClean="0"/>
              <a:t> 304 ஏ (</a:t>
            </a:r>
            <a:r>
              <a:rPr lang="en-US" dirty="0" err="1" smtClean="0"/>
              <a:t>கொலை</a:t>
            </a:r>
            <a:r>
              <a:rPr lang="en-US" dirty="0" smtClean="0"/>
              <a:t> </a:t>
            </a:r>
            <a:r>
              <a:rPr lang="en-US" dirty="0" err="1" smtClean="0"/>
              <a:t>குற்றம்</a:t>
            </a:r>
            <a:r>
              <a:rPr lang="en-US" dirty="0" smtClean="0"/>
              <a:t>)</a:t>
            </a:r>
          </a:p>
          <a:p>
            <a:pPr marL="0" indent="0">
              <a:buNone/>
            </a:pPr>
            <a:r>
              <a:rPr lang="en-US" dirty="0" err="1" smtClean="0"/>
              <a:t>ஐபிசி</a:t>
            </a:r>
            <a:r>
              <a:rPr lang="en-US" dirty="0" smtClean="0"/>
              <a:t> </a:t>
            </a:r>
            <a:r>
              <a:rPr lang="en-US" dirty="0" err="1" smtClean="0"/>
              <a:t>பிரிவு</a:t>
            </a:r>
            <a:r>
              <a:rPr lang="en-US" dirty="0" smtClean="0"/>
              <a:t> 337 &amp; 338 – </a:t>
            </a:r>
            <a:r>
              <a:rPr lang="en-US" dirty="0" err="1" smtClean="0"/>
              <a:t>சிறைத்தண்டனை</a:t>
            </a:r>
            <a:r>
              <a:rPr lang="en-US" dirty="0" smtClean="0"/>
              <a:t>.</a:t>
            </a:r>
            <a:endParaRPr lang="en-US" dirty="0"/>
          </a:p>
        </p:txBody>
      </p:sp>
    </p:spTree>
    <p:extLst>
      <p:ext uri="{BB962C8B-B14F-4D97-AF65-F5344CB8AC3E}">
        <p14:creationId xmlns:p14="http://schemas.microsoft.com/office/powerpoint/2010/main" val="3171014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Restitution must be made for carelessness </a:t>
            </a:r>
          </a:p>
        </p:txBody>
      </p:sp>
      <p:sp>
        <p:nvSpPr>
          <p:cNvPr id="3" name="Content Placeholder 2"/>
          <p:cNvSpPr>
            <a:spLocks noGrp="1"/>
          </p:cNvSpPr>
          <p:nvPr>
            <p:ph idx="1"/>
          </p:nvPr>
        </p:nvSpPr>
        <p:spPr/>
        <p:txBody>
          <a:bodyPr>
            <a:normAutofit lnSpcReduction="10000"/>
          </a:bodyPr>
          <a:lstStyle/>
          <a:p>
            <a:r>
              <a:rPr lang="en-IN" dirty="0"/>
              <a:t>Deuteronomy 22:8</a:t>
            </a:r>
            <a:r>
              <a:rPr lang="en-IN" baseline="30000" dirty="0"/>
              <a:t> </a:t>
            </a:r>
            <a:r>
              <a:rPr lang="en-IN" dirty="0"/>
              <a:t> When you build a new house, make a parapet around your roof so that you may not bring the guilt of bloodshed on your house if someone falls from the roof.</a:t>
            </a:r>
          </a:p>
          <a:p>
            <a:r>
              <a:rPr lang="en-IN" dirty="0"/>
              <a:t>Exodus 22:6"If a fire breaks out and spreads into thorn bushes so that it burns shocks of grain or standing grain or the whole field, the one who started the fire must make restitution.</a:t>
            </a:r>
          </a:p>
        </p:txBody>
      </p:sp>
    </p:spTree>
    <p:extLst>
      <p:ext uri="{BB962C8B-B14F-4D97-AF65-F5344CB8AC3E}">
        <p14:creationId xmlns:p14="http://schemas.microsoft.com/office/powerpoint/2010/main" val="199087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2">
                    <a:lumMod val="75000"/>
                  </a:schemeClr>
                </a:solidFill>
                <a:latin typeface="Arial Black" pitchFamily="34" charset="0"/>
              </a:rPr>
              <a:t>School of Financial Discipline</a:t>
            </a:r>
            <a:endParaRPr lang="en-IN" dirty="0">
              <a:solidFill>
                <a:schemeClr val="tx2">
                  <a:lumMod val="75000"/>
                </a:schemeClr>
              </a:solidFill>
              <a:latin typeface="Arial Black" pitchFamily="34" charset="0"/>
            </a:endParaRPr>
          </a:p>
        </p:txBody>
      </p:sp>
      <p:sp>
        <p:nvSpPr>
          <p:cNvPr id="3" name="Subtitle 2"/>
          <p:cNvSpPr>
            <a:spLocks noGrp="1"/>
          </p:cNvSpPr>
          <p:nvPr>
            <p:ph type="subTitle" idx="1"/>
          </p:nvPr>
        </p:nvSpPr>
        <p:spPr/>
        <p:txBody>
          <a:bodyPr/>
          <a:lstStyle/>
          <a:p>
            <a:r>
              <a:rPr lang="en-IN" dirty="0">
                <a:solidFill>
                  <a:srgbClr val="FF0000"/>
                </a:solidFill>
              </a:rPr>
              <a:t>“One who is faithful in a very little is also faithful in much”-Luke 16:10</a:t>
            </a:r>
          </a:p>
        </p:txBody>
      </p:sp>
    </p:spTree>
    <p:extLst>
      <p:ext uri="{BB962C8B-B14F-4D97-AF65-F5344CB8AC3E}">
        <p14:creationId xmlns:p14="http://schemas.microsoft.com/office/powerpoint/2010/main" val="66713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err="1" smtClean="0"/>
              <a:t>கவனக்குறைவுக்கு</a:t>
            </a:r>
            <a:r>
              <a:rPr lang="en-US" sz="3200" dirty="0" smtClean="0"/>
              <a:t> </a:t>
            </a:r>
            <a:r>
              <a:rPr lang="en-US" sz="3200" dirty="0" err="1" smtClean="0"/>
              <a:t>மறு</a:t>
            </a:r>
            <a:r>
              <a:rPr lang="en-US" sz="3200" dirty="0" smtClean="0"/>
              <a:t> </a:t>
            </a:r>
            <a:r>
              <a:rPr lang="en-US" sz="3200" dirty="0" err="1" smtClean="0"/>
              <a:t>சீரமைப்பு</a:t>
            </a:r>
            <a:r>
              <a:rPr lang="en-US" sz="3200" dirty="0" smtClean="0"/>
              <a:t> </a:t>
            </a:r>
            <a:r>
              <a:rPr lang="en-US" sz="3200" dirty="0" err="1" smtClean="0"/>
              <a:t>செய்யப்பட</a:t>
            </a:r>
            <a:r>
              <a:rPr lang="en-US" sz="3200" dirty="0" smtClean="0"/>
              <a:t> </a:t>
            </a:r>
            <a:r>
              <a:rPr lang="en-US" sz="3200" dirty="0" err="1" smtClean="0"/>
              <a:t>வேண்டும்</a:t>
            </a:r>
            <a:endParaRPr lang="en-US" sz="3200" dirty="0"/>
          </a:p>
        </p:txBody>
      </p:sp>
      <p:sp>
        <p:nvSpPr>
          <p:cNvPr id="3" name="Content Placeholder 2"/>
          <p:cNvSpPr>
            <a:spLocks noGrp="1"/>
          </p:cNvSpPr>
          <p:nvPr>
            <p:ph idx="1"/>
          </p:nvPr>
        </p:nvSpPr>
        <p:spPr/>
        <p:txBody>
          <a:bodyPr>
            <a:normAutofit fontScale="92500"/>
          </a:bodyPr>
          <a:lstStyle/>
          <a:p>
            <a:r>
              <a:rPr lang="en-US" dirty="0" err="1" smtClean="0"/>
              <a:t>உபா</a:t>
            </a:r>
            <a:r>
              <a:rPr lang="en-US" dirty="0" smtClean="0"/>
              <a:t> 22:8 - </a:t>
            </a:r>
            <a:r>
              <a:rPr lang="ta-IN" sz="2000" dirty="0"/>
              <a:t>நீ புதுவீட்டைக் கட்டினால், ஒருவன் உன் மெத்தையிலிருந்து விழுகிறதினாலே, நீ இரத்தப்பழியை உன் வீட்டின்மேல் சுமத்திக்கொள்ளாதபடிக்கு, அதற்குக் கைப்பிடிசுவரைக் கட்டவேண்டும்</a:t>
            </a:r>
            <a:r>
              <a:rPr lang="ta-IN" dirty="0"/>
              <a:t>.</a:t>
            </a:r>
          </a:p>
          <a:p>
            <a:r>
              <a:rPr lang="en-US" dirty="0" err="1" smtClean="0"/>
              <a:t>யாத்</a:t>
            </a:r>
            <a:r>
              <a:rPr lang="en-US" dirty="0" smtClean="0"/>
              <a:t> 22:6 - </a:t>
            </a:r>
            <a:r>
              <a:rPr lang="ta-IN" sz="2600" dirty="0"/>
              <a:t>அக்கினி எழும்பி, முள்ளுகளில் பற்றி, தானியப்போரையாவது, விளைந்த பயிரையாவது, வயலிலுள்ள வேறே எதையாவது எரித்துப்போட்டதேயானால், அக்கினியைக் கொளுத்தினவன் அக்கினிச் சேதத்திற்கு உத்தரவாதம் பண்ணவேண்டும்.</a:t>
            </a:r>
            <a:r>
              <a:rPr lang="ta-IN" sz="2600" dirty="0"/>
              <a:t/>
            </a:r>
            <a:br>
              <a:rPr lang="ta-IN" sz="2600" dirty="0"/>
            </a:br>
            <a:endParaRPr lang="en-US" sz="2600" dirty="0"/>
          </a:p>
        </p:txBody>
      </p:sp>
    </p:spTree>
    <p:extLst>
      <p:ext uri="{BB962C8B-B14F-4D97-AF65-F5344CB8AC3E}">
        <p14:creationId xmlns:p14="http://schemas.microsoft.com/office/powerpoint/2010/main" val="3481261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உண்மை</a:t>
            </a:r>
            <a:r>
              <a:rPr lang="en-US" dirty="0" smtClean="0"/>
              <a:t> </a:t>
            </a:r>
            <a:r>
              <a:rPr lang="en-US" dirty="0" err="1" smtClean="0"/>
              <a:t>மற்றும்</a:t>
            </a:r>
            <a:r>
              <a:rPr lang="en-US" dirty="0" smtClean="0"/>
              <a:t> </a:t>
            </a:r>
            <a:r>
              <a:rPr lang="en-US" dirty="0" err="1" smtClean="0"/>
              <a:t>கட்டுக்கதை</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கட்டுக்கதை</a:t>
            </a:r>
            <a:r>
              <a:rPr lang="en-US" dirty="0" smtClean="0"/>
              <a:t> – </a:t>
            </a:r>
            <a:r>
              <a:rPr lang="en-US" dirty="0" err="1" smtClean="0"/>
              <a:t>விசுவாசிகள்</a:t>
            </a:r>
            <a:r>
              <a:rPr lang="en-US" dirty="0" smtClean="0"/>
              <a:t> </a:t>
            </a:r>
            <a:r>
              <a:rPr lang="en-US" dirty="0" err="1" smtClean="0"/>
              <a:t>நேர்மையானவர்கள்</a:t>
            </a:r>
            <a:r>
              <a:rPr lang="en-US" dirty="0" smtClean="0"/>
              <a:t>, </a:t>
            </a:r>
            <a:r>
              <a:rPr lang="en-US" dirty="0" err="1" smtClean="0"/>
              <a:t>வேலையில்</a:t>
            </a:r>
            <a:r>
              <a:rPr lang="en-US" dirty="0" smtClean="0"/>
              <a:t> </a:t>
            </a:r>
            <a:r>
              <a:rPr lang="en-US" dirty="0" err="1" smtClean="0"/>
              <a:t>கவனமாக</a:t>
            </a:r>
            <a:r>
              <a:rPr lang="en-US" dirty="0" smtClean="0"/>
              <a:t> </a:t>
            </a:r>
            <a:r>
              <a:rPr lang="en-US" dirty="0" err="1" smtClean="0"/>
              <a:t>இருப்பார்கள்</a:t>
            </a:r>
            <a:r>
              <a:rPr lang="en-US" dirty="0" smtClean="0"/>
              <a:t>,, </a:t>
            </a:r>
            <a:r>
              <a:rPr lang="en-US" dirty="0" err="1" smtClean="0"/>
              <a:t>திருட</a:t>
            </a:r>
            <a:r>
              <a:rPr lang="en-US" dirty="0" smtClean="0"/>
              <a:t> </a:t>
            </a:r>
            <a:r>
              <a:rPr lang="en-US" dirty="0" err="1" smtClean="0"/>
              <a:t>மாட்டார்கள்</a:t>
            </a:r>
            <a:r>
              <a:rPr lang="en-US" dirty="0" smtClean="0"/>
              <a:t>.</a:t>
            </a:r>
          </a:p>
          <a:p>
            <a:r>
              <a:rPr lang="en-US" dirty="0" err="1" smtClean="0"/>
              <a:t>உண்மை</a:t>
            </a:r>
            <a:r>
              <a:rPr lang="en-US" dirty="0" smtClean="0"/>
              <a:t> – </a:t>
            </a:r>
            <a:r>
              <a:rPr lang="en-US" dirty="0" err="1" smtClean="0"/>
              <a:t>அணிசபைகளில்</a:t>
            </a:r>
            <a:r>
              <a:rPr lang="en-US" dirty="0" smtClean="0"/>
              <a:t> </a:t>
            </a:r>
            <a:r>
              <a:rPr lang="en-US" dirty="0" err="1" smtClean="0"/>
              <a:t>விசுவாசிகள்</a:t>
            </a:r>
            <a:r>
              <a:rPr lang="en-US" dirty="0" smtClean="0"/>
              <a:t> </a:t>
            </a:r>
            <a:r>
              <a:rPr lang="en-US" dirty="0" err="1" smtClean="0"/>
              <a:t>நேர்மையானவர்களாகவும்</a:t>
            </a:r>
            <a:r>
              <a:rPr lang="en-US" dirty="0" smtClean="0"/>
              <a:t>, </a:t>
            </a:r>
            <a:r>
              <a:rPr lang="en-US" dirty="0" err="1" smtClean="0"/>
              <a:t>வேலையில்</a:t>
            </a:r>
            <a:r>
              <a:rPr lang="en-US" dirty="0" smtClean="0"/>
              <a:t> </a:t>
            </a:r>
            <a:r>
              <a:rPr lang="en-US" dirty="0" err="1" smtClean="0"/>
              <a:t>கவனமாகவும்</a:t>
            </a:r>
            <a:r>
              <a:rPr lang="en-US" dirty="0" smtClean="0"/>
              <a:t>, </a:t>
            </a:r>
            <a:r>
              <a:rPr lang="en-US" dirty="0" err="1" smtClean="0"/>
              <a:t>திருடக்கூடாது</a:t>
            </a:r>
            <a:r>
              <a:rPr lang="en-US" dirty="0" smtClean="0"/>
              <a:t> </a:t>
            </a:r>
            <a:r>
              <a:rPr lang="en-US" dirty="0" err="1" smtClean="0"/>
              <a:t>என்றும்</a:t>
            </a:r>
            <a:r>
              <a:rPr lang="en-US" dirty="0" smtClean="0"/>
              <a:t> </a:t>
            </a:r>
            <a:r>
              <a:rPr lang="en-US" dirty="0" err="1" smtClean="0"/>
              <a:t>கற்பிக்க</a:t>
            </a:r>
            <a:r>
              <a:rPr lang="en-US" dirty="0" smtClean="0"/>
              <a:t> </a:t>
            </a:r>
            <a:r>
              <a:rPr lang="en-US" dirty="0" err="1" smtClean="0"/>
              <a:t>வேண்டும்</a:t>
            </a:r>
            <a:r>
              <a:rPr lang="en-US" dirty="0" smtClean="0"/>
              <a:t>.</a:t>
            </a:r>
            <a:endParaRPr lang="en-US" dirty="0"/>
          </a:p>
        </p:txBody>
      </p:sp>
    </p:spTree>
    <p:extLst>
      <p:ext uri="{BB962C8B-B14F-4D97-AF65-F5344CB8AC3E}">
        <p14:creationId xmlns:p14="http://schemas.microsoft.com/office/powerpoint/2010/main" val="2370548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3D5C14-9AEC-354E-B0CC-3CB9E69B4A0A}"/>
              </a:ext>
            </a:extLst>
          </p:cNvPr>
          <p:cNvSpPr>
            <a:spLocks noGrp="1"/>
          </p:cNvSpPr>
          <p:nvPr>
            <p:ph type="title"/>
          </p:nvPr>
        </p:nvSpPr>
        <p:spPr/>
        <p:txBody>
          <a:bodyPr>
            <a:normAutofit fontScale="90000"/>
          </a:bodyPr>
          <a:lstStyle/>
          <a:p>
            <a:r>
              <a:rPr lang="en-US" dirty="0" err="1" smtClean="0"/>
              <a:t>கவனக்குறைவுக்கு</a:t>
            </a:r>
            <a:r>
              <a:rPr lang="en-US" dirty="0" smtClean="0"/>
              <a:t> </a:t>
            </a:r>
            <a:r>
              <a:rPr lang="en-US" dirty="0" err="1" smtClean="0"/>
              <a:t>காரணங்கள்</a:t>
            </a:r>
            <a:endParaRPr lang="en-US" dirty="0"/>
          </a:p>
        </p:txBody>
      </p:sp>
      <p:sp>
        <p:nvSpPr>
          <p:cNvPr id="3" name="Content Placeholder 2">
            <a:extLst>
              <a:ext uri="{FF2B5EF4-FFF2-40B4-BE49-F238E27FC236}">
                <a16:creationId xmlns:a16="http://schemas.microsoft.com/office/drawing/2014/main" xmlns="" id="{E7FE792F-99E0-D949-9CAB-C5C7ECD1A7FE}"/>
              </a:ext>
            </a:extLst>
          </p:cNvPr>
          <p:cNvSpPr>
            <a:spLocks noGrp="1"/>
          </p:cNvSpPr>
          <p:nvPr>
            <p:ph idx="1"/>
          </p:nvPr>
        </p:nvSpPr>
        <p:spPr/>
        <p:txBody>
          <a:bodyPr/>
          <a:lstStyle/>
          <a:p>
            <a:r>
              <a:rPr lang="ta-IN" dirty="0" err="1"/>
              <a:t>கவனக்குறைவான</a:t>
            </a:r>
            <a:r>
              <a:rPr lang="en-US" dirty="0"/>
              <a:t>,</a:t>
            </a:r>
            <a:r>
              <a:rPr lang="ta-IN" dirty="0"/>
              <a:t> </a:t>
            </a:r>
            <a:r>
              <a:rPr lang="ta-IN" dirty="0" err="1"/>
              <a:t>பொறுப்பற்ற</a:t>
            </a:r>
            <a:r>
              <a:rPr lang="ta-IN" dirty="0"/>
              <a:t> தன்மை</a:t>
            </a:r>
            <a:r>
              <a:rPr lang="en-US" dirty="0"/>
              <a:t>, </a:t>
            </a:r>
            <a:r>
              <a:rPr lang="ta-IN" dirty="0"/>
              <a:t>அலட்சியம்</a:t>
            </a:r>
            <a:r>
              <a:rPr lang="ta-IN" dirty="0">
                <a:latin typeface="Latha" panose="020B0604020202020204" pitchFamily="34" charset="0"/>
              </a:rPr>
              <a:t> </a:t>
            </a:r>
            <a:r>
              <a:rPr lang="en-US" dirty="0">
                <a:latin typeface="Latha" panose="020B0604020202020204" pitchFamily="34" charset="0"/>
              </a:rPr>
              <a:t>= </a:t>
            </a:r>
            <a:r>
              <a:rPr lang="ta-IN" dirty="0" err="1"/>
              <a:t>நேர்மையின்மை</a:t>
            </a:r>
            <a:r>
              <a:rPr lang="en-US" dirty="0"/>
              <a:t>, </a:t>
            </a:r>
            <a:r>
              <a:rPr lang="en-US" dirty="0" err="1">
                <a:latin typeface="Latha" panose="020B0604020202020204" pitchFamily="34" charset="0"/>
                <a:cs typeface="Latha" panose="020B0604020202020204" pitchFamily="34" charset="0"/>
              </a:rPr>
              <a:t>அநீதி</a:t>
            </a:r>
            <a:r>
              <a:rPr lang="en-US" dirty="0">
                <a:latin typeface="Latha" panose="020B0604020202020204" pitchFamily="34" charset="0"/>
                <a:cs typeface="Latha" panose="020B0604020202020204" pitchFamily="34" charset="0"/>
              </a:rPr>
              <a:t> (</a:t>
            </a:r>
            <a:r>
              <a:rPr lang="en-US" dirty="0" err="1">
                <a:latin typeface="Latha" panose="020B0604020202020204" pitchFamily="34" charset="0"/>
                <a:cs typeface="Latha" panose="020B0604020202020204" pitchFamily="34" charset="0"/>
              </a:rPr>
              <a:t>லூக்கா</a:t>
            </a:r>
            <a:r>
              <a:rPr lang="en-US" dirty="0">
                <a:latin typeface="Latha" panose="020B0604020202020204" pitchFamily="34" charset="0"/>
                <a:cs typeface="Latha" panose="020B0604020202020204" pitchFamily="34" charset="0"/>
              </a:rPr>
              <a:t> 16;8</a:t>
            </a:r>
            <a:r>
              <a:rPr lang="ta-IN" dirty="0">
                <a:latin typeface="Latha" panose="020B0604020202020204" pitchFamily="34" charset="0"/>
                <a:cs typeface="Latha" panose="020B0604020202020204" pitchFamily="34" charset="0"/>
              </a:rPr>
              <a:t>)</a:t>
            </a:r>
          </a:p>
          <a:p>
            <a:r>
              <a:rPr lang="ta-IN" dirty="0" err="1">
                <a:latin typeface="Latha" panose="020B0604020202020204" pitchFamily="34" charset="0"/>
                <a:cs typeface="Latha" panose="020B0604020202020204" pitchFamily="34" charset="0"/>
              </a:rPr>
              <a:t>மத்தேயு</a:t>
            </a:r>
            <a:r>
              <a:rPr lang="ta-IN" dirty="0">
                <a:latin typeface="Latha" panose="020B0604020202020204" pitchFamily="34" charset="0"/>
                <a:cs typeface="Latha" panose="020B0604020202020204" pitchFamily="34" charset="0"/>
              </a:rPr>
              <a:t> 16;26 </a:t>
            </a:r>
            <a:r>
              <a:rPr lang="ta-IN" dirty="0" err="1"/>
              <a:t>பொல்லாதவனும்</a:t>
            </a:r>
            <a:r>
              <a:rPr lang="ta-IN" dirty="0"/>
              <a:t> </a:t>
            </a:r>
            <a:r>
              <a:rPr lang="ta-IN" dirty="0" err="1"/>
              <a:t>சோம்பனுமான</a:t>
            </a:r>
            <a:r>
              <a:rPr lang="ta-IN" dirty="0"/>
              <a:t> </a:t>
            </a:r>
            <a:r>
              <a:rPr lang="ta-IN" dirty="0" err="1"/>
              <a:t>ஊழியக்காரனே</a:t>
            </a:r>
            <a:r>
              <a:rPr lang="ta-IN" dirty="0"/>
              <a:t>,</a:t>
            </a:r>
          </a:p>
          <a:p>
            <a:r>
              <a:rPr lang="ta-IN" dirty="0"/>
              <a:t> 1) பொல்லாத எண்ணம்</a:t>
            </a:r>
          </a:p>
          <a:p>
            <a:r>
              <a:rPr lang="ta-IN" dirty="0"/>
              <a:t> 2) </a:t>
            </a:r>
            <a:r>
              <a:rPr lang="ta-IN" dirty="0" err="1"/>
              <a:t>சோம்பேறித்தனம்</a:t>
            </a:r>
            <a:endParaRPr lang="ta-IN" dirty="0"/>
          </a:p>
          <a:p>
            <a:endParaRPr lang="ta-IN" dirty="0">
              <a:latin typeface="Latha" panose="020B0604020202020204" pitchFamily="34" charset="0"/>
              <a:cs typeface="Latha" panose="020B0604020202020204" pitchFamily="34" charset="0"/>
            </a:endParaRPr>
          </a:p>
          <a:p>
            <a:endParaRPr lang="en-US" dirty="0">
              <a:latin typeface="Latha" panose="020B0604020202020204" pitchFamily="34" charset="0"/>
              <a:cs typeface="Latha" panose="020B0604020202020204" pitchFamily="34" charset="0"/>
            </a:endParaRPr>
          </a:p>
          <a:p>
            <a:endParaRPr lang="en-US" dirty="0"/>
          </a:p>
          <a:p>
            <a:endParaRPr lang="en-US" dirty="0"/>
          </a:p>
        </p:txBody>
      </p:sp>
    </p:spTree>
    <p:extLst>
      <p:ext uri="{BB962C8B-B14F-4D97-AF65-F5344CB8AC3E}">
        <p14:creationId xmlns:p14="http://schemas.microsoft.com/office/powerpoint/2010/main" val="2801902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a:t>
            </a:r>
            <a:endParaRPr lang="en-IN" dirty="0"/>
          </a:p>
        </p:txBody>
      </p:sp>
      <p:sp>
        <p:nvSpPr>
          <p:cNvPr id="3" name="Content Placeholder 2"/>
          <p:cNvSpPr>
            <a:spLocks noGrp="1"/>
          </p:cNvSpPr>
          <p:nvPr>
            <p:ph idx="1"/>
          </p:nvPr>
        </p:nvSpPr>
        <p:spPr/>
        <p:txBody>
          <a:bodyPr/>
          <a:lstStyle/>
          <a:p>
            <a:r>
              <a:rPr lang="en-US" dirty="0"/>
              <a:t>Write down three incidence where you were careless at work and it cost some others, if possible restitute the loss.</a:t>
            </a:r>
          </a:p>
          <a:p>
            <a:endParaRPr lang="en-US" dirty="0"/>
          </a:p>
          <a:p>
            <a:r>
              <a:rPr lang="en-US" dirty="0"/>
              <a:t>Write down three incidence where you were vigilant and made a profit for others. </a:t>
            </a:r>
            <a:endParaRPr lang="en-IN" dirty="0"/>
          </a:p>
        </p:txBody>
      </p:sp>
    </p:spTree>
    <p:extLst>
      <p:ext uri="{BB962C8B-B14F-4D97-AF65-F5344CB8AC3E}">
        <p14:creationId xmlns:p14="http://schemas.microsoft.com/office/powerpoint/2010/main" val="606614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பயிற்சி</a:t>
            </a:r>
            <a:endParaRPr lang="en-US" dirty="0"/>
          </a:p>
        </p:txBody>
      </p:sp>
      <p:sp>
        <p:nvSpPr>
          <p:cNvPr id="3" name="Content Placeholder 2"/>
          <p:cNvSpPr>
            <a:spLocks noGrp="1"/>
          </p:cNvSpPr>
          <p:nvPr>
            <p:ph idx="1"/>
          </p:nvPr>
        </p:nvSpPr>
        <p:spPr/>
        <p:txBody>
          <a:bodyPr>
            <a:normAutofit lnSpcReduction="10000"/>
          </a:bodyPr>
          <a:lstStyle/>
          <a:p>
            <a:r>
              <a:rPr lang="en-US" dirty="0" err="1" smtClean="0"/>
              <a:t>நீங்கள்</a:t>
            </a:r>
            <a:r>
              <a:rPr lang="en-US" dirty="0" smtClean="0"/>
              <a:t> </a:t>
            </a:r>
            <a:r>
              <a:rPr lang="en-US" dirty="0" err="1" smtClean="0"/>
              <a:t>வேலையில்</a:t>
            </a:r>
            <a:r>
              <a:rPr lang="en-US" dirty="0" smtClean="0"/>
              <a:t> </a:t>
            </a:r>
            <a:r>
              <a:rPr lang="en-US" dirty="0" err="1" smtClean="0"/>
              <a:t>கவனக்குறைவாக</a:t>
            </a:r>
            <a:r>
              <a:rPr lang="en-US" dirty="0" smtClean="0"/>
              <a:t> </a:t>
            </a:r>
            <a:r>
              <a:rPr lang="en-US" dirty="0" err="1" smtClean="0"/>
              <a:t>இருந்ததால்</a:t>
            </a:r>
            <a:r>
              <a:rPr lang="en-US" dirty="0" smtClean="0"/>
              <a:t> </a:t>
            </a:r>
            <a:r>
              <a:rPr lang="en-US" dirty="0" err="1" smtClean="0"/>
              <a:t>மற்றவருக்க்கு</a:t>
            </a:r>
            <a:r>
              <a:rPr lang="en-US" dirty="0" smtClean="0"/>
              <a:t> </a:t>
            </a:r>
            <a:r>
              <a:rPr lang="en-US" dirty="0" err="1" smtClean="0"/>
              <a:t>இழப்பு</a:t>
            </a:r>
            <a:r>
              <a:rPr lang="en-US" dirty="0" smtClean="0"/>
              <a:t> </a:t>
            </a:r>
            <a:r>
              <a:rPr lang="en-US" dirty="0" err="1" smtClean="0"/>
              <a:t>ஏற்படுதிய</a:t>
            </a:r>
            <a:r>
              <a:rPr lang="en-US" dirty="0" smtClean="0"/>
              <a:t> </a:t>
            </a:r>
            <a:r>
              <a:rPr lang="en-US" dirty="0" err="1" smtClean="0"/>
              <a:t>மூன்று</a:t>
            </a:r>
            <a:r>
              <a:rPr lang="en-US" dirty="0" smtClean="0"/>
              <a:t> </a:t>
            </a:r>
            <a:r>
              <a:rPr lang="en-US" dirty="0" err="1" smtClean="0"/>
              <a:t>நிகழ்வுகளை</a:t>
            </a:r>
            <a:r>
              <a:rPr lang="en-US" dirty="0" smtClean="0"/>
              <a:t> </a:t>
            </a:r>
            <a:r>
              <a:rPr lang="en-US" dirty="0" err="1" smtClean="0"/>
              <a:t>எழுதுங்கள்</a:t>
            </a:r>
            <a:r>
              <a:rPr lang="en-US" dirty="0" smtClean="0"/>
              <a:t>, </a:t>
            </a:r>
            <a:r>
              <a:rPr lang="en-US" dirty="0" err="1" smtClean="0"/>
              <a:t>மேலும்</a:t>
            </a:r>
            <a:r>
              <a:rPr lang="en-US" dirty="0"/>
              <a:t> </a:t>
            </a:r>
            <a:r>
              <a:rPr lang="en-US" dirty="0" err="1" smtClean="0"/>
              <a:t>முடிந்தால்</a:t>
            </a:r>
            <a:r>
              <a:rPr lang="en-US" dirty="0" smtClean="0"/>
              <a:t> </a:t>
            </a:r>
            <a:r>
              <a:rPr lang="en-US" dirty="0" err="1" smtClean="0"/>
              <a:t>இழப்பை</a:t>
            </a:r>
            <a:r>
              <a:rPr lang="en-US" dirty="0" smtClean="0"/>
              <a:t> </a:t>
            </a:r>
            <a:r>
              <a:rPr lang="en-US" dirty="0" err="1" smtClean="0"/>
              <a:t>ஈடுசெய்யவும்</a:t>
            </a:r>
            <a:r>
              <a:rPr lang="en-US" dirty="0" smtClean="0"/>
              <a:t>.</a:t>
            </a:r>
          </a:p>
          <a:p>
            <a:r>
              <a:rPr lang="en-US" dirty="0" err="1" smtClean="0"/>
              <a:t>நீங்கள்</a:t>
            </a:r>
            <a:r>
              <a:rPr lang="en-US" dirty="0" smtClean="0"/>
              <a:t> </a:t>
            </a:r>
            <a:r>
              <a:rPr lang="en-US" dirty="0" err="1" smtClean="0"/>
              <a:t>விழிப்புடன்</a:t>
            </a:r>
            <a:r>
              <a:rPr lang="en-US" dirty="0" smtClean="0"/>
              <a:t> </a:t>
            </a:r>
            <a:r>
              <a:rPr lang="en-US" dirty="0" err="1" smtClean="0"/>
              <a:t>இருந்ததால்</a:t>
            </a:r>
            <a:r>
              <a:rPr lang="en-US" dirty="0" smtClean="0"/>
              <a:t> </a:t>
            </a:r>
            <a:r>
              <a:rPr lang="en-US" dirty="0" err="1" smtClean="0"/>
              <a:t>மற்றவர்களுக்கு</a:t>
            </a:r>
            <a:r>
              <a:rPr lang="en-US" dirty="0" smtClean="0"/>
              <a:t> </a:t>
            </a:r>
            <a:r>
              <a:rPr lang="en-US" dirty="0" err="1" smtClean="0"/>
              <a:t>லாபம்</a:t>
            </a:r>
            <a:r>
              <a:rPr lang="en-US" dirty="0" smtClean="0"/>
              <a:t> </a:t>
            </a:r>
            <a:r>
              <a:rPr lang="en-US" dirty="0" err="1" smtClean="0"/>
              <a:t>ஈட்டிய</a:t>
            </a:r>
            <a:r>
              <a:rPr lang="en-US" dirty="0" smtClean="0"/>
              <a:t> </a:t>
            </a:r>
            <a:r>
              <a:rPr lang="en-US" dirty="0" err="1" smtClean="0"/>
              <a:t>மூன்று</a:t>
            </a:r>
            <a:r>
              <a:rPr lang="en-US" dirty="0" smtClean="0"/>
              <a:t> </a:t>
            </a:r>
            <a:r>
              <a:rPr lang="en-US" dirty="0" err="1" smtClean="0"/>
              <a:t>நிகழ்வுகளை</a:t>
            </a:r>
            <a:r>
              <a:rPr lang="en-US" dirty="0" smtClean="0"/>
              <a:t> </a:t>
            </a:r>
            <a:r>
              <a:rPr lang="en-US" dirty="0" err="1" smtClean="0"/>
              <a:t>எழுதுங்கள்</a:t>
            </a:r>
            <a:r>
              <a:rPr lang="en-US" dirty="0" smtClean="0"/>
              <a:t>.</a:t>
            </a:r>
            <a:endParaRPr lang="en-US" dirty="0"/>
          </a:p>
        </p:txBody>
      </p:sp>
    </p:spTree>
    <p:extLst>
      <p:ext uri="{BB962C8B-B14F-4D97-AF65-F5344CB8AC3E}">
        <p14:creationId xmlns:p14="http://schemas.microsoft.com/office/powerpoint/2010/main" val="361751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20000"/>
          </a:bodyPr>
          <a:lstStyle/>
          <a:p>
            <a:r>
              <a:rPr lang="en-IN" dirty="0"/>
              <a:t>Proverbs 22:29 See you a man diligent in his business? he shall stand before kings; he shall not stand before mean men.</a:t>
            </a:r>
          </a:p>
          <a:p>
            <a:endParaRPr lang="en-IN" dirty="0"/>
          </a:p>
          <a:p>
            <a:r>
              <a:rPr lang="en-IN" dirty="0"/>
              <a:t> </a:t>
            </a:r>
            <a:r>
              <a:rPr lang="en-IN" b="1" dirty="0"/>
              <a:t>Proverbs</a:t>
            </a:r>
            <a:r>
              <a:rPr lang="en-IN" dirty="0"/>
              <a:t> 10:4 Poor is he who works with a negligent hand, But the hand of the diligent makes rich.</a:t>
            </a:r>
          </a:p>
          <a:p>
            <a:r>
              <a:rPr lang="en-IN" dirty="0"/>
              <a:t> </a:t>
            </a:r>
            <a:r>
              <a:rPr lang="en-IN" b="1" dirty="0"/>
              <a:t>Proverbs</a:t>
            </a:r>
            <a:r>
              <a:rPr lang="en-IN" dirty="0"/>
              <a:t> 10:4 Lazy hands make for poverty, but diligent hands bring wealth.</a:t>
            </a:r>
            <a:br>
              <a:rPr lang="en-IN" dirty="0"/>
            </a:br>
            <a:r>
              <a:rPr lang="en-IN" dirty="0"/>
              <a:t/>
            </a:r>
            <a:br>
              <a:rPr lang="en-IN" dirty="0"/>
            </a:br>
            <a:endParaRPr lang="en-IN" dirty="0"/>
          </a:p>
        </p:txBody>
      </p:sp>
    </p:spTree>
    <p:extLst>
      <p:ext uri="{BB962C8B-B14F-4D97-AF65-F5344CB8AC3E}">
        <p14:creationId xmlns:p14="http://schemas.microsoft.com/office/powerpoint/2010/main" val="1390219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C3B5EF-9FC2-4347-9776-42BC862E9D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81AC99C4-AA1F-6A44-B843-DC0C80973F00}"/>
              </a:ext>
            </a:extLst>
          </p:cNvPr>
          <p:cNvSpPr>
            <a:spLocks noGrp="1"/>
          </p:cNvSpPr>
          <p:nvPr>
            <p:ph idx="1"/>
          </p:nvPr>
        </p:nvSpPr>
        <p:spPr/>
        <p:txBody>
          <a:bodyPr/>
          <a:lstStyle/>
          <a:p>
            <a:r>
              <a:rPr lang="ta-IN" sz="2400" dirty="0"/>
              <a:t>நீதிமொழிகள் 22</a:t>
            </a:r>
            <a:r>
              <a:rPr lang="en-US" sz="2400" dirty="0"/>
              <a:t>:</a:t>
            </a:r>
            <a:r>
              <a:rPr lang="ta-IN" sz="2400" dirty="0"/>
              <a:t>29 தன் வேலையில் </a:t>
            </a:r>
            <a:r>
              <a:rPr lang="ta-IN" sz="2400" dirty="0" err="1"/>
              <a:t>ஜாக்கிரதையாயிருக்கிறவனை</a:t>
            </a:r>
            <a:r>
              <a:rPr lang="ta-IN" sz="2400" dirty="0"/>
              <a:t> நீ கண்டால், அவன் </a:t>
            </a:r>
            <a:r>
              <a:rPr lang="ta-IN" sz="2400" dirty="0" err="1"/>
              <a:t>நீசருக்கு</a:t>
            </a:r>
            <a:r>
              <a:rPr lang="ta-IN" sz="2400" dirty="0"/>
              <a:t> முன்பாக </a:t>
            </a:r>
            <a:r>
              <a:rPr lang="ta-IN" sz="2400" dirty="0" err="1"/>
              <a:t>நில்லாமல்</a:t>
            </a:r>
            <a:r>
              <a:rPr lang="ta-IN" sz="2400" dirty="0"/>
              <a:t>, </a:t>
            </a:r>
            <a:r>
              <a:rPr lang="ta-IN" sz="2400" dirty="0" err="1"/>
              <a:t>ராஜாக்களுக்கு</a:t>
            </a:r>
            <a:r>
              <a:rPr lang="ta-IN" sz="2400" dirty="0"/>
              <a:t> முன்பாக நிற்பான்.</a:t>
            </a:r>
            <a:br>
              <a:rPr lang="ta-IN" sz="2400" dirty="0"/>
            </a:br>
            <a:endParaRPr lang="ta-IN" sz="2400" dirty="0"/>
          </a:p>
          <a:p>
            <a:r>
              <a:rPr lang="ta-IN" sz="2400" dirty="0"/>
              <a:t>நீதிமொழிகள் 10</a:t>
            </a:r>
            <a:r>
              <a:rPr lang="en-US" sz="2400" dirty="0"/>
              <a:t>:</a:t>
            </a:r>
            <a:r>
              <a:rPr lang="ta-IN" sz="2400" dirty="0"/>
              <a:t>4. </a:t>
            </a:r>
            <a:r>
              <a:rPr lang="ta-IN" sz="2400" dirty="0" err="1"/>
              <a:t>சோம்பற்கையால்</a:t>
            </a:r>
            <a:r>
              <a:rPr lang="ta-IN" sz="2400" dirty="0"/>
              <a:t> </a:t>
            </a:r>
            <a:r>
              <a:rPr lang="ta-IN" sz="2400" dirty="0" err="1"/>
              <a:t>வேலைசெய்கிறவன்</a:t>
            </a:r>
            <a:r>
              <a:rPr lang="ta-IN" sz="2400" dirty="0"/>
              <a:t> </a:t>
            </a:r>
            <a:r>
              <a:rPr lang="ta-IN" sz="2400" dirty="0" err="1"/>
              <a:t>ஏழையாவான்</a:t>
            </a:r>
            <a:r>
              <a:rPr lang="ta-IN" sz="2400" dirty="0"/>
              <a:t>; </a:t>
            </a:r>
            <a:r>
              <a:rPr lang="ta-IN" sz="2400" dirty="0" err="1"/>
              <a:t>சுறுசுறுப்புள்ளவன்</a:t>
            </a:r>
            <a:r>
              <a:rPr lang="ta-IN" sz="2400" dirty="0"/>
              <a:t> </a:t>
            </a:r>
            <a:r>
              <a:rPr lang="ta-IN" sz="2400" dirty="0" err="1"/>
              <a:t>கையோ</a:t>
            </a:r>
            <a:r>
              <a:rPr lang="ta-IN" sz="2400" dirty="0"/>
              <a:t> </a:t>
            </a:r>
            <a:r>
              <a:rPr lang="ta-IN" sz="2400" dirty="0" err="1"/>
              <a:t>செல்வத்தை</a:t>
            </a:r>
            <a:r>
              <a:rPr lang="ta-IN" sz="2400" dirty="0"/>
              <a:t> உண்டாக்கும்</a:t>
            </a:r>
            <a:r>
              <a:rPr lang="ta-IN" dirty="0"/>
              <a:t>.</a:t>
            </a:r>
            <a:br>
              <a:rPr lang="ta-IN" dirty="0"/>
            </a:br>
            <a:endParaRPr lang="ta-IN" dirty="0"/>
          </a:p>
          <a:p>
            <a:endParaRPr lang="ta-IN" sz="2400" dirty="0"/>
          </a:p>
          <a:p>
            <a:endParaRPr lang="en-US" dirty="0"/>
          </a:p>
        </p:txBody>
      </p:sp>
    </p:spTree>
    <p:extLst>
      <p:ext uri="{BB962C8B-B14F-4D97-AF65-F5344CB8AC3E}">
        <p14:creationId xmlns:p14="http://schemas.microsoft.com/office/powerpoint/2010/main" val="3117744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descr="C:\Users\Dr ac\Downloads\WhatsApp Image 2019-05-03 at 2.54.53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6" y="620688"/>
            <a:ext cx="4677984" cy="623731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r ac\Downloads\WhatsApp Image 2019-05-03 at 2.51.09 P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1160" y="620688"/>
            <a:ext cx="4266473" cy="5688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912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Joseph = church</a:t>
            </a:r>
            <a:endParaRPr lang="en-IN" dirty="0"/>
          </a:p>
        </p:txBody>
      </p:sp>
      <p:sp>
        <p:nvSpPr>
          <p:cNvPr id="3" name="Content Placeholder 2"/>
          <p:cNvSpPr>
            <a:spLocks noGrp="1"/>
          </p:cNvSpPr>
          <p:nvPr>
            <p:ph idx="1"/>
          </p:nvPr>
        </p:nvSpPr>
        <p:spPr/>
        <p:txBody>
          <a:bodyPr>
            <a:normAutofit fontScale="92500" lnSpcReduction="10000"/>
          </a:bodyPr>
          <a:lstStyle/>
          <a:p>
            <a:r>
              <a:rPr lang="en-US" dirty="0"/>
              <a:t>Genesis 39:2 </a:t>
            </a:r>
            <a:r>
              <a:rPr lang="en-IN" baseline="30000" dirty="0"/>
              <a:t>2</a:t>
            </a:r>
            <a:r>
              <a:rPr lang="en-IN" dirty="0"/>
              <a:t>The LORD was with Joseph(troop church) so that he prospered, and he lived in the house of his Egyptian master.</a:t>
            </a:r>
          </a:p>
          <a:p>
            <a:r>
              <a:rPr lang="en-US" dirty="0"/>
              <a:t>Genesis 39 :22 </a:t>
            </a:r>
            <a:r>
              <a:rPr lang="en-IN" dirty="0"/>
              <a:t>So the warden put Joseph (troop church)  in charge of all those held in the prison, and he was made responsible for all that was done there.</a:t>
            </a:r>
          </a:p>
          <a:p>
            <a:r>
              <a:rPr lang="en-US" dirty="0"/>
              <a:t>Genesis 41 :41 </a:t>
            </a:r>
            <a:r>
              <a:rPr lang="en-IN" baseline="30000" dirty="0"/>
              <a:t>41</a:t>
            </a:r>
            <a:r>
              <a:rPr lang="en-IN" dirty="0"/>
              <a:t>So Pharaoh said to Joseph, "I hereby put you in charge of the whole land of Egypt (India)."</a:t>
            </a:r>
          </a:p>
          <a:p>
            <a:endParaRPr lang="en-IN" dirty="0"/>
          </a:p>
          <a:p>
            <a:endParaRPr lang="en-IN" dirty="0"/>
          </a:p>
        </p:txBody>
      </p:sp>
    </p:spTree>
    <p:extLst>
      <p:ext uri="{BB962C8B-B14F-4D97-AF65-F5344CB8AC3E}">
        <p14:creationId xmlns:p14="http://schemas.microsoft.com/office/powerpoint/2010/main" val="805491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யோசேப்பு</a:t>
            </a:r>
            <a:r>
              <a:rPr lang="en-US" dirty="0" smtClean="0"/>
              <a:t> = </a:t>
            </a:r>
            <a:r>
              <a:rPr lang="en-US" dirty="0" err="1" smtClean="0"/>
              <a:t>சபை</a:t>
            </a:r>
            <a:endParaRPr lang="en-US" dirty="0"/>
          </a:p>
        </p:txBody>
      </p:sp>
      <p:sp>
        <p:nvSpPr>
          <p:cNvPr id="3" name="Content Placeholder 2"/>
          <p:cNvSpPr>
            <a:spLocks noGrp="1"/>
          </p:cNvSpPr>
          <p:nvPr>
            <p:ph idx="1"/>
          </p:nvPr>
        </p:nvSpPr>
        <p:spPr/>
        <p:txBody>
          <a:bodyPr>
            <a:normAutofit lnSpcReduction="10000"/>
          </a:bodyPr>
          <a:lstStyle/>
          <a:p>
            <a:r>
              <a:rPr lang="en-US" dirty="0" err="1" smtClean="0"/>
              <a:t>ஆதி</a:t>
            </a:r>
            <a:r>
              <a:rPr lang="en-US" dirty="0" smtClean="0"/>
              <a:t> 39:2 - </a:t>
            </a:r>
            <a:r>
              <a:rPr lang="ta-IN" sz="2400" b="1" dirty="0"/>
              <a:t>கர்த்தர்</a:t>
            </a:r>
            <a:r>
              <a:rPr lang="ta-IN" sz="2400" dirty="0"/>
              <a:t> யோசேப்போடே இருந்தார், அவன் காரியசித்தியுள்ளவனானான்; அவன் எகிப்தியனாகிய தன் எஜமானுடைய வீட்டிலே இருந்தான்</a:t>
            </a:r>
            <a:r>
              <a:rPr lang="ta-IN" sz="2400" dirty="0" smtClean="0"/>
              <a:t>.</a:t>
            </a:r>
            <a:endParaRPr lang="en-US" sz="2400" dirty="0" smtClean="0"/>
          </a:p>
          <a:p>
            <a:r>
              <a:rPr lang="en-US" sz="2400" dirty="0" err="1" smtClean="0"/>
              <a:t>ஆதி</a:t>
            </a:r>
            <a:r>
              <a:rPr lang="en-US" sz="2400" dirty="0" smtClean="0"/>
              <a:t> 39:22 – </a:t>
            </a:r>
            <a:r>
              <a:rPr lang="ta-IN" sz="1800" dirty="0"/>
              <a:t>சிறைச்சாலைத் தலைவன் சிறைச்சாலையில் வைக்கப்பட்ட யாவரையும் யோசேப்பின் கையிலே ஒப்புவித்தான்; அங்கே அவர்கள் செய்வதெல்லாவற்றையும் யோசேப்பு செய்வித்தான்</a:t>
            </a:r>
            <a:r>
              <a:rPr lang="ta-IN" sz="1800" dirty="0" smtClean="0"/>
              <a:t>.</a:t>
            </a:r>
            <a:endParaRPr lang="en-US" sz="1800" dirty="0" smtClean="0"/>
          </a:p>
          <a:p>
            <a:r>
              <a:rPr lang="en-US" sz="1800" dirty="0" err="1" smtClean="0"/>
              <a:t>ஆதி</a:t>
            </a:r>
            <a:r>
              <a:rPr lang="en-US" sz="1800" dirty="0" smtClean="0"/>
              <a:t> 41:41 - </a:t>
            </a:r>
            <a:r>
              <a:rPr lang="ta-IN" sz="1800" dirty="0"/>
              <a:t>பின்னும் பார்வோன் யோசேப்பை நோக்கி: பார், எகிப்து தேசம் முழுமைக்கும் உன்னை அதிகாரியாக்கினேன் என்று சொல்லி,</a:t>
            </a:r>
          </a:p>
          <a:p>
            <a:r>
              <a:rPr lang="ta-IN" sz="1800" dirty="0"/>
              <a:t/>
            </a:r>
            <a:br>
              <a:rPr lang="ta-IN" sz="1800" dirty="0"/>
            </a:br>
            <a:endParaRPr lang="en-US" sz="1800" dirty="0" smtClean="0"/>
          </a:p>
          <a:p>
            <a:endParaRPr lang="en-US" sz="2400" dirty="0"/>
          </a:p>
        </p:txBody>
      </p:sp>
    </p:spTree>
    <p:extLst>
      <p:ext uri="{BB962C8B-B14F-4D97-AF65-F5344CB8AC3E}">
        <p14:creationId xmlns:p14="http://schemas.microsoft.com/office/powerpoint/2010/main" val="3253241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96752"/>
            <a:ext cx="7772400" cy="1470025"/>
          </a:xfrm>
        </p:spPr>
        <p:txBody>
          <a:bodyPr/>
          <a:lstStyle/>
          <a:p>
            <a:r>
              <a:rPr lang="en-US" dirty="0"/>
              <a:t>“</a:t>
            </a:r>
            <a:r>
              <a:rPr lang="ta-IN" dirty="0" err="1">
                <a:solidFill>
                  <a:schemeClr val="tx2">
                    <a:lumMod val="75000"/>
                  </a:schemeClr>
                </a:solidFill>
              </a:rPr>
              <a:t>யோசேப்பு</a:t>
            </a:r>
            <a:r>
              <a:rPr lang="ta-IN" dirty="0">
                <a:solidFill>
                  <a:schemeClr val="tx2">
                    <a:lumMod val="75000"/>
                  </a:schemeClr>
                </a:solidFill>
              </a:rPr>
              <a:t> நிதி ஒழுக்கம் பள்ளி</a:t>
            </a:r>
            <a:r>
              <a:rPr lang="en-US" dirty="0"/>
              <a:t>”</a:t>
            </a:r>
            <a:r>
              <a:rPr lang="en-IN" dirty="0"/>
              <a:t> </a:t>
            </a:r>
            <a:endParaRPr lang="en-IN" dirty="0">
              <a:solidFill>
                <a:schemeClr val="tx2">
                  <a:lumMod val="75000"/>
                </a:schemeClr>
              </a:solidFill>
              <a:latin typeface="Arial Black" pitchFamily="34" charset="0"/>
            </a:endParaRPr>
          </a:p>
        </p:txBody>
      </p:sp>
      <p:sp>
        <p:nvSpPr>
          <p:cNvPr id="3" name="Subtitle 2"/>
          <p:cNvSpPr>
            <a:spLocks noGrp="1"/>
          </p:cNvSpPr>
          <p:nvPr>
            <p:ph type="subTitle" idx="1"/>
          </p:nvPr>
        </p:nvSpPr>
        <p:spPr>
          <a:xfrm>
            <a:off x="1371600" y="2924944"/>
            <a:ext cx="6400800" cy="3240360"/>
          </a:xfrm>
        </p:spPr>
        <p:txBody>
          <a:bodyPr>
            <a:normAutofit fontScale="25000" lnSpcReduction="20000"/>
          </a:bodyPr>
          <a:lstStyle/>
          <a:p>
            <a:pPr>
              <a:lnSpc>
                <a:spcPct val="170000"/>
              </a:lnSpc>
            </a:pPr>
            <a:r>
              <a:rPr lang="en-IN" dirty="0">
                <a:solidFill>
                  <a:srgbClr val="FF0000"/>
                </a:solidFill>
              </a:rPr>
              <a:t>“</a:t>
            </a:r>
            <a:r>
              <a:rPr lang="ta-IN" sz="8600" dirty="0">
                <a:solidFill>
                  <a:schemeClr val="tx1"/>
                </a:solidFill>
              </a:rPr>
              <a:t>10.</a:t>
            </a:r>
            <a:r>
              <a:rPr lang="ta-IN" sz="8600" dirty="0"/>
              <a:t> </a:t>
            </a:r>
            <a:r>
              <a:rPr lang="ta-IN" sz="8600" dirty="0" err="1">
                <a:solidFill>
                  <a:schemeClr val="tx2">
                    <a:lumMod val="75000"/>
                  </a:schemeClr>
                </a:solidFill>
              </a:rPr>
              <a:t>கொஞ்சத்திலே</a:t>
            </a:r>
            <a:r>
              <a:rPr lang="ta-IN" sz="8600" dirty="0">
                <a:solidFill>
                  <a:schemeClr val="tx2">
                    <a:lumMod val="75000"/>
                  </a:schemeClr>
                </a:solidFill>
              </a:rPr>
              <a:t> </a:t>
            </a:r>
            <a:r>
              <a:rPr lang="ta-IN" sz="8600" dirty="0" err="1">
                <a:solidFill>
                  <a:schemeClr val="tx2">
                    <a:lumMod val="75000"/>
                  </a:schemeClr>
                </a:solidFill>
              </a:rPr>
              <a:t>உண்மையுள்ளவன்</a:t>
            </a:r>
            <a:r>
              <a:rPr lang="ta-IN" sz="8600" dirty="0">
                <a:solidFill>
                  <a:schemeClr val="tx2">
                    <a:lumMod val="75000"/>
                  </a:schemeClr>
                </a:solidFill>
              </a:rPr>
              <a:t> </a:t>
            </a:r>
            <a:r>
              <a:rPr lang="ta-IN" sz="8600" dirty="0" err="1">
                <a:solidFill>
                  <a:schemeClr val="tx2">
                    <a:lumMod val="75000"/>
                  </a:schemeClr>
                </a:solidFill>
              </a:rPr>
              <a:t>அநேகத்திலும்</a:t>
            </a:r>
            <a:r>
              <a:rPr lang="ta-IN" sz="8600" dirty="0">
                <a:solidFill>
                  <a:schemeClr val="tx2">
                    <a:lumMod val="75000"/>
                  </a:schemeClr>
                </a:solidFill>
              </a:rPr>
              <a:t> </a:t>
            </a:r>
            <a:r>
              <a:rPr lang="ta-IN" sz="8600" dirty="0" err="1">
                <a:solidFill>
                  <a:schemeClr val="tx2">
                    <a:lumMod val="75000"/>
                  </a:schemeClr>
                </a:solidFill>
              </a:rPr>
              <a:t>உண்மையுள்ளவனாயிருக்கிறான்</a:t>
            </a:r>
            <a:r>
              <a:rPr lang="ta-IN" sz="8600" dirty="0">
                <a:solidFill>
                  <a:schemeClr val="tx2">
                    <a:lumMod val="75000"/>
                  </a:schemeClr>
                </a:solidFill>
              </a:rPr>
              <a:t>, </a:t>
            </a:r>
            <a:r>
              <a:rPr lang="ta-IN" sz="8600" dirty="0" err="1">
                <a:solidFill>
                  <a:schemeClr val="tx2">
                    <a:lumMod val="75000"/>
                  </a:schemeClr>
                </a:solidFill>
              </a:rPr>
              <a:t>கொஞ்சத்திலே</a:t>
            </a:r>
            <a:r>
              <a:rPr lang="ta-IN" sz="8600" dirty="0">
                <a:solidFill>
                  <a:schemeClr val="tx2">
                    <a:lumMod val="75000"/>
                  </a:schemeClr>
                </a:solidFill>
              </a:rPr>
              <a:t> </a:t>
            </a:r>
            <a:r>
              <a:rPr lang="ta-IN" sz="8600" dirty="0" err="1">
                <a:solidFill>
                  <a:schemeClr val="tx2">
                    <a:lumMod val="75000"/>
                  </a:schemeClr>
                </a:solidFill>
              </a:rPr>
              <a:t>அநீதியுள்ளவன்</a:t>
            </a:r>
            <a:r>
              <a:rPr lang="ta-IN" sz="8600" dirty="0">
                <a:solidFill>
                  <a:schemeClr val="tx2">
                    <a:lumMod val="75000"/>
                  </a:schemeClr>
                </a:solidFill>
              </a:rPr>
              <a:t> </a:t>
            </a:r>
            <a:r>
              <a:rPr lang="ta-IN" sz="8600" dirty="0" err="1">
                <a:solidFill>
                  <a:schemeClr val="tx2">
                    <a:lumMod val="75000"/>
                  </a:schemeClr>
                </a:solidFill>
              </a:rPr>
              <a:t>அநேகத்திலும்</a:t>
            </a:r>
            <a:r>
              <a:rPr lang="ta-IN" sz="8600" dirty="0">
                <a:solidFill>
                  <a:schemeClr val="tx2">
                    <a:lumMod val="75000"/>
                  </a:schemeClr>
                </a:solidFill>
              </a:rPr>
              <a:t> </a:t>
            </a:r>
            <a:r>
              <a:rPr lang="ta-IN" sz="8600" dirty="0" err="1">
                <a:solidFill>
                  <a:schemeClr val="tx2">
                    <a:lumMod val="75000"/>
                  </a:schemeClr>
                </a:solidFill>
              </a:rPr>
              <a:t>அநீதியுள்ளவனாயிருக்கிறான்</a:t>
            </a:r>
            <a:r>
              <a:rPr lang="ta-IN" sz="5500" dirty="0">
                <a:solidFill>
                  <a:schemeClr val="tx2">
                    <a:lumMod val="75000"/>
                  </a:schemeClr>
                </a:solidFill>
              </a:rPr>
              <a:t>.</a:t>
            </a:r>
          </a:p>
          <a:p>
            <a:pPr>
              <a:lnSpc>
                <a:spcPct val="170000"/>
              </a:lnSpc>
            </a:pPr>
            <a:r>
              <a:rPr lang="en-IN" sz="8600" dirty="0">
                <a:solidFill>
                  <a:srgbClr val="C00000"/>
                </a:solidFill>
              </a:rPr>
              <a:t>”-</a:t>
            </a:r>
            <a:r>
              <a:rPr lang="en-IN" sz="8600" dirty="0" err="1">
                <a:solidFill>
                  <a:srgbClr val="C00000"/>
                </a:solidFill>
              </a:rPr>
              <a:t>லூக்கா</a:t>
            </a:r>
            <a:r>
              <a:rPr lang="en-IN" sz="8600" dirty="0">
                <a:solidFill>
                  <a:srgbClr val="C00000"/>
                </a:solidFill>
              </a:rPr>
              <a:t> 16:10 </a:t>
            </a:r>
            <a:r>
              <a:rPr lang="en-IN" sz="5500" dirty="0">
                <a:solidFill>
                  <a:srgbClr val="FF0000"/>
                </a:solidFill>
              </a:rPr>
              <a:t>”</a:t>
            </a:r>
          </a:p>
        </p:txBody>
      </p:sp>
    </p:spTree>
    <p:extLst>
      <p:ext uri="{BB962C8B-B14F-4D97-AF65-F5344CB8AC3E}">
        <p14:creationId xmlns:p14="http://schemas.microsoft.com/office/powerpoint/2010/main" val="17944288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 </a:t>
            </a:r>
            <a:endParaRPr lang="en-IN" dirty="0"/>
          </a:p>
        </p:txBody>
      </p:sp>
      <p:sp>
        <p:nvSpPr>
          <p:cNvPr id="3" name="Content Placeholder 2"/>
          <p:cNvSpPr>
            <a:spLocks noGrp="1"/>
          </p:cNvSpPr>
          <p:nvPr>
            <p:ph idx="1"/>
          </p:nvPr>
        </p:nvSpPr>
        <p:spPr/>
        <p:txBody>
          <a:bodyPr/>
          <a:lstStyle/>
          <a:p>
            <a:r>
              <a:rPr lang="en-US" dirty="0"/>
              <a:t>Luke 19: 21 </a:t>
            </a:r>
            <a:r>
              <a:rPr lang="en-IN" dirty="0"/>
              <a:t>'Take his mina away from him and give it to the one who has ten minas.‘</a:t>
            </a:r>
          </a:p>
          <a:p>
            <a:endParaRPr lang="en-US" dirty="0"/>
          </a:p>
          <a:p>
            <a:r>
              <a:rPr lang="en-US" dirty="0"/>
              <a:t>The minas </a:t>
            </a:r>
            <a:r>
              <a:rPr lang="en-US"/>
              <a:t>( souls) </a:t>
            </a:r>
            <a:r>
              <a:rPr lang="en-US" dirty="0"/>
              <a:t>of the institutional church and India will be taken from them and will be given to Joseph ( troop church), this will be called the David’s plunder !!!!</a:t>
            </a:r>
          </a:p>
        </p:txBody>
      </p:sp>
    </p:spTree>
    <p:extLst>
      <p:ext uri="{BB962C8B-B14F-4D97-AF65-F5344CB8AC3E}">
        <p14:creationId xmlns:p14="http://schemas.microsoft.com/office/powerpoint/2010/main" val="31139531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நன்றி</a:t>
            </a:r>
            <a:endParaRPr lang="en-US" dirty="0"/>
          </a:p>
        </p:txBody>
      </p:sp>
      <p:sp>
        <p:nvSpPr>
          <p:cNvPr id="3" name="Content Placeholder 2"/>
          <p:cNvSpPr>
            <a:spLocks noGrp="1"/>
          </p:cNvSpPr>
          <p:nvPr>
            <p:ph idx="1"/>
          </p:nvPr>
        </p:nvSpPr>
        <p:spPr/>
        <p:txBody>
          <a:bodyPr/>
          <a:lstStyle/>
          <a:p>
            <a:r>
              <a:rPr lang="en-US" dirty="0" err="1" smtClean="0"/>
              <a:t>லூக்</a:t>
            </a:r>
            <a:r>
              <a:rPr lang="en-US" dirty="0" smtClean="0"/>
              <a:t> 19:21 - </a:t>
            </a:r>
            <a:r>
              <a:rPr lang="ta-IN" sz="2400" dirty="0"/>
              <a:t>நீர் வைக்காததை எடுக்கிறவரும், விதைக்காததை அறுக்கிறவருமான கடினமுள்ள மனுஷனென்று அறிந்து, உமக்குப் பயந்திருந்தேன் என்றான்.</a:t>
            </a:r>
          </a:p>
          <a:p>
            <a:r>
              <a:rPr lang="en-US" sz="2400" dirty="0" err="1" smtClean="0"/>
              <a:t>நிறுவன</a:t>
            </a:r>
            <a:r>
              <a:rPr lang="en-US" sz="2400" dirty="0" smtClean="0"/>
              <a:t> </a:t>
            </a:r>
            <a:r>
              <a:rPr lang="en-US" sz="2400" dirty="0" err="1" smtClean="0"/>
              <a:t>சபைகள்</a:t>
            </a:r>
            <a:r>
              <a:rPr lang="en-US" sz="2400" dirty="0" smtClean="0"/>
              <a:t> </a:t>
            </a:r>
            <a:r>
              <a:rPr lang="en-US" sz="2400" dirty="0" err="1" smtClean="0"/>
              <a:t>மற்றும்</a:t>
            </a:r>
            <a:r>
              <a:rPr lang="en-US" sz="2400" dirty="0" smtClean="0"/>
              <a:t> </a:t>
            </a:r>
            <a:r>
              <a:rPr lang="en-US" sz="2400" dirty="0" err="1" smtClean="0"/>
              <a:t>இந்தியாவின்</a:t>
            </a:r>
            <a:r>
              <a:rPr lang="en-US" sz="2400" dirty="0" smtClean="0"/>
              <a:t> </a:t>
            </a:r>
            <a:r>
              <a:rPr lang="en-US" sz="2400" dirty="0" err="1" smtClean="0"/>
              <a:t>மினாக்கள்</a:t>
            </a:r>
            <a:r>
              <a:rPr lang="en-US" sz="2400" dirty="0" smtClean="0"/>
              <a:t> (</a:t>
            </a:r>
            <a:r>
              <a:rPr lang="en-US" sz="2400" dirty="0" err="1" smtClean="0"/>
              <a:t>ஆத்துமாக்கள்</a:t>
            </a:r>
            <a:r>
              <a:rPr lang="en-US" sz="2400" dirty="0" smtClean="0"/>
              <a:t>) </a:t>
            </a:r>
            <a:r>
              <a:rPr lang="en-US" sz="2400" dirty="0" err="1" smtClean="0"/>
              <a:t>அவர்களிடமிருந்து</a:t>
            </a:r>
            <a:r>
              <a:rPr lang="en-US" sz="2400" dirty="0" smtClean="0"/>
              <a:t> </a:t>
            </a:r>
            <a:r>
              <a:rPr lang="en-US" sz="2400" dirty="0" err="1" smtClean="0"/>
              <a:t>எடுக்கப்பட்டு</a:t>
            </a:r>
            <a:r>
              <a:rPr lang="en-US" sz="2400" dirty="0" smtClean="0"/>
              <a:t> </a:t>
            </a:r>
            <a:r>
              <a:rPr lang="en-US" sz="2400" dirty="0" err="1" smtClean="0"/>
              <a:t>ஜோசப்</a:t>
            </a:r>
            <a:r>
              <a:rPr lang="en-US" sz="2400" dirty="0" smtClean="0"/>
              <a:t> (</a:t>
            </a:r>
            <a:r>
              <a:rPr lang="en-US" sz="2400" dirty="0" err="1" smtClean="0"/>
              <a:t>அணி</a:t>
            </a:r>
            <a:r>
              <a:rPr lang="en-US" sz="2400" dirty="0" smtClean="0"/>
              <a:t> </a:t>
            </a:r>
            <a:r>
              <a:rPr lang="en-US" sz="2400" dirty="0" err="1" smtClean="0"/>
              <a:t>சபை</a:t>
            </a:r>
            <a:r>
              <a:rPr lang="en-US" sz="2400" dirty="0" smtClean="0"/>
              <a:t>)</a:t>
            </a:r>
            <a:r>
              <a:rPr lang="en-US" sz="2400" dirty="0" err="1" smtClean="0"/>
              <a:t>க்கு</a:t>
            </a:r>
            <a:r>
              <a:rPr lang="en-US" sz="2400" dirty="0" smtClean="0"/>
              <a:t> </a:t>
            </a:r>
            <a:r>
              <a:rPr lang="en-US" sz="2400" dirty="0" err="1" smtClean="0"/>
              <a:t>வழங்கப்படும்</a:t>
            </a:r>
            <a:r>
              <a:rPr lang="en-US" sz="2400" dirty="0" smtClean="0"/>
              <a:t>, </a:t>
            </a:r>
            <a:r>
              <a:rPr lang="en-US" sz="2400" dirty="0" err="1" smtClean="0"/>
              <a:t>இது</a:t>
            </a:r>
            <a:r>
              <a:rPr lang="en-US" sz="2400" dirty="0" smtClean="0"/>
              <a:t> </a:t>
            </a:r>
            <a:r>
              <a:rPr lang="en-US" sz="2400" dirty="0" err="1" smtClean="0"/>
              <a:t>டேவிட்</a:t>
            </a:r>
            <a:r>
              <a:rPr lang="en-US" sz="2400" dirty="0" smtClean="0"/>
              <a:t> </a:t>
            </a:r>
            <a:r>
              <a:rPr lang="en-US" sz="2400" dirty="0" err="1" smtClean="0"/>
              <a:t>கொள்ளை</a:t>
            </a:r>
            <a:r>
              <a:rPr lang="en-US" sz="2400" dirty="0" smtClean="0"/>
              <a:t> </a:t>
            </a:r>
            <a:r>
              <a:rPr lang="en-US" sz="2400" dirty="0" err="1" smtClean="0"/>
              <a:t>என்று</a:t>
            </a:r>
            <a:r>
              <a:rPr lang="en-US" sz="2400" dirty="0" smtClean="0"/>
              <a:t> </a:t>
            </a:r>
            <a:r>
              <a:rPr lang="en-US" sz="2400" dirty="0" err="1" smtClean="0"/>
              <a:t>அழைக்கப்படும்</a:t>
            </a:r>
            <a:r>
              <a:rPr lang="en-US" sz="2400" smtClean="0"/>
              <a:t>.</a:t>
            </a:r>
            <a:r>
              <a:rPr lang="ta-IN" dirty="0"/>
              <a:t/>
            </a:r>
            <a:br>
              <a:rPr lang="ta-IN" dirty="0"/>
            </a:br>
            <a:endParaRPr lang="en-US" dirty="0"/>
          </a:p>
        </p:txBody>
      </p:sp>
    </p:spTree>
    <p:extLst>
      <p:ext uri="{BB962C8B-B14F-4D97-AF65-F5344CB8AC3E}">
        <p14:creationId xmlns:p14="http://schemas.microsoft.com/office/powerpoint/2010/main" val="1709478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parable of trusted and dishonest servants </a:t>
            </a:r>
            <a:endParaRPr lang="en-IN" dirty="0"/>
          </a:p>
        </p:txBody>
      </p:sp>
      <p:sp>
        <p:nvSpPr>
          <p:cNvPr id="3" name="Content Placeholder 2"/>
          <p:cNvSpPr>
            <a:spLocks noGrp="1"/>
          </p:cNvSpPr>
          <p:nvPr>
            <p:ph idx="1"/>
          </p:nvPr>
        </p:nvSpPr>
        <p:spPr/>
        <p:txBody>
          <a:bodyPr/>
          <a:lstStyle/>
          <a:p>
            <a:r>
              <a:rPr lang="en-US" dirty="0"/>
              <a:t>Luke 16:10 </a:t>
            </a:r>
            <a:r>
              <a:rPr lang="en-IN" baseline="30000" dirty="0"/>
              <a:t>10</a:t>
            </a:r>
            <a:r>
              <a:rPr lang="en-IN" dirty="0"/>
              <a:t>"Whoever can be </a:t>
            </a:r>
            <a:r>
              <a:rPr lang="en-IN" sz="4400" dirty="0">
                <a:solidFill>
                  <a:srgbClr val="C00000"/>
                </a:solidFill>
              </a:rPr>
              <a:t>trusted</a:t>
            </a:r>
            <a:r>
              <a:rPr lang="en-IN" dirty="0"/>
              <a:t> with very little can also be trusted with much, and whoever is dishonest with very little will also be dishonest with much.</a:t>
            </a:r>
          </a:p>
          <a:p>
            <a:r>
              <a:rPr lang="en-US" dirty="0"/>
              <a:t>Luke 19:17 </a:t>
            </a:r>
            <a:r>
              <a:rPr lang="en-IN" baseline="30000" dirty="0"/>
              <a:t>17</a:t>
            </a:r>
            <a:r>
              <a:rPr lang="en-IN" dirty="0"/>
              <a:t>"'Well done, my good servant!' his master replied. 'Because you have been </a:t>
            </a:r>
            <a:r>
              <a:rPr lang="en-IN" sz="4000" dirty="0">
                <a:solidFill>
                  <a:srgbClr val="C00000"/>
                </a:solidFill>
              </a:rPr>
              <a:t>trustworthy</a:t>
            </a:r>
            <a:r>
              <a:rPr lang="en-IN" dirty="0"/>
              <a:t> in a very small matter, take charge of ten cities.'</a:t>
            </a:r>
          </a:p>
          <a:p>
            <a:endParaRPr lang="en-IN" dirty="0"/>
          </a:p>
        </p:txBody>
      </p:sp>
    </p:spTree>
    <p:extLst>
      <p:ext uri="{BB962C8B-B14F-4D97-AF65-F5344CB8AC3E}">
        <p14:creationId xmlns:p14="http://schemas.microsoft.com/office/powerpoint/2010/main" val="3568561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796739-24F6-D042-8089-AF7834ABB29D}"/>
              </a:ext>
            </a:extLst>
          </p:cNvPr>
          <p:cNvSpPr>
            <a:spLocks noGrp="1"/>
          </p:cNvSpPr>
          <p:nvPr>
            <p:ph type="title"/>
          </p:nvPr>
        </p:nvSpPr>
        <p:spPr>
          <a:xfrm>
            <a:off x="395536" y="116632"/>
            <a:ext cx="8229600" cy="1143000"/>
          </a:xfrm>
        </p:spPr>
        <p:txBody>
          <a:bodyPr>
            <a:noAutofit/>
          </a:bodyPr>
          <a:lstStyle/>
          <a:p>
            <a:r>
              <a:rPr lang="ta-IN" sz="3200" dirty="0"/>
              <a:t>உண்மையுள்ள</a:t>
            </a:r>
            <a:r>
              <a:rPr lang="en-US" sz="3200" dirty="0"/>
              <a:t> </a:t>
            </a:r>
            <a:r>
              <a:rPr lang="en-US" sz="3200" dirty="0" err="1"/>
              <a:t>மற்றும்</a:t>
            </a:r>
            <a:r>
              <a:rPr lang="en-US" sz="3200" dirty="0"/>
              <a:t> </a:t>
            </a:r>
            <a:r>
              <a:rPr lang="ta-IN" sz="3200" dirty="0" err="1"/>
              <a:t>அநீதியுள்ள</a:t>
            </a:r>
            <a:r>
              <a:rPr lang="ta-IN" sz="3200" dirty="0"/>
              <a:t> </a:t>
            </a:r>
            <a:r>
              <a:rPr lang="ta-IN" sz="3200" dirty="0" err="1"/>
              <a:t>ஊழியக்காரனை</a:t>
            </a:r>
            <a:r>
              <a:rPr lang="ta-IN" sz="3200" dirty="0"/>
              <a:t> </a:t>
            </a:r>
            <a:r>
              <a:rPr lang="ta-IN" sz="3200" dirty="0" err="1">
                <a:latin typeface="Vijaya" panose="020B0604020202020204" pitchFamily="34" charset="0"/>
                <a:cs typeface="Vijaya" panose="020B0604020202020204" pitchFamily="34" charset="0"/>
              </a:rPr>
              <a:t>குரித்த</a:t>
            </a:r>
            <a:r>
              <a:rPr lang="ta-IN" sz="3200" dirty="0"/>
              <a:t> உவமை</a:t>
            </a:r>
            <a:endParaRPr lang="en-US" sz="3200" dirty="0"/>
          </a:p>
        </p:txBody>
      </p:sp>
      <p:sp>
        <p:nvSpPr>
          <p:cNvPr id="3" name="Content Placeholder 2">
            <a:extLst>
              <a:ext uri="{FF2B5EF4-FFF2-40B4-BE49-F238E27FC236}">
                <a16:creationId xmlns:a16="http://schemas.microsoft.com/office/drawing/2014/main" xmlns="" id="{5C0248F3-BEF8-094B-B852-555A63DD9DC4}"/>
              </a:ext>
            </a:extLst>
          </p:cNvPr>
          <p:cNvSpPr>
            <a:spLocks noGrp="1"/>
          </p:cNvSpPr>
          <p:nvPr>
            <p:ph idx="1"/>
          </p:nvPr>
        </p:nvSpPr>
        <p:spPr>
          <a:xfrm>
            <a:off x="457200" y="1259632"/>
            <a:ext cx="8229600" cy="5769768"/>
          </a:xfrm>
        </p:spPr>
        <p:txBody>
          <a:bodyPr anchor="t">
            <a:normAutofit fontScale="85000" lnSpcReduction="10000"/>
          </a:bodyPr>
          <a:lstStyle/>
          <a:p>
            <a:pPr>
              <a:lnSpc>
                <a:spcPct val="120000"/>
              </a:lnSpc>
            </a:pPr>
            <a:r>
              <a:rPr lang="en-IN" sz="3100" dirty="0" err="1">
                <a:solidFill>
                  <a:srgbClr val="C00000"/>
                </a:solidFill>
                <a:latin typeface="Latha" panose="020B0604020202020204" pitchFamily="34" charset="0"/>
                <a:cs typeface="Latha" panose="020B0604020202020204" pitchFamily="34" charset="0"/>
              </a:rPr>
              <a:t>லூக்கா</a:t>
            </a:r>
            <a:r>
              <a:rPr lang="en-IN" sz="3100" dirty="0">
                <a:solidFill>
                  <a:srgbClr val="C00000"/>
                </a:solidFill>
                <a:latin typeface="Latha" panose="020B0604020202020204" pitchFamily="34" charset="0"/>
                <a:cs typeface="Latha" panose="020B0604020202020204" pitchFamily="34" charset="0"/>
              </a:rPr>
              <a:t> </a:t>
            </a:r>
            <a:r>
              <a:rPr lang="en-IN" sz="3100" dirty="0">
                <a:solidFill>
                  <a:srgbClr val="C00000"/>
                </a:solidFill>
              </a:rPr>
              <a:t>16:</a:t>
            </a:r>
            <a:r>
              <a:rPr lang="ta-IN" sz="3100" dirty="0">
                <a:solidFill>
                  <a:srgbClr val="C00000"/>
                </a:solidFill>
              </a:rPr>
              <a:t>10</a:t>
            </a:r>
            <a:r>
              <a:rPr lang="en-US" sz="2300" dirty="0"/>
              <a:t> </a:t>
            </a:r>
            <a:r>
              <a:rPr lang="ta-IN" sz="2300" dirty="0"/>
              <a:t> </a:t>
            </a:r>
            <a:r>
              <a:rPr lang="ta-IN" sz="2300" dirty="0" err="1"/>
              <a:t>கொஞ்சத்திலே</a:t>
            </a:r>
            <a:r>
              <a:rPr lang="ta-IN" sz="2300" dirty="0"/>
              <a:t> </a:t>
            </a:r>
            <a:r>
              <a:rPr lang="ta-IN" sz="2300" dirty="0" err="1"/>
              <a:t>உண்மையுள்ளவன்</a:t>
            </a:r>
            <a:r>
              <a:rPr lang="ta-IN" sz="2300" dirty="0"/>
              <a:t> </a:t>
            </a:r>
            <a:r>
              <a:rPr lang="ta-IN" sz="2300" dirty="0" err="1"/>
              <a:t>அநேகத்திலும்</a:t>
            </a:r>
            <a:r>
              <a:rPr lang="ta-IN" sz="2300" dirty="0"/>
              <a:t> </a:t>
            </a:r>
            <a:r>
              <a:rPr lang="ta-IN" sz="2300" dirty="0" err="1"/>
              <a:t>உண்மையுள்ளவனாயிருக்கிறான்</a:t>
            </a:r>
            <a:r>
              <a:rPr lang="ta-IN" sz="2300" dirty="0"/>
              <a:t>, </a:t>
            </a:r>
            <a:r>
              <a:rPr lang="ta-IN" sz="2300" dirty="0" err="1"/>
              <a:t>கொஞ்சத்திலே</a:t>
            </a:r>
            <a:r>
              <a:rPr lang="ta-IN" sz="2300" dirty="0"/>
              <a:t> </a:t>
            </a:r>
            <a:r>
              <a:rPr lang="ta-IN" sz="2300" dirty="0" err="1"/>
              <a:t>அநீதியுள்ளவன்</a:t>
            </a:r>
            <a:r>
              <a:rPr lang="ta-IN" sz="2300" dirty="0"/>
              <a:t> </a:t>
            </a:r>
            <a:r>
              <a:rPr lang="ta-IN" sz="2300" dirty="0" err="1"/>
              <a:t>அநேகத்திலும்</a:t>
            </a:r>
            <a:r>
              <a:rPr lang="ta-IN" sz="2300" dirty="0"/>
              <a:t> </a:t>
            </a:r>
            <a:r>
              <a:rPr lang="ta-IN" sz="2300" dirty="0" err="1"/>
              <a:t>அநீதியுள்ளவனாயிருக்கிறான்</a:t>
            </a:r>
            <a:r>
              <a:rPr lang="ta-IN" sz="2300" dirty="0"/>
              <a:t>.</a:t>
            </a:r>
          </a:p>
          <a:p>
            <a:pPr>
              <a:lnSpc>
                <a:spcPct val="120000"/>
              </a:lnSpc>
            </a:pPr>
            <a:endParaRPr lang="en-IN" sz="2300" dirty="0">
              <a:latin typeface="Latha" panose="020B0604020202020204" pitchFamily="34" charset="0"/>
              <a:cs typeface="Latha" panose="020B0604020202020204" pitchFamily="34" charset="0"/>
            </a:endParaRPr>
          </a:p>
          <a:p>
            <a:pPr>
              <a:lnSpc>
                <a:spcPct val="120000"/>
              </a:lnSpc>
            </a:pPr>
            <a:r>
              <a:rPr lang="en-IN" sz="3100" dirty="0" err="1">
                <a:solidFill>
                  <a:srgbClr val="C00000"/>
                </a:solidFill>
                <a:latin typeface="Latha" panose="020B0604020202020204" pitchFamily="34" charset="0"/>
                <a:cs typeface="Latha" panose="020B0604020202020204" pitchFamily="34" charset="0"/>
              </a:rPr>
              <a:t>லூக்கா</a:t>
            </a:r>
            <a:r>
              <a:rPr lang="en-IN" sz="3100" dirty="0">
                <a:solidFill>
                  <a:srgbClr val="C00000"/>
                </a:solidFill>
                <a:latin typeface="Latha" panose="020B0604020202020204" pitchFamily="34" charset="0"/>
                <a:cs typeface="Latha" panose="020B0604020202020204" pitchFamily="34" charset="0"/>
              </a:rPr>
              <a:t> 19:</a:t>
            </a:r>
            <a:r>
              <a:rPr lang="ta-IN" sz="3100" dirty="0">
                <a:solidFill>
                  <a:srgbClr val="C00000"/>
                </a:solidFill>
              </a:rPr>
              <a:t>17</a:t>
            </a:r>
            <a:r>
              <a:rPr lang="ta-IN" sz="2300" dirty="0"/>
              <a:t>. எஜமான் அவனை நோக்கி: நல்லது உத்தம </a:t>
            </a:r>
            <a:r>
              <a:rPr lang="ta-IN" sz="2300" dirty="0" err="1"/>
              <a:t>ஊழியக்காரனே</a:t>
            </a:r>
            <a:r>
              <a:rPr lang="ta-IN" sz="2300" dirty="0"/>
              <a:t>, நீ </a:t>
            </a:r>
            <a:r>
              <a:rPr lang="ta-IN" sz="2300" dirty="0" err="1"/>
              <a:t>கொஞ்சத்தில்</a:t>
            </a:r>
            <a:r>
              <a:rPr lang="ta-IN" sz="2300" dirty="0"/>
              <a:t> </a:t>
            </a:r>
            <a:r>
              <a:rPr lang="ta-IN" sz="2300" dirty="0" err="1"/>
              <a:t>உண்மையுள்ளவனாயிருந்தபடியால்</a:t>
            </a:r>
            <a:r>
              <a:rPr lang="ta-IN" sz="2300" dirty="0"/>
              <a:t> </a:t>
            </a:r>
            <a:r>
              <a:rPr lang="ta-IN" sz="2300" dirty="0" err="1"/>
              <a:t>பத்துப்</a:t>
            </a:r>
            <a:r>
              <a:rPr lang="ta-IN" sz="2300" dirty="0"/>
              <a:t> </a:t>
            </a:r>
            <a:r>
              <a:rPr lang="ta-IN" sz="2300" dirty="0" err="1"/>
              <a:t>பட்டணங்களுக்கு</a:t>
            </a:r>
            <a:r>
              <a:rPr lang="ta-IN" sz="2300" dirty="0"/>
              <a:t> </a:t>
            </a:r>
            <a:r>
              <a:rPr lang="ta-IN" sz="2300" dirty="0" err="1"/>
              <a:t>அதிகாரியாயிரு</a:t>
            </a:r>
            <a:r>
              <a:rPr lang="ta-IN" sz="2300" dirty="0"/>
              <a:t> என்றான்</a:t>
            </a:r>
          </a:p>
          <a:p>
            <a:pPr>
              <a:lnSpc>
                <a:spcPct val="120000"/>
              </a:lnSpc>
            </a:pPr>
            <a:endParaRPr lang="en-US" sz="3100" dirty="0">
              <a:solidFill>
                <a:srgbClr val="C00000"/>
              </a:solidFill>
            </a:endParaRPr>
          </a:p>
          <a:p>
            <a:pPr>
              <a:lnSpc>
                <a:spcPct val="120000"/>
              </a:lnSpc>
            </a:pPr>
            <a:r>
              <a:rPr lang="ta-IN" sz="3100" dirty="0" err="1">
                <a:solidFill>
                  <a:srgbClr val="C00000"/>
                </a:solidFill>
              </a:rPr>
              <a:t>மத்தேயு</a:t>
            </a:r>
            <a:r>
              <a:rPr lang="en-US" sz="3100" dirty="0">
                <a:solidFill>
                  <a:srgbClr val="C00000"/>
                </a:solidFill>
              </a:rPr>
              <a:t> </a:t>
            </a:r>
            <a:r>
              <a:rPr lang="ta-IN" sz="3100" dirty="0">
                <a:solidFill>
                  <a:srgbClr val="C00000"/>
                </a:solidFill>
              </a:rPr>
              <a:t>25</a:t>
            </a:r>
            <a:r>
              <a:rPr lang="en-US" sz="3100" dirty="0">
                <a:solidFill>
                  <a:srgbClr val="C00000"/>
                </a:solidFill>
              </a:rPr>
              <a:t>:</a:t>
            </a:r>
            <a:r>
              <a:rPr lang="ta-IN" sz="3100" dirty="0">
                <a:solidFill>
                  <a:srgbClr val="C00000"/>
                </a:solidFill>
              </a:rPr>
              <a:t>21 </a:t>
            </a:r>
            <a:r>
              <a:rPr lang="ta-IN" sz="2100" dirty="0"/>
              <a:t>அவனுடைய எஜமான் அவனை நோக்கி: நல்லது, </a:t>
            </a:r>
            <a:r>
              <a:rPr lang="ta-IN" sz="2100" dirty="0" err="1"/>
              <a:t>உத்தமமும்</a:t>
            </a:r>
            <a:r>
              <a:rPr lang="ta-IN" sz="2100" dirty="0"/>
              <a:t> </a:t>
            </a:r>
            <a:r>
              <a:rPr lang="ta-IN" sz="2100" dirty="0" err="1"/>
              <a:t>உண்மையுமான</a:t>
            </a:r>
            <a:r>
              <a:rPr lang="ta-IN" sz="2100" dirty="0"/>
              <a:t> </a:t>
            </a:r>
            <a:r>
              <a:rPr lang="ta-IN" sz="2100" dirty="0" err="1"/>
              <a:t>ஊழியக்காரனே</a:t>
            </a:r>
            <a:r>
              <a:rPr lang="ta-IN" sz="2100" dirty="0"/>
              <a:t>, </a:t>
            </a:r>
            <a:r>
              <a:rPr lang="ta-IN" sz="2100" dirty="0" err="1"/>
              <a:t>கொஞ்சத்திலே</a:t>
            </a:r>
            <a:r>
              <a:rPr lang="ta-IN" sz="2100" dirty="0"/>
              <a:t> </a:t>
            </a:r>
            <a:r>
              <a:rPr lang="ta-IN" sz="2100" dirty="0" err="1"/>
              <a:t>உண்மையாயிருந்தாய்</a:t>
            </a:r>
            <a:r>
              <a:rPr lang="ta-IN" sz="2100" dirty="0"/>
              <a:t>, </a:t>
            </a:r>
            <a:r>
              <a:rPr lang="ta-IN" sz="2100" dirty="0" err="1"/>
              <a:t>அநேகத்தின்</a:t>
            </a:r>
            <a:r>
              <a:rPr lang="ta-IN" sz="2100" dirty="0"/>
              <a:t> மேல் உன்னை அதிகாரியாக வைப்பேன், உன் </a:t>
            </a:r>
            <a:r>
              <a:rPr lang="ta-IN" sz="2100" dirty="0" err="1"/>
              <a:t>எஜமானுடைய</a:t>
            </a:r>
            <a:r>
              <a:rPr lang="ta-IN" sz="2100" dirty="0"/>
              <a:t> </a:t>
            </a:r>
            <a:r>
              <a:rPr lang="ta-IN" sz="2100" dirty="0" err="1"/>
              <a:t>சந்தோஷத்திற்குள்</a:t>
            </a:r>
            <a:r>
              <a:rPr lang="ta-IN" sz="2100" dirty="0"/>
              <a:t> பிரவேசி என்றான்.</a:t>
            </a:r>
          </a:p>
          <a:p>
            <a:pPr marL="0" indent="0">
              <a:lnSpc>
                <a:spcPct val="120000"/>
              </a:lnSpc>
              <a:buNone/>
            </a:pPr>
            <a:endParaRPr lang="ta-IN" sz="3600" dirty="0"/>
          </a:p>
          <a:p>
            <a:endParaRPr lang="ta-IN" sz="2000" dirty="0"/>
          </a:p>
          <a:p>
            <a:pPr marL="0" indent="0">
              <a:buNone/>
            </a:pPr>
            <a:endParaRPr lang="en-US" dirty="0"/>
          </a:p>
        </p:txBody>
      </p:sp>
    </p:spTree>
    <p:extLst>
      <p:ext uri="{BB962C8B-B14F-4D97-AF65-F5344CB8AC3E}">
        <p14:creationId xmlns:p14="http://schemas.microsoft.com/office/powerpoint/2010/main" val="85558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Mathew 25:21 </a:t>
            </a:r>
            <a:r>
              <a:rPr lang="en-IN" dirty="0"/>
              <a:t>“His master replied, ‘Well done, </a:t>
            </a:r>
            <a:r>
              <a:rPr lang="en-IN" dirty="0">
                <a:solidFill>
                  <a:srgbClr val="FF0000"/>
                </a:solidFill>
              </a:rPr>
              <a:t>good and faithful </a:t>
            </a:r>
            <a:r>
              <a:rPr lang="en-IN" dirty="0"/>
              <a:t>servant! You have been faithful with a few things; I will put you in charge of many things.</a:t>
            </a:r>
          </a:p>
        </p:txBody>
      </p:sp>
    </p:spTree>
    <p:extLst>
      <p:ext uri="{BB962C8B-B14F-4D97-AF65-F5344CB8AC3E}">
        <p14:creationId xmlns:p14="http://schemas.microsoft.com/office/powerpoint/2010/main" val="952254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noFill/>
          <a:ln>
            <a:noFill/>
          </a:ln>
        </p:spPr>
        <p:style>
          <a:lnRef idx="0">
            <a:scrgbClr r="0" g="0" b="0"/>
          </a:lnRef>
          <a:fillRef idx="0">
            <a:scrgbClr r="0" g="0" b="0"/>
          </a:fillRef>
          <a:effectRef idx="0">
            <a:scrgbClr r="0" g="0" b="0"/>
          </a:effectRef>
          <a:fontRef idx="minor">
            <a:schemeClr val="dk1"/>
          </a:fontRef>
        </p:style>
        <p:txBody>
          <a:bodyPr/>
          <a:lstStyle/>
          <a:p>
            <a:endParaRPr lang="ta-IN" dirty="0"/>
          </a:p>
          <a:p>
            <a:r>
              <a:rPr lang="en-US" dirty="0"/>
              <a:t>The parable of shrewd manager-Luke 16 :10</a:t>
            </a:r>
          </a:p>
          <a:p>
            <a:endParaRPr lang="ta-IN" dirty="0"/>
          </a:p>
          <a:p>
            <a:r>
              <a:rPr lang="en-US" dirty="0"/>
              <a:t>The parable of Ten minas- Luke 19: 17 </a:t>
            </a:r>
          </a:p>
          <a:p>
            <a:endParaRPr lang="ta-IN" dirty="0"/>
          </a:p>
          <a:p>
            <a:r>
              <a:rPr lang="en-US" dirty="0"/>
              <a:t>The parable of  the Talents –Matthew 25:14</a:t>
            </a:r>
            <a:endParaRPr lang="en-IN" dirty="0"/>
          </a:p>
        </p:txBody>
      </p:sp>
    </p:spTree>
    <p:extLst>
      <p:ext uri="{BB962C8B-B14F-4D97-AF65-F5344CB8AC3E}">
        <p14:creationId xmlns:p14="http://schemas.microsoft.com/office/powerpoint/2010/main" val="99389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6CEF6E-9610-AE43-8B73-547C6A3D1B94}"/>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dk1"/>
          </a:fontRef>
        </p:style>
        <p:txBody>
          <a:bodyPr>
            <a:normAutofit/>
          </a:bodyPr>
          <a:lstStyle/>
          <a:p>
            <a:r>
              <a:rPr lang="en-US" dirty="0" err="1">
                <a:latin typeface="Latha" panose="020B0604020202020204" pitchFamily="34" charset="0"/>
                <a:cs typeface="Latha" panose="020B0604020202020204" pitchFamily="34" charset="0"/>
              </a:rPr>
              <a:t>மூன்று</a:t>
            </a:r>
            <a:r>
              <a:rPr lang="en-US" dirty="0">
                <a:latin typeface="Latha" panose="020B0604020202020204" pitchFamily="34" charset="0"/>
                <a:cs typeface="Latha" panose="020B0604020202020204" pitchFamily="34" charset="0"/>
              </a:rPr>
              <a:t> </a:t>
            </a:r>
            <a:r>
              <a:rPr lang="en-US" dirty="0" err="1">
                <a:latin typeface="Latha" panose="020B0604020202020204" pitchFamily="34" charset="0"/>
                <a:cs typeface="Latha" panose="020B0604020202020204" pitchFamily="34" charset="0"/>
              </a:rPr>
              <a:t>உவமைகள்</a:t>
            </a:r>
            <a:endParaRPr lang="en-US" dirty="0">
              <a:latin typeface="Latha" panose="020B0604020202020204" pitchFamily="34" charset="0"/>
              <a:cs typeface="Latha" panose="020B0604020202020204" pitchFamily="34" charset="0"/>
            </a:endParaRPr>
          </a:p>
        </p:txBody>
      </p:sp>
      <p:sp>
        <p:nvSpPr>
          <p:cNvPr id="3" name="Content Placeholder 2">
            <a:extLst>
              <a:ext uri="{FF2B5EF4-FFF2-40B4-BE49-F238E27FC236}">
                <a16:creationId xmlns:a16="http://schemas.microsoft.com/office/drawing/2014/main" xmlns="" id="{6733D3EF-E140-3141-9C79-0EC19BFD814E}"/>
              </a:ext>
            </a:extLst>
          </p:cNvPr>
          <p:cNvSpPr>
            <a:spLocks noGrp="1"/>
          </p:cNvSpPr>
          <p:nvPr>
            <p:ph idx="1"/>
          </p:nvPr>
        </p:nvSpPr>
        <p:spPr>
          <a:noFill/>
          <a:ln>
            <a:noFill/>
          </a:ln>
        </p:spPr>
        <p:style>
          <a:lnRef idx="0">
            <a:scrgbClr r="0" g="0" b="0"/>
          </a:lnRef>
          <a:fillRef idx="0">
            <a:scrgbClr r="0" g="0" b="0"/>
          </a:fillRef>
          <a:effectRef idx="0">
            <a:scrgbClr r="0" g="0" b="0"/>
          </a:effectRef>
          <a:fontRef idx="minor">
            <a:schemeClr val="dk1"/>
          </a:fontRef>
        </p:style>
        <p:txBody>
          <a:bodyPr>
            <a:normAutofit/>
          </a:bodyPr>
          <a:lstStyle/>
          <a:p>
            <a:r>
              <a:rPr lang="en-US" sz="2800" dirty="0" err="1">
                <a:latin typeface="Latha" panose="020B0604020202020204" pitchFamily="34" charset="0"/>
                <a:cs typeface="Latha" panose="020B0604020202020204" pitchFamily="34" charset="0"/>
              </a:rPr>
              <a:t>புத்தியாய்ச்</a:t>
            </a:r>
            <a:r>
              <a:rPr lang="en-US" sz="2800" dirty="0">
                <a:latin typeface="Latha" panose="020B0604020202020204" pitchFamily="34" charset="0"/>
                <a:cs typeface="Latha" panose="020B0604020202020204" pitchFamily="34" charset="0"/>
              </a:rPr>
              <a:t> </a:t>
            </a:r>
            <a:r>
              <a:rPr lang="en-US" sz="2800" dirty="0" err="1">
                <a:latin typeface="Latha" panose="020B0604020202020204" pitchFamily="34" charset="0"/>
                <a:cs typeface="Latha" panose="020B0604020202020204" pitchFamily="34" charset="0"/>
              </a:rPr>
              <a:t>செயள்பட்ட</a:t>
            </a:r>
            <a:r>
              <a:rPr lang="en-US" sz="2800" dirty="0">
                <a:latin typeface="Latha" panose="020B0604020202020204" pitchFamily="34" charset="0"/>
                <a:cs typeface="Latha" panose="020B0604020202020204" pitchFamily="34" charset="0"/>
              </a:rPr>
              <a:t> </a:t>
            </a:r>
            <a:r>
              <a:rPr lang="en-US" sz="2800" dirty="0" err="1">
                <a:latin typeface="Latha" panose="020B0604020202020204" pitchFamily="34" charset="0"/>
                <a:cs typeface="Latha" panose="020B0604020202020204" pitchFamily="34" charset="0"/>
              </a:rPr>
              <a:t>அநிதியுள்ள</a:t>
            </a:r>
            <a:r>
              <a:rPr lang="en-US" sz="2800" dirty="0">
                <a:latin typeface="Latha" panose="020B0604020202020204" pitchFamily="34" charset="0"/>
                <a:cs typeface="Latha" panose="020B0604020202020204" pitchFamily="34" charset="0"/>
              </a:rPr>
              <a:t> </a:t>
            </a:r>
            <a:r>
              <a:rPr lang="en-US" sz="2800" dirty="0" err="1">
                <a:latin typeface="Latha" panose="020B0604020202020204" pitchFamily="34" charset="0"/>
                <a:cs typeface="Latha" panose="020B0604020202020204" pitchFamily="34" charset="0"/>
              </a:rPr>
              <a:t>உக்கிராணக்காரன்</a:t>
            </a:r>
            <a:r>
              <a:rPr lang="en-US" sz="2800" dirty="0">
                <a:latin typeface="Latha" panose="020B0604020202020204" pitchFamily="34" charset="0"/>
                <a:cs typeface="Latha" panose="020B0604020202020204" pitchFamily="34" charset="0"/>
              </a:rPr>
              <a:t>- </a:t>
            </a:r>
            <a:r>
              <a:rPr lang="en-IN" sz="2800" dirty="0" err="1">
                <a:solidFill>
                  <a:srgbClr val="C00000"/>
                </a:solidFill>
                <a:latin typeface="Latha" panose="020B0604020202020204" pitchFamily="34" charset="0"/>
                <a:cs typeface="Latha" panose="020B0604020202020204" pitchFamily="34" charset="0"/>
              </a:rPr>
              <a:t>லூக்கா</a:t>
            </a:r>
            <a:r>
              <a:rPr lang="en-IN" sz="2800" dirty="0">
                <a:solidFill>
                  <a:srgbClr val="C00000"/>
                </a:solidFill>
                <a:latin typeface="Latha" panose="020B0604020202020204" pitchFamily="34" charset="0"/>
                <a:cs typeface="Latha" panose="020B0604020202020204" pitchFamily="34" charset="0"/>
              </a:rPr>
              <a:t> </a:t>
            </a:r>
            <a:r>
              <a:rPr lang="en-IN" sz="2800" dirty="0">
                <a:solidFill>
                  <a:srgbClr val="C00000"/>
                </a:solidFill>
              </a:rPr>
              <a:t>16:</a:t>
            </a:r>
            <a:r>
              <a:rPr lang="ta-IN" sz="2800" dirty="0">
                <a:solidFill>
                  <a:srgbClr val="C00000"/>
                </a:solidFill>
              </a:rPr>
              <a:t>10</a:t>
            </a:r>
          </a:p>
          <a:p>
            <a:endParaRPr lang="ta-IN" sz="2800" dirty="0">
              <a:latin typeface="Latha" panose="020B0604020202020204" pitchFamily="34" charset="0"/>
              <a:cs typeface="Latha" panose="020B0604020202020204" pitchFamily="34" charset="0"/>
            </a:endParaRPr>
          </a:p>
          <a:p>
            <a:endParaRPr lang="ta-IN" sz="2800" dirty="0"/>
          </a:p>
          <a:p>
            <a:r>
              <a:rPr lang="ta-IN" sz="2800" dirty="0" err="1"/>
              <a:t>பத்துராத்தல்</a:t>
            </a:r>
            <a:r>
              <a:rPr lang="ta-IN" sz="2800" dirty="0"/>
              <a:t> திரவியம் உவமை- </a:t>
            </a:r>
            <a:r>
              <a:rPr lang="ta-IN" sz="2800" dirty="0" err="1">
                <a:solidFill>
                  <a:srgbClr val="C00000"/>
                </a:solidFill>
              </a:rPr>
              <a:t>லூக்கா</a:t>
            </a:r>
            <a:r>
              <a:rPr lang="ta-IN" sz="2800" dirty="0">
                <a:solidFill>
                  <a:srgbClr val="C00000"/>
                </a:solidFill>
              </a:rPr>
              <a:t> 19-17</a:t>
            </a:r>
          </a:p>
          <a:p>
            <a:endParaRPr lang="ta-IN" sz="2400" dirty="0"/>
          </a:p>
          <a:p>
            <a:endParaRPr lang="ta-IN" sz="2400" dirty="0"/>
          </a:p>
          <a:p>
            <a:r>
              <a:rPr lang="ta-IN" sz="2400" dirty="0" err="1"/>
              <a:t>தாலந்து</a:t>
            </a:r>
            <a:r>
              <a:rPr lang="ta-IN" sz="2400" dirty="0"/>
              <a:t> குறித்த உவமை- </a:t>
            </a:r>
            <a:r>
              <a:rPr lang="ta-IN" sz="2400" dirty="0" err="1">
                <a:solidFill>
                  <a:srgbClr val="C00000"/>
                </a:solidFill>
              </a:rPr>
              <a:t>மத்தேயு</a:t>
            </a:r>
            <a:r>
              <a:rPr lang="ta-IN" sz="2400" dirty="0">
                <a:solidFill>
                  <a:srgbClr val="C00000"/>
                </a:solidFill>
              </a:rPr>
              <a:t> 25-14</a:t>
            </a:r>
            <a:endParaRPr lang="ta-IN" sz="2800" dirty="0">
              <a:solidFill>
                <a:srgbClr val="C00000"/>
              </a:solidFill>
            </a:endParaRPr>
          </a:p>
        </p:txBody>
      </p:sp>
    </p:spTree>
    <p:extLst>
      <p:ext uri="{BB962C8B-B14F-4D97-AF65-F5344CB8AC3E}">
        <p14:creationId xmlns:p14="http://schemas.microsoft.com/office/powerpoint/2010/main" val="960757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689</TotalTime>
  <Words>1422</Words>
  <Application>Microsoft Office PowerPoint</Application>
  <PresentationFormat>On-screen Show (4:3)</PresentationFormat>
  <Paragraphs>179</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School of Financial Discipline</vt:lpstr>
      <vt:lpstr>உபாகமம் 25</vt:lpstr>
      <vt:lpstr>School of Financial Discipline</vt:lpstr>
      <vt:lpstr>“யோசேப்பு நிதி ஒழுக்கம் பள்ளி” </vt:lpstr>
      <vt:lpstr>The parable of trusted and dishonest servants </vt:lpstr>
      <vt:lpstr>உண்மையுள்ள மற்றும் அநீதியுள்ள ஊழியக்காரனை குரித்த உவமை</vt:lpstr>
      <vt:lpstr>PowerPoint Presentation</vt:lpstr>
      <vt:lpstr>PowerPoint Presentation</vt:lpstr>
      <vt:lpstr>மூன்று உவமைகள்</vt:lpstr>
      <vt:lpstr>The parable of shrewd manager-Luke 16 :10 </vt:lpstr>
      <vt:lpstr>  புத்தியாய்ச் செயல்பட்ட அநீதியுள்ள உக்கிராணக்காரன்- லூக்கா 16:10  </vt:lpstr>
      <vt:lpstr>DEBTOR,CREDITOR</vt:lpstr>
      <vt:lpstr>கடனாளி, கடன்கொடுப்பவர்</vt:lpstr>
      <vt:lpstr>Luke 16: 8</vt:lpstr>
      <vt:lpstr>லூக்கா 16:8</vt:lpstr>
      <vt:lpstr>Carelessness or Negligence </vt:lpstr>
      <vt:lpstr>கவனக்குறைவு அல்லது அலட்சியம்</vt:lpstr>
      <vt:lpstr>SHREWD | NEGLIGENT</vt:lpstr>
      <vt:lpstr>விவேகம்   |  அலட்சியம்</vt:lpstr>
      <vt:lpstr>NPA Rs 8.41 Lakh crore</vt:lpstr>
      <vt:lpstr>என்பிஎ 8.41 லட்சம் கோடு</vt:lpstr>
      <vt:lpstr>Matthew 25:14 The parable of the talents </vt:lpstr>
      <vt:lpstr>மத்தேயு 25:14 தாலந்துகளின் உவமை</vt:lpstr>
      <vt:lpstr>இந்த உலகத்தின் அனைத்து செல்வங்களையும் கர்த்தர் நம் கைகளில் ஒப்படைத்துள்ளார். </vt:lpstr>
      <vt:lpstr>Why did the servant get a harsh punishment?</vt:lpstr>
      <vt:lpstr>சேவகனுக்கு ஏன் கடுமையான தண்டனை கிடைத்தது?</vt:lpstr>
      <vt:lpstr>Gross Negligence </vt:lpstr>
      <vt:lpstr>படு அசட்டைத்தனம்</vt:lpstr>
      <vt:lpstr>Restitution must be made for carelessness </vt:lpstr>
      <vt:lpstr>கவனக்குறைவுக்கு மறு சீரமைப்பு செய்யப்பட வேண்டும்</vt:lpstr>
      <vt:lpstr>உண்மை மற்றும் கட்டுக்கதை</vt:lpstr>
      <vt:lpstr>கவனக்குறைவுக்கு காரணங்கள்</vt:lpstr>
      <vt:lpstr>Practical </vt:lpstr>
      <vt:lpstr>பயிற்சி</vt:lpstr>
      <vt:lpstr>PowerPoint Presentation</vt:lpstr>
      <vt:lpstr>PowerPoint Presentation</vt:lpstr>
      <vt:lpstr>PowerPoint Presentation</vt:lpstr>
      <vt:lpstr>Joseph = church</vt:lpstr>
      <vt:lpstr>யோசேப்பு = சபை</vt:lpstr>
      <vt:lpstr>Thank you </vt:lpstr>
      <vt:lpstr>நன்றி</vt:lpstr>
    </vt:vector>
  </TitlesOfParts>
  <Company>diakov.net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Financial Discipline</dc:title>
  <dc:creator>RePack by Diakov</dc:creator>
  <cp:lastModifiedBy>Windows User</cp:lastModifiedBy>
  <cp:revision>63</cp:revision>
  <dcterms:created xsi:type="dcterms:W3CDTF">2019-05-03T03:06:12Z</dcterms:created>
  <dcterms:modified xsi:type="dcterms:W3CDTF">2020-01-26T02:51:12Z</dcterms:modified>
</cp:coreProperties>
</file>