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3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26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3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2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94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2B74-7D6D-D448-BCDA-D19782EA0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Vision about India for the year 2007 to 2020.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4BEF-2AC1-8848-9EAE-2336ECF0E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 Vision given through Sr Angelica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7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{37E77D25-0122-B64E-AA58-219B42A170FE}tf10001067</Template>
  <TotalTime>157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Vision about India for the year 2007 to 2020.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about India for the year 2007 to 2020.</dc:title>
  <dc:creator>keerthana victoria</dc:creator>
  <cp:lastModifiedBy>keerthana victoria</cp:lastModifiedBy>
  <cp:revision>2</cp:revision>
  <dcterms:created xsi:type="dcterms:W3CDTF">2020-06-21T17:24:45Z</dcterms:created>
  <dcterms:modified xsi:type="dcterms:W3CDTF">2020-06-21T20:01:47Z</dcterms:modified>
</cp:coreProperties>
</file>