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77" r:id="rId11"/>
    <p:sldId id="278" r:id="rId12"/>
    <p:sldId id="27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1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15E50B"/>
    <a:srgbClr val="66FF33"/>
    <a:srgbClr val="FFFF66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9B587-5614-4C66-B713-3D949E8FE8B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CE9695-A3E4-403E-8371-ADE4AC2C262E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 err="1"/>
            <a:t>போப்பு</a:t>
          </a:r>
          <a:endParaRPr lang="en-US" sz="1200" dirty="0"/>
        </a:p>
      </dgm:t>
    </dgm:pt>
    <dgm:pt modelId="{4C0B5786-35C2-4AF7-B78F-222DBE0F3BBF}" type="parTrans" cxnId="{FB6475FB-A718-4044-BB9E-903DBC212898}">
      <dgm:prSet/>
      <dgm:spPr/>
      <dgm:t>
        <a:bodyPr/>
        <a:lstStyle/>
        <a:p>
          <a:endParaRPr lang="en-US"/>
        </a:p>
      </dgm:t>
    </dgm:pt>
    <dgm:pt modelId="{6A7C8611-DCBA-442B-B216-55C26C8FF02E}" type="sibTrans" cxnId="{FB6475FB-A718-4044-BB9E-903DBC212898}">
      <dgm:prSet/>
      <dgm:spPr/>
      <dgm:t>
        <a:bodyPr/>
        <a:lstStyle/>
        <a:p>
          <a:endParaRPr lang="en-US"/>
        </a:p>
      </dgm:t>
    </dgm:pt>
    <dgm:pt modelId="{682B2D61-AE42-4619-AA4C-8E90ACDD095A}">
      <dgm:prSet phldrT="[Text]" custT="1"/>
      <dgm:spPr/>
      <dgm:t>
        <a:bodyPr/>
        <a:lstStyle/>
        <a:p>
          <a:r>
            <a:rPr lang="en-US" sz="1200"/>
            <a:t>கர்தினால்மார்கள்</a:t>
          </a:r>
        </a:p>
      </dgm:t>
    </dgm:pt>
    <dgm:pt modelId="{F47AC99E-03EA-490D-A4ED-4613B4D9F4E2}" type="parTrans" cxnId="{E9C4E8E1-3EC5-4A2D-BAB0-BFE8DEC02AB8}">
      <dgm:prSet/>
      <dgm:spPr/>
      <dgm:t>
        <a:bodyPr/>
        <a:lstStyle/>
        <a:p>
          <a:endParaRPr lang="en-US"/>
        </a:p>
      </dgm:t>
    </dgm:pt>
    <dgm:pt modelId="{EF0AE592-149B-45D6-AED3-3A9939200B6B}" type="sibTrans" cxnId="{E9C4E8E1-3EC5-4A2D-BAB0-BFE8DEC02AB8}">
      <dgm:prSet/>
      <dgm:spPr/>
      <dgm:t>
        <a:bodyPr/>
        <a:lstStyle/>
        <a:p>
          <a:endParaRPr lang="en-US"/>
        </a:p>
      </dgm:t>
    </dgm:pt>
    <dgm:pt modelId="{D95DF811-B04C-476D-9C5B-E7325B76C7F8}">
      <dgm:prSet phldrT="[Text]" custT="1"/>
      <dgm:spPr/>
      <dgm:t>
        <a:bodyPr/>
        <a:lstStyle/>
        <a:p>
          <a:r>
            <a:rPr lang="en-US" sz="1200"/>
            <a:t>திருப்பேராய்ங்கள்</a:t>
          </a:r>
        </a:p>
      </dgm:t>
    </dgm:pt>
    <dgm:pt modelId="{6416158B-8A95-43F8-9D66-8CF5DE0E7975}" type="parTrans" cxnId="{8BF64A34-564D-44EC-A8A2-B7AAACCFF4D0}">
      <dgm:prSet/>
      <dgm:spPr/>
      <dgm:t>
        <a:bodyPr/>
        <a:lstStyle/>
        <a:p>
          <a:endParaRPr lang="en-US"/>
        </a:p>
      </dgm:t>
    </dgm:pt>
    <dgm:pt modelId="{CA45DA9F-DF81-4B41-AA22-0600971E7863}" type="sibTrans" cxnId="{8BF64A34-564D-44EC-A8A2-B7AAACCFF4D0}">
      <dgm:prSet/>
      <dgm:spPr/>
      <dgm:t>
        <a:bodyPr/>
        <a:lstStyle/>
        <a:p>
          <a:endParaRPr lang="en-US"/>
        </a:p>
      </dgm:t>
    </dgm:pt>
    <dgm:pt modelId="{D75C1FFC-0CA8-47C0-BA38-8B58C45B6A23}">
      <dgm:prSet custT="1"/>
      <dgm:spPr/>
      <dgm:t>
        <a:bodyPr/>
        <a:lstStyle/>
        <a:p>
          <a:r>
            <a:rPr lang="en-US" sz="1200"/>
            <a:t>இண்டர் நுன்ஷியோமார்கள்</a:t>
          </a:r>
        </a:p>
      </dgm:t>
    </dgm:pt>
    <dgm:pt modelId="{7A32D097-0F0D-4FA5-8F04-BFC602E4156F}" type="parTrans" cxnId="{4CC1FD31-5543-48E3-B8B8-A83636A842A9}">
      <dgm:prSet/>
      <dgm:spPr/>
      <dgm:t>
        <a:bodyPr/>
        <a:lstStyle/>
        <a:p>
          <a:endParaRPr lang="en-US"/>
        </a:p>
      </dgm:t>
    </dgm:pt>
    <dgm:pt modelId="{CB45A8B9-3F58-4A57-B368-9DDCD7D5C065}" type="sibTrans" cxnId="{4CC1FD31-5543-48E3-B8B8-A83636A842A9}">
      <dgm:prSet/>
      <dgm:spPr/>
      <dgm:t>
        <a:bodyPr/>
        <a:lstStyle/>
        <a:p>
          <a:endParaRPr lang="en-US"/>
        </a:p>
      </dgm:t>
    </dgm:pt>
    <dgm:pt modelId="{C8BDB1EC-20E9-4A18-9877-91E9CC9E3EBA}">
      <dgm:prSet custT="1"/>
      <dgm:spPr/>
      <dgm:t>
        <a:bodyPr/>
        <a:lstStyle/>
        <a:p>
          <a:r>
            <a:rPr lang="en-US" sz="1200"/>
            <a:t>பேராயர்மார்கள், ஆயர்மார்கள்</a:t>
          </a:r>
        </a:p>
      </dgm:t>
    </dgm:pt>
    <dgm:pt modelId="{801CBFA4-AF0F-4190-9B70-FDD3D0B7C167}" type="parTrans" cxnId="{C54266E1-56F5-453A-980B-FABAD64481BE}">
      <dgm:prSet/>
      <dgm:spPr/>
      <dgm:t>
        <a:bodyPr/>
        <a:lstStyle/>
        <a:p>
          <a:endParaRPr lang="en-US"/>
        </a:p>
      </dgm:t>
    </dgm:pt>
    <dgm:pt modelId="{EB13BA38-3548-4F0D-A240-F6854152CF4C}" type="sibTrans" cxnId="{C54266E1-56F5-453A-980B-FABAD64481BE}">
      <dgm:prSet/>
      <dgm:spPr/>
      <dgm:t>
        <a:bodyPr/>
        <a:lstStyle/>
        <a:p>
          <a:endParaRPr lang="en-US"/>
        </a:p>
      </dgm:t>
    </dgm:pt>
    <dgm:pt modelId="{5875299B-0AEC-40AB-8273-4EDB7BD9D70A}">
      <dgm:prSet custT="1"/>
      <dgm:spPr/>
      <dgm:t>
        <a:bodyPr/>
        <a:lstStyle/>
        <a:p>
          <a:r>
            <a:rPr lang="en-US" sz="1200"/>
            <a:t>குருக்கள்</a:t>
          </a:r>
        </a:p>
      </dgm:t>
    </dgm:pt>
    <dgm:pt modelId="{CF85A759-FF93-4353-B178-122034A3B384}" type="parTrans" cxnId="{ED8FEA6B-DB15-4BBA-947A-ED69F96A0243}">
      <dgm:prSet/>
      <dgm:spPr/>
      <dgm:t>
        <a:bodyPr/>
        <a:lstStyle/>
        <a:p>
          <a:endParaRPr lang="en-US"/>
        </a:p>
      </dgm:t>
    </dgm:pt>
    <dgm:pt modelId="{2A36B66C-C55B-4BB8-820E-BDD530EAAFA9}" type="sibTrans" cxnId="{ED8FEA6B-DB15-4BBA-947A-ED69F96A0243}">
      <dgm:prSet/>
      <dgm:spPr/>
      <dgm:t>
        <a:bodyPr/>
        <a:lstStyle/>
        <a:p>
          <a:endParaRPr lang="en-US"/>
        </a:p>
      </dgm:t>
    </dgm:pt>
    <dgm:pt modelId="{21721D1E-CBB5-428B-B87D-53D003B89BBA}">
      <dgm:prSet custT="1"/>
      <dgm:spPr/>
      <dgm:t>
        <a:bodyPr/>
        <a:lstStyle/>
        <a:p>
          <a:r>
            <a:rPr lang="en-US" sz="1200"/>
            <a:t>பொதுமக்கள் </a:t>
          </a:r>
        </a:p>
      </dgm:t>
    </dgm:pt>
    <dgm:pt modelId="{40B1C3C6-75DD-4F0C-A3BA-1B590C49B1C5}" type="parTrans" cxnId="{D90D8B55-F3FB-4528-AA0B-2BF458A5BCB2}">
      <dgm:prSet/>
      <dgm:spPr/>
      <dgm:t>
        <a:bodyPr/>
        <a:lstStyle/>
        <a:p>
          <a:endParaRPr lang="en-US"/>
        </a:p>
      </dgm:t>
    </dgm:pt>
    <dgm:pt modelId="{309A49D9-DDE8-4579-A877-7116AAC57CCD}" type="sibTrans" cxnId="{D90D8B55-F3FB-4528-AA0B-2BF458A5BCB2}">
      <dgm:prSet/>
      <dgm:spPr/>
      <dgm:t>
        <a:bodyPr/>
        <a:lstStyle/>
        <a:p>
          <a:endParaRPr lang="en-US"/>
        </a:p>
      </dgm:t>
    </dgm:pt>
    <dgm:pt modelId="{2228483C-23F1-46C8-A288-E79C9A60B90E}" type="pres">
      <dgm:prSet presAssocID="{DED9B587-5614-4C66-B713-3D949E8FE8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75A3BD-E429-46C6-B907-9540914E3D7F}" type="pres">
      <dgm:prSet presAssocID="{D7CE9695-A3E4-403E-8371-ADE4AC2C262E}" presName="Name8" presStyleCnt="0"/>
      <dgm:spPr/>
    </dgm:pt>
    <dgm:pt modelId="{67770115-7D46-4467-8EF7-B3E43AB5BBE4}" type="pres">
      <dgm:prSet presAssocID="{D7CE9695-A3E4-403E-8371-ADE4AC2C262E}" presName="level" presStyleLbl="node1" presStyleIdx="0" presStyleCnt="7" custScaleX="108565" custLinFactNeighborX="24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C3ED5-98DF-48B8-A0E2-833804C198FF}" type="pres">
      <dgm:prSet presAssocID="{D7CE9695-A3E4-403E-8371-ADE4AC2C26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EEF8E-D3D2-4C19-82FF-517B965F130A}" type="pres">
      <dgm:prSet presAssocID="{682B2D61-AE42-4619-AA4C-8E90ACDD095A}" presName="Name8" presStyleCnt="0"/>
      <dgm:spPr/>
    </dgm:pt>
    <dgm:pt modelId="{45568F85-50BF-4F50-9424-9DDB989A001B}" type="pres">
      <dgm:prSet presAssocID="{682B2D61-AE42-4619-AA4C-8E90ACDD095A}" presName="level" presStyleLbl="node1" presStyleIdx="1" presStyleCnt="7" custScaleX="1037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9CFB0-3D7D-41A0-8F34-941E0C2AB031}" type="pres">
      <dgm:prSet presAssocID="{682B2D61-AE42-4619-AA4C-8E90ACDD095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845EE-C7A1-40AA-98E1-F8C94475E5C1}" type="pres">
      <dgm:prSet presAssocID="{D95DF811-B04C-476D-9C5B-E7325B76C7F8}" presName="Name8" presStyleCnt="0"/>
      <dgm:spPr/>
    </dgm:pt>
    <dgm:pt modelId="{37688049-28DE-4AA7-9B6B-7488777D9228}" type="pres">
      <dgm:prSet presAssocID="{D95DF811-B04C-476D-9C5B-E7325B76C7F8}" presName="level" presStyleLbl="node1" presStyleIdx="2" presStyleCnt="7" custScaleX="1037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0ABBE-D001-45C9-9576-62A49BB51CE7}" type="pres">
      <dgm:prSet presAssocID="{D95DF811-B04C-476D-9C5B-E7325B76C7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5594C-8996-43C2-8C40-DC505CC186CA}" type="pres">
      <dgm:prSet presAssocID="{D75C1FFC-0CA8-47C0-BA38-8B58C45B6A23}" presName="Name8" presStyleCnt="0"/>
      <dgm:spPr/>
    </dgm:pt>
    <dgm:pt modelId="{E92306E2-192A-4D96-ADED-E8803B00B23A}" type="pres">
      <dgm:prSet presAssocID="{D75C1FFC-0CA8-47C0-BA38-8B58C45B6A23}" presName="level" presStyleLbl="node1" presStyleIdx="3" presStyleCnt="7" custScaleX="1037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03191-B1EC-4234-9E3D-F1786A6EF124}" type="pres">
      <dgm:prSet presAssocID="{D75C1FFC-0CA8-47C0-BA38-8B58C45B6A2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1B00C-52D7-48A9-802B-C5F8B4E1DA6A}" type="pres">
      <dgm:prSet presAssocID="{C8BDB1EC-20E9-4A18-9877-91E9CC9E3EBA}" presName="Name8" presStyleCnt="0"/>
      <dgm:spPr/>
    </dgm:pt>
    <dgm:pt modelId="{1ADCE1A9-A78E-49D6-8BD1-AF8F3B87314A}" type="pres">
      <dgm:prSet presAssocID="{C8BDB1EC-20E9-4A18-9877-91E9CC9E3EBA}" presName="level" presStyleLbl="node1" presStyleIdx="4" presStyleCnt="7" custScaleX="1037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176FA-ABB8-494B-9486-B49F47D08172}" type="pres">
      <dgm:prSet presAssocID="{C8BDB1EC-20E9-4A18-9877-91E9CC9E3E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099C4-5968-4160-AD7D-9B45A5AE1B2A}" type="pres">
      <dgm:prSet presAssocID="{5875299B-0AEC-40AB-8273-4EDB7BD9D70A}" presName="Name8" presStyleCnt="0"/>
      <dgm:spPr/>
    </dgm:pt>
    <dgm:pt modelId="{9BD19FB4-2A61-4228-80A1-16A2DAF32297}" type="pres">
      <dgm:prSet presAssocID="{5875299B-0AEC-40AB-8273-4EDB7BD9D70A}" presName="level" presStyleLbl="node1" presStyleIdx="5" presStyleCnt="7" custScaleX="1018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13BE9-CDF6-4369-A0F8-812372AC949A}" type="pres">
      <dgm:prSet presAssocID="{5875299B-0AEC-40AB-8273-4EDB7BD9D7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676D9-BCF3-4BD4-B7D6-153C891597B6}" type="pres">
      <dgm:prSet presAssocID="{21721D1E-CBB5-428B-B87D-53D003B89BBA}" presName="Name8" presStyleCnt="0"/>
      <dgm:spPr/>
    </dgm:pt>
    <dgm:pt modelId="{F2751B64-F438-406D-8516-C37AE95218CF}" type="pres">
      <dgm:prSet presAssocID="{21721D1E-CBB5-428B-B87D-53D003B89BBA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7E938-33AF-49D1-99B4-3CDF7160A259}" type="pres">
      <dgm:prSet presAssocID="{21721D1E-CBB5-428B-B87D-53D003B89B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887995-8986-420C-A7AD-626C9CBDD1CE}" type="presOf" srcId="{D7CE9695-A3E4-403E-8371-ADE4AC2C262E}" destId="{67770115-7D46-4467-8EF7-B3E43AB5BBE4}" srcOrd="0" destOrd="0" presId="urn:microsoft.com/office/officeart/2005/8/layout/pyramid1"/>
    <dgm:cxn modelId="{E9C4E8E1-3EC5-4A2D-BAB0-BFE8DEC02AB8}" srcId="{DED9B587-5614-4C66-B713-3D949E8FE8B4}" destId="{682B2D61-AE42-4619-AA4C-8E90ACDD095A}" srcOrd="1" destOrd="0" parTransId="{F47AC99E-03EA-490D-A4ED-4613B4D9F4E2}" sibTransId="{EF0AE592-149B-45D6-AED3-3A9939200B6B}"/>
    <dgm:cxn modelId="{EEA3E7B2-99F0-46F2-8C2D-6C564F24361E}" type="presOf" srcId="{682B2D61-AE42-4619-AA4C-8E90ACDD095A}" destId="{45568F85-50BF-4F50-9424-9DDB989A001B}" srcOrd="0" destOrd="0" presId="urn:microsoft.com/office/officeart/2005/8/layout/pyramid1"/>
    <dgm:cxn modelId="{C54266E1-56F5-453A-980B-FABAD64481BE}" srcId="{DED9B587-5614-4C66-B713-3D949E8FE8B4}" destId="{C8BDB1EC-20E9-4A18-9877-91E9CC9E3EBA}" srcOrd="4" destOrd="0" parTransId="{801CBFA4-AF0F-4190-9B70-FDD3D0B7C167}" sibTransId="{EB13BA38-3548-4F0D-A240-F6854152CF4C}"/>
    <dgm:cxn modelId="{0254423F-3F3B-4B4A-AA5C-AC8D803187CB}" type="presOf" srcId="{682B2D61-AE42-4619-AA4C-8E90ACDD095A}" destId="{30F9CFB0-3D7D-41A0-8F34-941E0C2AB031}" srcOrd="1" destOrd="0" presId="urn:microsoft.com/office/officeart/2005/8/layout/pyramid1"/>
    <dgm:cxn modelId="{4CC1FD31-5543-48E3-B8B8-A83636A842A9}" srcId="{DED9B587-5614-4C66-B713-3D949E8FE8B4}" destId="{D75C1FFC-0CA8-47C0-BA38-8B58C45B6A23}" srcOrd="3" destOrd="0" parTransId="{7A32D097-0F0D-4FA5-8F04-BFC602E4156F}" sibTransId="{CB45A8B9-3F58-4A57-B368-9DDCD7D5C065}"/>
    <dgm:cxn modelId="{D90D8B55-F3FB-4528-AA0B-2BF458A5BCB2}" srcId="{DED9B587-5614-4C66-B713-3D949E8FE8B4}" destId="{21721D1E-CBB5-428B-B87D-53D003B89BBA}" srcOrd="6" destOrd="0" parTransId="{40B1C3C6-75DD-4F0C-A3BA-1B590C49B1C5}" sibTransId="{309A49D9-DDE8-4579-A877-7116AAC57CCD}"/>
    <dgm:cxn modelId="{F76706B1-CB15-48EA-B787-E17A39858DFE}" type="presOf" srcId="{D95DF811-B04C-476D-9C5B-E7325B76C7F8}" destId="{37688049-28DE-4AA7-9B6B-7488777D9228}" srcOrd="0" destOrd="0" presId="urn:microsoft.com/office/officeart/2005/8/layout/pyramid1"/>
    <dgm:cxn modelId="{FB6475FB-A718-4044-BB9E-903DBC212898}" srcId="{DED9B587-5614-4C66-B713-3D949E8FE8B4}" destId="{D7CE9695-A3E4-403E-8371-ADE4AC2C262E}" srcOrd="0" destOrd="0" parTransId="{4C0B5786-35C2-4AF7-B78F-222DBE0F3BBF}" sibTransId="{6A7C8611-DCBA-442B-B216-55C26C8FF02E}"/>
    <dgm:cxn modelId="{8BF64A34-564D-44EC-A8A2-B7AAACCFF4D0}" srcId="{DED9B587-5614-4C66-B713-3D949E8FE8B4}" destId="{D95DF811-B04C-476D-9C5B-E7325B76C7F8}" srcOrd="2" destOrd="0" parTransId="{6416158B-8A95-43F8-9D66-8CF5DE0E7975}" sibTransId="{CA45DA9F-DF81-4B41-AA22-0600971E7863}"/>
    <dgm:cxn modelId="{228829E9-1C3D-404B-9136-6CBAE3191FBE}" type="presOf" srcId="{D7CE9695-A3E4-403E-8371-ADE4AC2C262E}" destId="{6FBC3ED5-98DF-48B8-A0E2-833804C198FF}" srcOrd="1" destOrd="0" presId="urn:microsoft.com/office/officeart/2005/8/layout/pyramid1"/>
    <dgm:cxn modelId="{38AE60CE-E518-49A9-B1B8-E38349589D04}" type="presOf" srcId="{DED9B587-5614-4C66-B713-3D949E8FE8B4}" destId="{2228483C-23F1-46C8-A288-E79C9A60B90E}" srcOrd="0" destOrd="0" presId="urn:microsoft.com/office/officeart/2005/8/layout/pyramid1"/>
    <dgm:cxn modelId="{887709FF-FFC4-49A1-A169-11CD5553AACC}" type="presOf" srcId="{5875299B-0AEC-40AB-8273-4EDB7BD9D70A}" destId="{E9313BE9-CDF6-4369-A0F8-812372AC949A}" srcOrd="1" destOrd="0" presId="urn:microsoft.com/office/officeart/2005/8/layout/pyramid1"/>
    <dgm:cxn modelId="{E8369930-6E21-458B-855C-30A4F6A0DCB3}" type="presOf" srcId="{21721D1E-CBB5-428B-B87D-53D003B89BBA}" destId="{5647E938-33AF-49D1-99B4-3CDF7160A259}" srcOrd="1" destOrd="0" presId="urn:microsoft.com/office/officeart/2005/8/layout/pyramid1"/>
    <dgm:cxn modelId="{9065C6A2-5D37-4A9B-BED5-345BB8B18D5B}" type="presOf" srcId="{D75C1FFC-0CA8-47C0-BA38-8B58C45B6A23}" destId="{E92306E2-192A-4D96-ADED-E8803B00B23A}" srcOrd="0" destOrd="0" presId="urn:microsoft.com/office/officeart/2005/8/layout/pyramid1"/>
    <dgm:cxn modelId="{EA7720B7-246D-4662-9296-5888434ABA2D}" type="presOf" srcId="{5875299B-0AEC-40AB-8273-4EDB7BD9D70A}" destId="{9BD19FB4-2A61-4228-80A1-16A2DAF32297}" srcOrd="0" destOrd="0" presId="urn:microsoft.com/office/officeart/2005/8/layout/pyramid1"/>
    <dgm:cxn modelId="{81513717-AB3B-4CA1-867C-7A2EF7B50C81}" type="presOf" srcId="{C8BDB1EC-20E9-4A18-9877-91E9CC9E3EBA}" destId="{705176FA-ABB8-494B-9486-B49F47D08172}" srcOrd="1" destOrd="0" presId="urn:microsoft.com/office/officeart/2005/8/layout/pyramid1"/>
    <dgm:cxn modelId="{1CFD2EE9-3346-4485-A834-74F96C82F8C1}" type="presOf" srcId="{21721D1E-CBB5-428B-B87D-53D003B89BBA}" destId="{F2751B64-F438-406D-8516-C37AE95218CF}" srcOrd="0" destOrd="0" presId="urn:microsoft.com/office/officeart/2005/8/layout/pyramid1"/>
    <dgm:cxn modelId="{ED8FEA6B-DB15-4BBA-947A-ED69F96A0243}" srcId="{DED9B587-5614-4C66-B713-3D949E8FE8B4}" destId="{5875299B-0AEC-40AB-8273-4EDB7BD9D70A}" srcOrd="5" destOrd="0" parTransId="{CF85A759-FF93-4353-B178-122034A3B384}" sibTransId="{2A36B66C-C55B-4BB8-820E-BDD530EAAFA9}"/>
    <dgm:cxn modelId="{972A6AC3-B25D-47E0-AA34-12A91E5CAA5D}" type="presOf" srcId="{C8BDB1EC-20E9-4A18-9877-91E9CC9E3EBA}" destId="{1ADCE1A9-A78E-49D6-8BD1-AF8F3B87314A}" srcOrd="0" destOrd="0" presId="urn:microsoft.com/office/officeart/2005/8/layout/pyramid1"/>
    <dgm:cxn modelId="{756A9B28-4AD8-44C8-BC20-FED652337278}" type="presOf" srcId="{D95DF811-B04C-476D-9C5B-E7325B76C7F8}" destId="{5FE0ABBE-D001-45C9-9576-62A49BB51CE7}" srcOrd="1" destOrd="0" presId="urn:microsoft.com/office/officeart/2005/8/layout/pyramid1"/>
    <dgm:cxn modelId="{72295266-926C-4F69-B148-3290C2AD1DD2}" type="presOf" srcId="{D75C1FFC-0CA8-47C0-BA38-8B58C45B6A23}" destId="{FB603191-B1EC-4234-9E3D-F1786A6EF124}" srcOrd="1" destOrd="0" presId="urn:microsoft.com/office/officeart/2005/8/layout/pyramid1"/>
    <dgm:cxn modelId="{A41DFE2A-F474-4E5B-8B72-1B1CC1E15802}" type="presParOf" srcId="{2228483C-23F1-46C8-A288-E79C9A60B90E}" destId="{C875A3BD-E429-46C6-B907-9540914E3D7F}" srcOrd="0" destOrd="0" presId="urn:microsoft.com/office/officeart/2005/8/layout/pyramid1"/>
    <dgm:cxn modelId="{6847DDF5-6B89-4507-968E-903C1B4179B6}" type="presParOf" srcId="{C875A3BD-E429-46C6-B907-9540914E3D7F}" destId="{67770115-7D46-4467-8EF7-B3E43AB5BBE4}" srcOrd="0" destOrd="0" presId="urn:microsoft.com/office/officeart/2005/8/layout/pyramid1"/>
    <dgm:cxn modelId="{302B95E4-D955-40B7-B818-07D91D8401B5}" type="presParOf" srcId="{C875A3BD-E429-46C6-B907-9540914E3D7F}" destId="{6FBC3ED5-98DF-48B8-A0E2-833804C198FF}" srcOrd="1" destOrd="0" presId="urn:microsoft.com/office/officeart/2005/8/layout/pyramid1"/>
    <dgm:cxn modelId="{C5A1CF02-C713-4A3D-964B-266672068BBE}" type="presParOf" srcId="{2228483C-23F1-46C8-A288-E79C9A60B90E}" destId="{DEDEEF8E-D3D2-4C19-82FF-517B965F130A}" srcOrd="1" destOrd="0" presId="urn:microsoft.com/office/officeart/2005/8/layout/pyramid1"/>
    <dgm:cxn modelId="{A186F045-2F51-4BA0-965E-607EF9052807}" type="presParOf" srcId="{DEDEEF8E-D3D2-4C19-82FF-517B965F130A}" destId="{45568F85-50BF-4F50-9424-9DDB989A001B}" srcOrd="0" destOrd="0" presId="urn:microsoft.com/office/officeart/2005/8/layout/pyramid1"/>
    <dgm:cxn modelId="{4AA3E85C-C660-404E-90F1-791F776E7F2C}" type="presParOf" srcId="{DEDEEF8E-D3D2-4C19-82FF-517B965F130A}" destId="{30F9CFB0-3D7D-41A0-8F34-941E0C2AB031}" srcOrd="1" destOrd="0" presId="urn:microsoft.com/office/officeart/2005/8/layout/pyramid1"/>
    <dgm:cxn modelId="{946565A9-2EAC-4690-ACED-F5403C699DFA}" type="presParOf" srcId="{2228483C-23F1-46C8-A288-E79C9A60B90E}" destId="{9B5845EE-C7A1-40AA-98E1-F8C94475E5C1}" srcOrd="2" destOrd="0" presId="urn:microsoft.com/office/officeart/2005/8/layout/pyramid1"/>
    <dgm:cxn modelId="{35DF2C8D-3621-4AAC-916D-790004788C08}" type="presParOf" srcId="{9B5845EE-C7A1-40AA-98E1-F8C94475E5C1}" destId="{37688049-28DE-4AA7-9B6B-7488777D9228}" srcOrd="0" destOrd="0" presId="urn:microsoft.com/office/officeart/2005/8/layout/pyramid1"/>
    <dgm:cxn modelId="{6283850D-DE86-40A2-9DF8-0E1F60B4CDD6}" type="presParOf" srcId="{9B5845EE-C7A1-40AA-98E1-F8C94475E5C1}" destId="{5FE0ABBE-D001-45C9-9576-62A49BB51CE7}" srcOrd="1" destOrd="0" presId="urn:microsoft.com/office/officeart/2005/8/layout/pyramid1"/>
    <dgm:cxn modelId="{BCA360D0-8D68-441F-B55E-20118A8A7D28}" type="presParOf" srcId="{2228483C-23F1-46C8-A288-E79C9A60B90E}" destId="{3E15594C-8996-43C2-8C40-DC505CC186CA}" srcOrd="3" destOrd="0" presId="urn:microsoft.com/office/officeart/2005/8/layout/pyramid1"/>
    <dgm:cxn modelId="{83CD29A5-5DE0-4182-A75C-71D4492B4228}" type="presParOf" srcId="{3E15594C-8996-43C2-8C40-DC505CC186CA}" destId="{E92306E2-192A-4D96-ADED-E8803B00B23A}" srcOrd="0" destOrd="0" presId="urn:microsoft.com/office/officeart/2005/8/layout/pyramid1"/>
    <dgm:cxn modelId="{1D3E60B3-72CE-4BE2-BC77-D326B331AC3F}" type="presParOf" srcId="{3E15594C-8996-43C2-8C40-DC505CC186CA}" destId="{FB603191-B1EC-4234-9E3D-F1786A6EF124}" srcOrd="1" destOrd="0" presId="urn:microsoft.com/office/officeart/2005/8/layout/pyramid1"/>
    <dgm:cxn modelId="{A99A47F5-F209-4B0E-BA06-348808785BC6}" type="presParOf" srcId="{2228483C-23F1-46C8-A288-E79C9A60B90E}" destId="{40C1B00C-52D7-48A9-802B-C5F8B4E1DA6A}" srcOrd="4" destOrd="0" presId="urn:microsoft.com/office/officeart/2005/8/layout/pyramid1"/>
    <dgm:cxn modelId="{01592753-579F-45DB-A0D5-D09990461C71}" type="presParOf" srcId="{40C1B00C-52D7-48A9-802B-C5F8B4E1DA6A}" destId="{1ADCE1A9-A78E-49D6-8BD1-AF8F3B87314A}" srcOrd="0" destOrd="0" presId="urn:microsoft.com/office/officeart/2005/8/layout/pyramid1"/>
    <dgm:cxn modelId="{6AD00792-2E26-4E8D-B90B-CCB47331A3B9}" type="presParOf" srcId="{40C1B00C-52D7-48A9-802B-C5F8B4E1DA6A}" destId="{705176FA-ABB8-494B-9486-B49F47D08172}" srcOrd="1" destOrd="0" presId="urn:microsoft.com/office/officeart/2005/8/layout/pyramid1"/>
    <dgm:cxn modelId="{B2D2438B-576F-4747-BAA0-DF9B9B6BF7D1}" type="presParOf" srcId="{2228483C-23F1-46C8-A288-E79C9A60B90E}" destId="{03A099C4-5968-4160-AD7D-9B45A5AE1B2A}" srcOrd="5" destOrd="0" presId="urn:microsoft.com/office/officeart/2005/8/layout/pyramid1"/>
    <dgm:cxn modelId="{4CADF956-0E96-47E0-9348-836E4D607D5D}" type="presParOf" srcId="{03A099C4-5968-4160-AD7D-9B45A5AE1B2A}" destId="{9BD19FB4-2A61-4228-80A1-16A2DAF32297}" srcOrd="0" destOrd="0" presId="urn:microsoft.com/office/officeart/2005/8/layout/pyramid1"/>
    <dgm:cxn modelId="{6F4860EF-C634-4999-85A2-1684A70EDF75}" type="presParOf" srcId="{03A099C4-5968-4160-AD7D-9B45A5AE1B2A}" destId="{E9313BE9-CDF6-4369-A0F8-812372AC949A}" srcOrd="1" destOrd="0" presId="urn:microsoft.com/office/officeart/2005/8/layout/pyramid1"/>
    <dgm:cxn modelId="{966D9B56-F868-42FD-9AD2-732D08149A9E}" type="presParOf" srcId="{2228483C-23F1-46C8-A288-E79C9A60B90E}" destId="{DFD676D9-BCF3-4BD4-B7D6-153C891597B6}" srcOrd="6" destOrd="0" presId="urn:microsoft.com/office/officeart/2005/8/layout/pyramid1"/>
    <dgm:cxn modelId="{1D281026-F554-458D-BC38-7DD6A311DFCF}" type="presParOf" srcId="{DFD676D9-BCF3-4BD4-B7D6-153C891597B6}" destId="{F2751B64-F438-406D-8516-C37AE95218CF}" srcOrd="0" destOrd="0" presId="urn:microsoft.com/office/officeart/2005/8/layout/pyramid1"/>
    <dgm:cxn modelId="{C11A4316-C41E-44B1-9346-E9C4D080440E}" type="presParOf" srcId="{DFD676D9-BCF3-4BD4-B7D6-153C891597B6}" destId="{5647E938-33AF-49D1-99B4-3CDF7160A259}" srcOrd="1" destOrd="0" presId="urn:microsoft.com/office/officeart/2005/8/layout/pyramid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21A77B-F7FF-4D5D-B244-0B89B8B1DC9E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CF71D-156B-4A34-8A5D-F7CA77D0301C}">
      <dgm:prSet custT="1"/>
      <dgm:spPr/>
      <dgm:t>
        <a:bodyPr/>
        <a:lstStyle/>
        <a:p>
          <a:r>
            <a:rPr lang="en-US" sz="1200" dirty="0"/>
            <a:t>1,00,000  </a:t>
          </a:r>
          <a:r>
            <a:rPr lang="en-US" sz="1200" dirty="0" err="1"/>
            <a:t>அணிகள்</a:t>
          </a:r>
          <a:r>
            <a:rPr lang="en-US" sz="1200" dirty="0"/>
            <a:t>- - 10 </a:t>
          </a:r>
          <a:r>
            <a:rPr lang="en-US" sz="1200" dirty="0" err="1"/>
            <a:t>மாதங்கள்</a:t>
          </a:r>
          <a:r>
            <a:rPr lang="en-US" sz="1200" dirty="0"/>
            <a:t> -100,000 </a:t>
          </a:r>
          <a:r>
            <a:rPr lang="en-US" sz="1200" dirty="0" err="1"/>
            <a:t>வீரர்கள்</a:t>
          </a:r>
          <a:endParaRPr lang="en-US" sz="1200" dirty="0"/>
        </a:p>
        <a:p>
          <a:r>
            <a:rPr lang="en-US" sz="1200" dirty="0"/>
            <a:t>1,00,000 </a:t>
          </a:r>
          <a:r>
            <a:rPr lang="en-US" sz="1200" dirty="0" smtClean="0"/>
            <a:t> </a:t>
          </a:r>
          <a:r>
            <a:rPr lang="en-US" sz="1200" dirty="0" err="1" smtClean="0"/>
            <a:t>உதவித்</a:t>
          </a:r>
          <a:r>
            <a:rPr lang="en-US" sz="1200" dirty="0" smtClean="0"/>
            <a:t> </a:t>
          </a:r>
          <a:r>
            <a:rPr lang="en-US" sz="1200" dirty="0" err="1"/>
            <a:t>தலைவர்கள்</a:t>
          </a:r>
          <a:endParaRPr lang="en-US" sz="1200" dirty="0"/>
        </a:p>
      </dgm:t>
    </dgm:pt>
    <dgm:pt modelId="{EC7B884A-2036-41C0-9293-FEB5CFAB4DAD}" type="parTrans" cxnId="{F902D8F1-855C-48AD-884E-CCF1EC467498}">
      <dgm:prSet/>
      <dgm:spPr/>
      <dgm:t>
        <a:bodyPr/>
        <a:lstStyle/>
        <a:p>
          <a:endParaRPr lang="en-US"/>
        </a:p>
      </dgm:t>
    </dgm:pt>
    <dgm:pt modelId="{76266EAB-28F8-4D9D-A815-ACFE730CE554}" type="sibTrans" cxnId="{F902D8F1-855C-48AD-884E-CCF1EC467498}">
      <dgm:prSet/>
      <dgm:spPr/>
      <dgm:t>
        <a:bodyPr/>
        <a:lstStyle/>
        <a:p>
          <a:endParaRPr lang="en-US"/>
        </a:p>
      </dgm:t>
    </dgm:pt>
    <dgm:pt modelId="{69696F30-3BA7-47F2-9991-1258AF3E57D4}">
      <dgm:prSet custT="1"/>
      <dgm:spPr/>
      <dgm:t>
        <a:bodyPr/>
        <a:lstStyle/>
        <a:p>
          <a:r>
            <a:rPr lang="en-US" sz="1200" dirty="0"/>
            <a:t>10,000 </a:t>
          </a:r>
          <a:r>
            <a:rPr lang="en-US" sz="1200" dirty="0" err="1" smtClean="0"/>
            <a:t>அணிகள்</a:t>
          </a:r>
          <a:endParaRPr lang="en-US" sz="1200" dirty="0" smtClean="0"/>
        </a:p>
        <a:p>
          <a:r>
            <a:rPr lang="en-US" sz="1200" dirty="0" smtClean="0"/>
            <a:t>8 </a:t>
          </a:r>
          <a:r>
            <a:rPr lang="en-US" sz="1200" dirty="0" err="1"/>
            <a:t>மாதங்கள்</a:t>
          </a:r>
          <a:r>
            <a:rPr lang="en-US" sz="1200" dirty="0"/>
            <a:t> -  100,000 </a:t>
          </a:r>
          <a:r>
            <a:rPr lang="en-US" sz="1200" dirty="0" smtClean="0"/>
            <a:t> </a:t>
          </a:r>
          <a:r>
            <a:rPr lang="en-US" sz="1200" dirty="0" err="1" smtClean="0"/>
            <a:t>வீரர்கள்</a:t>
          </a:r>
          <a:r>
            <a:rPr lang="en-US" sz="1200" dirty="0" smtClean="0"/>
            <a:t>   </a:t>
          </a:r>
          <a:r>
            <a:rPr lang="en-US" sz="1200" dirty="0"/>
            <a:t>- 10,000  </a:t>
          </a:r>
          <a:r>
            <a:rPr lang="en-US" sz="1200" dirty="0" err="1" smtClean="0"/>
            <a:t>உதவித்</a:t>
          </a:r>
          <a:r>
            <a:rPr lang="en-US" sz="1200" dirty="0" smtClean="0"/>
            <a:t> </a:t>
          </a:r>
          <a:r>
            <a:rPr lang="en-US" sz="1200" dirty="0" err="1" smtClean="0"/>
            <a:t>தலைவர்கள்</a:t>
          </a:r>
          <a:r>
            <a:rPr lang="en-US" sz="1200" dirty="0" smtClean="0"/>
            <a:t> </a:t>
          </a:r>
          <a:endParaRPr lang="en-US" sz="1200" dirty="0"/>
        </a:p>
      </dgm:t>
    </dgm:pt>
    <dgm:pt modelId="{966721D2-871E-40FE-B9E3-EB935F4683BA}" type="parTrans" cxnId="{93F332B9-C6E6-4F21-A90F-6797D5B7D1F1}">
      <dgm:prSet/>
      <dgm:spPr/>
      <dgm:t>
        <a:bodyPr/>
        <a:lstStyle/>
        <a:p>
          <a:endParaRPr lang="en-US"/>
        </a:p>
      </dgm:t>
    </dgm:pt>
    <dgm:pt modelId="{21BFBC58-259B-430D-B041-7AFDE6492F94}" type="sibTrans" cxnId="{93F332B9-C6E6-4F21-A90F-6797D5B7D1F1}">
      <dgm:prSet/>
      <dgm:spPr/>
      <dgm:t>
        <a:bodyPr/>
        <a:lstStyle/>
        <a:p>
          <a:endParaRPr lang="en-US"/>
        </a:p>
      </dgm:t>
    </dgm:pt>
    <dgm:pt modelId="{5259F515-5C9B-4F4B-B573-3A01DC7A9BB3}">
      <dgm:prSet custT="1"/>
      <dgm:spPr/>
      <dgm:t>
        <a:bodyPr/>
        <a:lstStyle/>
        <a:p>
          <a:r>
            <a:rPr lang="en-US" sz="1600" baseline="30000" dirty="0"/>
            <a:t>1000 </a:t>
          </a:r>
          <a:r>
            <a:rPr lang="en-US" sz="1600" baseline="30000" dirty="0" err="1"/>
            <a:t>அணிகள்</a:t>
          </a:r>
          <a:r>
            <a:rPr lang="en-US" sz="1600" baseline="30000" dirty="0"/>
            <a:t>  </a:t>
          </a:r>
          <a:r>
            <a:rPr lang="en-US" sz="1600" baseline="30000" dirty="0" smtClean="0"/>
            <a:t>6  </a:t>
          </a:r>
          <a:r>
            <a:rPr lang="en-US" sz="1600" baseline="30000" dirty="0" err="1"/>
            <a:t>மாதங்கள்</a:t>
          </a:r>
          <a:r>
            <a:rPr lang="en-US" sz="1600" baseline="30000" dirty="0"/>
            <a:t>-</a:t>
          </a:r>
        </a:p>
        <a:p>
          <a:r>
            <a:rPr lang="en-US" sz="1600" baseline="30000" dirty="0"/>
            <a:t>10000 </a:t>
          </a:r>
          <a:r>
            <a:rPr lang="en-US" sz="1600" baseline="30000" dirty="0" err="1"/>
            <a:t>வீரர்கள்</a:t>
          </a:r>
          <a:r>
            <a:rPr lang="en-US" sz="1600" baseline="30000" dirty="0"/>
            <a:t> - 1000 </a:t>
          </a:r>
          <a:r>
            <a:rPr lang="en-US" sz="1600" baseline="30000" dirty="0" smtClean="0"/>
            <a:t> </a:t>
          </a:r>
          <a:r>
            <a:rPr lang="en-US" sz="1600" baseline="30000" dirty="0" err="1" smtClean="0"/>
            <a:t>உதவித்</a:t>
          </a:r>
          <a:r>
            <a:rPr lang="en-US" sz="1600" baseline="30000" dirty="0" smtClean="0"/>
            <a:t> </a:t>
          </a:r>
          <a:r>
            <a:rPr lang="en-US" sz="1600" baseline="30000" dirty="0" err="1"/>
            <a:t>தலைவர்கள்</a:t>
          </a:r>
          <a:endParaRPr lang="en-US" sz="1600" baseline="30000" dirty="0"/>
        </a:p>
      </dgm:t>
    </dgm:pt>
    <dgm:pt modelId="{7C368A34-6CC1-48A5-AC80-0371FDB1D3BB}" type="parTrans" cxnId="{960044E2-72A0-4E13-BF2C-478DBCC0BC61}">
      <dgm:prSet/>
      <dgm:spPr/>
      <dgm:t>
        <a:bodyPr/>
        <a:lstStyle/>
        <a:p>
          <a:endParaRPr lang="en-US"/>
        </a:p>
      </dgm:t>
    </dgm:pt>
    <dgm:pt modelId="{875851BA-496C-4886-B32D-839B8125A8AE}" type="sibTrans" cxnId="{960044E2-72A0-4E13-BF2C-478DBCC0BC61}">
      <dgm:prSet/>
      <dgm:spPr/>
      <dgm:t>
        <a:bodyPr/>
        <a:lstStyle/>
        <a:p>
          <a:endParaRPr lang="en-US"/>
        </a:p>
      </dgm:t>
    </dgm:pt>
    <dgm:pt modelId="{6769FC09-394D-43A3-84C0-D11FD56B353F}">
      <dgm:prSet custT="1"/>
      <dgm:spPr/>
      <dgm:t>
        <a:bodyPr/>
        <a:lstStyle/>
        <a:p>
          <a:r>
            <a:rPr lang="en-US" sz="1600" strike="noStrike" baseline="30000" dirty="0"/>
            <a:t>100 </a:t>
          </a:r>
          <a:r>
            <a:rPr lang="en-US" sz="1600" strike="noStrike" baseline="30000" dirty="0" err="1"/>
            <a:t>அணிகள்</a:t>
          </a:r>
          <a:r>
            <a:rPr lang="en-US" sz="1600" strike="noStrike" baseline="30000" dirty="0"/>
            <a:t>- -4 </a:t>
          </a:r>
          <a:r>
            <a:rPr lang="en-US" sz="1600" strike="noStrike" baseline="30000" dirty="0" err="1"/>
            <a:t>மாதங்கள்</a:t>
          </a:r>
          <a:endParaRPr lang="en-US" sz="1600" strike="noStrike" baseline="30000" dirty="0"/>
        </a:p>
        <a:p>
          <a:r>
            <a:rPr lang="en-US" sz="1600" strike="noStrike" baseline="30000" dirty="0"/>
            <a:t>-1000 </a:t>
          </a:r>
          <a:r>
            <a:rPr lang="en-US" sz="1600" strike="noStrike" baseline="30000" dirty="0" err="1"/>
            <a:t>வீரர்கள்</a:t>
          </a:r>
          <a:r>
            <a:rPr lang="en-US" sz="1600" strike="noStrike" baseline="30000" dirty="0"/>
            <a:t> -</a:t>
          </a:r>
        </a:p>
      </dgm:t>
    </dgm:pt>
    <dgm:pt modelId="{5B18ACA2-ED5E-4BB1-AF6F-146BCC21963E}" type="parTrans" cxnId="{E44FF328-9283-4704-9B2C-3384248CE832}">
      <dgm:prSet/>
      <dgm:spPr/>
      <dgm:t>
        <a:bodyPr/>
        <a:lstStyle/>
        <a:p>
          <a:endParaRPr lang="en-US"/>
        </a:p>
      </dgm:t>
    </dgm:pt>
    <dgm:pt modelId="{C32344BB-2509-4C2F-B0FC-7EA281C82F7E}" type="sibTrans" cxnId="{E44FF328-9283-4704-9B2C-3384248CE832}">
      <dgm:prSet/>
      <dgm:spPr/>
      <dgm:t>
        <a:bodyPr/>
        <a:lstStyle/>
        <a:p>
          <a:endParaRPr lang="en-US"/>
        </a:p>
      </dgm:t>
    </dgm:pt>
    <dgm:pt modelId="{40C50F95-FB57-478F-94EA-C9193360D0D1}">
      <dgm:prSet custT="1"/>
      <dgm:spPr/>
      <dgm:t>
        <a:bodyPr/>
        <a:lstStyle/>
        <a:p>
          <a:r>
            <a:rPr lang="en-US" sz="1200" dirty="0"/>
            <a:t>10 </a:t>
          </a:r>
          <a:r>
            <a:rPr lang="en-US" sz="1200" dirty="0" err="1"/>
            <a:t>அணிகள்</a:t>
          </a:r>
          <a:r>
            <a:rPr lang="en-US" sz="1200" dirty="0"/>
            <a:t> - 2  </a:t>
          </a:r>
          <a:r>
            <a:rPr lang="en-US" sz="1200" dirty="0" err="1"/>
            <a:t>தங்கள்</a:t>
          </a:r>
          <a:r>
            <a:rPr lang="en-US" sz="1200" dirty="0"/>
            <a:t> - </a:t>
          </a:r>
        </a:p>
        <a:p>
          <a:r>
            <a:rPr lang="en-US" sz="1200" dirty="0"/>
            <a:t>100 </a:t>
          </a:r>
          <a:r>
            <a:rPr lang="en-US" sz="1200" dirty="0" err="1"/>
            <a:t>வீரர்கள்</a:t>
          </a:r>
          <a:r>
            <a:rPr lang="en-US" sz="1200" dirty="0"/>
            <a:t> </a:t>
          </a:r>
        </a:p>
      </dgm:t>
    </dgm:pt>
    <dgm:pt modelId="{ABCF6D1F-9A7D-4272-B5CF-0DB59293F4F6}" type="parTrans" cxnId="{CA2FE436-0E91-448D-9676-9700605B5515}">
      <dgm:prSet/>
      <dgm:spPr/>
      <dgm:t>
        <a:bodyPr/>
        <a:lstStyle/>
        <a:p>
          <a:endParaRPr lang="en-US"/>
        </a:p>
      </dgm:t>
    </dgm:pt>
    <dgm:pt modelId="{670A742A-FD85-4A28-AD7A-1A6876E106F6}" type="sibTrans" cxnId="{CA2FE436-0E91-448D-9676-9700605B5515}">
      <dgm:prSet/>
      <dgm:spPr/>
      <dgm:t>
        <a:bodyPr/>
        <a:lstStyle/>
        <a:p>
          <a:endParaRPr lang="en-US"/>
        </a:p>
      </dgm:t>
    </dgm:pt>
    <dgm:pt modelId="{A4245DCF-CE9D-420D-962B-37B3D9FD2BA5}">
      <dgm:prSet custT="1"/>
      <dgm:spPr/>
      <dgm:t>
        <a:bodyPr/>
        <a:lstStyle/>
        <a:p>
          <a:r>
            <a:rPr lang="en-US" sz="900" dirty="0"/>
            <a:t>1 </a:t>
          </a:r>
          <a:r>
            <a:rPr lang="en-US" sz="900" dirty="0" err="1"/>
            <a:t>அணி</a:t>
          </a:r>
          <a:r>
            <a:rPr lang="en-US" sz="900" dirty="0"/>
            <a:t> </a:t>
          </a:r>
        </a:p>
        <a:p>
          <a:r>
            <a:rPr lang="en-US" sz="900" dirty="0"/>
            <a:t>10 </a:t>
          </a:r>
          <a:r>
            <a:rPr lang="en-US" sz="900" dirty="0" err="1"/>
            <a:t>வீரர்கள்</a:t>
          </a:r>
          <a:endParaRPr lang="en-US" sz="900" dirty="0"/>
        </a:p>
      </dgm:t>
    </dgm:pt>
    <dgm:pt modelId="{A380191B-4A71-4536-9C49-C63714D6D52B}" type="parTrans" cxnId="{A8BBB9B5-966D-45C1-B5C3-D0CFC633B26F}">
      <dgm:prSet/>
      <dgm:spPr/>
      <dgm:t>
        <a:bodyPr/>
        <a:lstStyle/>
        <a:p>
          <a:endParaRPr lang="en-US"/>
        </a:p>
      </dgm:t>
    </dgm:pt>
    <dgm:pt modelId="{FB7FBA4A-7F49-4232-B766-E810EE4B576C}" type="sibTrans" cxnId="{A8BBB9B5-966D-45C1-B5C3-D0CFC633B26F}">
      <dgm:prSet/>
      <dgm:spPr/>
      <dgm:t>
        <a:bodyPr/>
        <a:lstStyle/>
        <a:p>
          <a:endParaRPr lang="en-US"/>
        </a:p>
      </dgm:t>
    </dgm:pt>
    <dgm:pt modelId="{B21546BB-A90B-46D3-AC82-307D361D3948}">
      <dgm:prSet custT="1"/>
      <dgm:spPr/>
      <dgm:t>
        <a:bodyPr/>
        <a:lstStyle/>
        <a:p>
          <a:r>
            <a:rPr lang="en-US" sz="1200" dirty="0"/>
            <a:t>10 ,00,000  </a:t>
          </a:r>
          <a:r>
            <a:rPr lang="en-US" sz="1200" dirty="0" err="1"/>
            <a:t>அணிகள்</a:t>
          </a:r>
          <a:r>
            <a:rPr lang="en-US" sz="1200" dirty="0"/>
            <a:t>- - 12 </a:t>
          </a:r>
          <a:r>
            <a:rPr lang="en-US" sz="1200" dirty="0" err="1"/>
            <a:t>மாதங்கள்</a:t>
          </a:r>
          <a:r>
            <a:rPr lang="en-US" sz="1200" dirty="0"/>
            <a:t> -10, 000,000 </a:t>
          </a:r>
          <a:r>
            <a:rPr lang="en-US" sz="1200" dirty="0" err="1"/>
            <a:t>வீரர்கள்</a:t>
          </a:r>
          <a:r>
            <a:rPr lang="en-US" sz="1200" dirty="0"/>
            <a:t>  ,1,000,000 </a:t>
          </a:r>
          <a:r>
            <a:rPr lang="en-US" sz="1200" dirty="0" err="1"/>
            <a:t>உதவித்</a:t>
          </a:r>
          <a:r>
            <a:rPr lang="en-US" sz="1200" dirty="0"/>
            <a:t> </a:t>
          </a:r>
          <a:r>
            <a:rPr lang="en-US" sz="1200" dirty="0" err="1"/>
            <a:t>தலைவர்கள்</a:t>
          </a:r>
          <a:endParaRPr lang="en-US" sz="1200" dirty="0"/>
        </a:p>
      </dgm:t>
    </dgm:pt>
    <dgm:pt modelId="{D7360ADC-D3DE-4FA6-A348-540775D46381}" type="parTrans" cxnId="{55CD9A80-EAC6-4CDA-834A-5DABBDE8EDE8}">
      <dgm:prSet/>
      <dgm:spPr/>
      <dgm:t>
        <a:bodyPr/>
        <a:lstStyle/>
        <a:p>
          <a:endParaRPr lang="en-US"/>
        </a:p>
      </dgm:t>
    </dgm:pt>
    <dgm:pt modelId="{567995A5-1B40-4B02-8F20-036EFC2DF53A}" type="sibTrans" cxnId="{55CD9A80-EAC6-4CDA-834A-5DABBDE8EDE8}">
      <dgm:prSet/>
      <dgm:spPr/>
      <dgm:t>
        <a:bodyPr/>
        <a:lstStyle/>
        <a:p>
          <a:endParaRPr lang="en-US"/>
        </a:p>
      </dgm:t>
    </dgm:pt>
    <dgm:pt modelId="{6D0CF861-BCFA-4E57-8876-B25E1AAAED42}" type="pres">
      <dgm:prSet presAssocID="{DB21A77B-F7FF-4D5D-B244-0B89B8B1DC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E003AD-CE91-4193-8BE5-F6D9BAC371AD}" type="pres">
      <dgm:prSet presAssocID="{B21546BB-A90B-46D3-AC82-307D361D3948}" presName="Name8" presStyleCnt="0"/>
      <dgm:spPr/>
    </dgm:pt>
    <dgm:pt modelId="{AC376060-8C53-4237-B09A-2E5A6AFB2C30}" type="pres">
      <dgm:prSet presAssocID="{B21546BB-A90B-46D3-AC82-307D361D3948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12E60-1977-41C4-AA7C-2BCABF33BD66}" type="pres">
      <dgm:prSet presAssocID="{B21546BB-A90B-46D3-AC82-307D361D394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3F279-E6A5-4B32-8948-E82BDA5D323D}" type="pres">
      <dgm:prSet presAssocID="{3EECF71D-156B-4A34-8A5D-F7CA77D0301C}" presName="Name8" presStyleCnt="0"/>
      <dgm:spPr/>
    </dgm:pt>
    <dgm:pt modelId="{AF2D064B-03EB-406B-862B-7062E5F324D3}" type="pres">
      <dgm:prSet presAssocID="{3EECF71D-156B-4A34-8A5D-F7CA77D0301C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E9FD5-404A-4426-AC9C-BA4C98200793}" type="pres">
      <dgm:prSet presAssocID="{3EECF71D-156B-4A34-8A5D-F7CA77D0301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0AFBC-7489-4EED-B7D0-DCEAFDC23896}" type="pres">
      <dgm:prSet presAssocID="{69696F30-3BA7-47F2-9991-1258AF3E57D4}" presName="Name8" presStyleCnt="0"/>
      <dgm:spPr/>
    </dgm:pt>
    <dgm:pt modelId="{6D2CF0A8-3A73-4C61-94D9-CCC17CC1B27D}" type="pres">
      <dgm:prSet presAssocID="{69696F30-3BA7-47F2-9991-1258AF3E57D4}" presName="level" presStyleLbl="node1" presStyleIdx="2" presStyleCnt="7" custScaleY="1102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C582C-2F8B-4719-B659-CF58A0471251}" type="pres">
      <dgm:prSet presAssocID="{69696F30-3BA7-47F2-9991-1258AF3E57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B81C7-A9BD-4F85-8DAD-FCD68344B72E}" type="pres">
      <dgm:prSet presAssocID="{5259F515-5C9B-4F4B-B573-3A01DC7A9BB3}" presName="Name8" presStyleCnt="0"/>
      <dgm:spPr/>
    </dgm:pt>
    <dgm:pt modelId="{CC790D69-5728-42B4-97CB-1A798B67B18B}" type="pres">
      <dgm:prSet presAssocID="{5259F515-5C9B-4F4B-B573-3A01DC7A9BB3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C721A-BE12-4DE3-80D2-F1B51605E743}" type="pres">
      <dgm:prSet presAssocID="{5259F515-5C9B-4F4B-B573-3A01DC7A9B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2A6B6-3C38-4DF7-A143-BE635C62393E}" type="pres">
      <dgm:prSet presAssocID="{6769FC09-394D-43A3-84C0-D11FD56B353F}" presName="Name8" presStyleCnt="0"/>
      <dgm:spPr/>
    </dgm:pt>
    <dgm:pt modelId="{E9357F6C-B4D8-4D03-828F-974DD8E85C09}" type="pres">
      <dgm:prSet presAssocID="{6769FC09-394D-43A3-84C0-D11FD56B353F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06111-88CE-4126-9004-4A795CB93745}" type="pres">
      <dgm:prSet presAssocID="{6769FC09-394D-43A3-84C0-D11FD56B35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69203-3697-4479-A452-31444AFFD806}" type="pres">
      <dgm:prSet presAssocID="{40C50F95-FB57-478F-94EA-C9193360D0D1}" presName="Name8" presStyleCnt="0"/>
      <dgm:spPr/>
    </dgm:pt>
    <dgm:pt modelId="{61177195-755D-4A0A-82F8-37EC42A30AB4}" type="pres">
      <dgm:prSet presAssocID="{40C50F95-FB57-478F-94EA-C9193360D0D1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A827A-C7FB-4D93-8E41-3FBCF5534A19}" type="pres">
      <dgm:prSet presAssocID="{40C50F95-FB57-478F-94EA-C9193360D0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BE363-5AA5-4383-B604-97DD1CC16C12}" type="pres">
      <dgm:prSet presAssocID="{A4245DCF-CE9D-420D-962B-37B3D9FD2BA5}" presName="Name8" presStyleCnt="0"/>
      <dgm:spPr/>
    </dgm:pt>
    <dgm:pt modelId="{E6303637-5E34-4DB2-9DAF-27997B6A6F63}" type="pres">
      <dgm:prSet presAssocID="{A4245DCF-CE9D-420D-962B-37B3D9FD2BA5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67464-ABDE-4457-8D03-297B85CBEEFB}" type="pres">
      <dgm:prSet presAssocID="{A4245DCF-CE9D-420D-962B-37B3D9FD2BA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BB9B5-966D-45C1-B5C3-D0CFC633B26F}" srcId="{DB21A77B-F7FF-4D5D-B244-0B89B8B1DC9E}" destId="{A4245DCF-CE9D-420D-962B-37B3D9FD2BA5}" srcOrd="6" destOrd="0" parTransId="{A380191B-4A71-4536-9C49-C63714D6D52B}" sibTransId="{FB7FBA4A-7F49-4232-B766-E810EE4B576C}"/>
    <dgm:cxn modelId="{7ECF9218-4720-468F-B390-90AB48717705}" type="presOf" srcId="{5259F515-5C9B-4F4B-B573-3A01DC7A9BB3}" destId="{CC790D69-5728-42B4-97CB-1A798B67B18B}" srcOrd="0" destOrd="0" presId="urn:microsoft.com/office/officeart/2005/8/layout/pyramid3"/>
    <dgm:cxn modelId="{DE0F0C56-43B8-40DF-960F-AC52A628311C}" type="presOf" srcId="{6769FC09-394D-43A3-84C0-D11FD56B353F}" destId="{E9357F6C-B4D8-4D03-828F-974DD8E85C09}" srcOrd="0" destOrd="0" presId="urn:microsoft.com/office/officeart/2005/8/layout/pyramid3"/>
    <dgm:cxn modelId="{6D928ECD-BA03-4894-99F0-3C5C9E4D0BC1}" type="presOf" srcId="{40C50F95-FB57-478F-94EA-C9193360D0D1}" destId="{61177195-755D-4A0A-82F8-37EC42A30AB4}" srcOrd="0" destOrd="0" presId="urn:microsoft.com/office/officeart/2005/8/layout/pyramid3"/>
    <dgm:cxn modelId="{0A99BCB3-D321-4CB2-9711-DD03278785FC}" type="presOf" srcId="{DB21A77B-F7FF-4D5D-B244-0B89B8B1DC9E}" destId="{6D0CF861-BCFA-4E57-8876-B25E1AAAED42}" srcOrd="0" destOrd="0" presId="urn:microsoft.com/office/officeart/2005/8/layout/pyramid3"/>
    <dgm:cxn modelId="{689E53D5-39FA-4ABB-99FA-3107551555B0}" type="presOf" srcId="{A4245DCF-CE9D-420D-962B-37B3D9FD2BA5}" destId="{39B67464-ABDE-4457-8D03-297B85CBEEFB}" srcOrd="1" destOrd="0" presId="urn:microsoft.com/office/officeart/2005/8/layout/pyramid3"/>
    <dgm:cxn modelId="{CA2FE436-0E91-448D-9676-9700605B5515}" srcId="{DB21A77B-F7FF-4D5D-B244-0B89B8B1DC9E}" destId="{40C50F95-FB57-478F-94EA-C9193360D0D1}" srcOrd="5" destOrd="0" parTransId="{ABCF6D1F-9A7D-4272-B5CF-0DB59293F4F6}" sibTransId="{670A742A-FD85-4A28-AD7A-1A6876E106F6}"/>
    <dgm:cxn modelId="{FC696CE6-1C46-426F-AF33-68247D6E8A6D}" type="presOf" srcId="{69696F30-3BA7-47F2-9991-1258AF3E57D4}" destId="{6D2CF0A8-3A73-4C61-94D9-CCC17CC1B27D}" srcOrd="0" destOrd="0" presId="urn:microsoft.com/office/officeart/2005/8/layout/pyramid3"/>
    <dgm:cxn modelId="{BEE7B23D-C9E5-40BE-9AAF-9A5F8EA4B11E}" type="presOf" srcId="{5259F515-5C9B-4F4B-B573-3A01DC7A9BB3}" destId="{884C721A-BE12-4DE3-80D2-F1B51605E743}" srcOrd="1" destOrd="0" presId="urn:microsoft.com/office/officeart/2005/8/layout/pyramid3"/>
    <dgm:cxn modelId="{11FB22DE-BF95-47B0-896F-9B4E3E1A5047}" type="presOf" srcId="{B21546BB-A90B-46D3-AC82-307D361D3948}" destId="{6D012E60-1977-41C4-AA7C-2BCABF33BD66}" srcOrd="1" destOrd="0" presId="urn:microsoft.com/office/officeart/2005/8/layout/pyramid3"/>
    <dgm:cxn modelId="{7C5E199C-7C30-4397-9C21-C2B832680F9B}" type="presOf" srcId="{69696F30-3BA7-47F2-9991-1258AF3E57D4}" destId="{91EC582C-2F8B-4719-B659-CF58A0471251}" srcOrd="1" destOrd="0" presId="urn:microsoft.com/office/officeart/2005/8/layout/pyramid3"/>
    <dgm:cxn modelId="{F902D8F1-855C-48AD-884E-CCF1EC467498}" srcId="{DB21A77B-F7FF-4D5D-B244-0B89B8B1DC9E}" destId="{3EECF71D-156B-4A34-8A5D-F7CA77D0301C}" srcOrd="1" destOrd="0" parTransId="{EC7B884A-2036-41C0-9293-FEB5CFAB4DAD}" sibTransId="{76266EAB-28F8-4D9D-A815-ACFE730CE554}"/>
    <dgm:cxn modelId="{DCADFC38-FC1A-4D26-8E3E-F594DEEA25B2}" type="presOf" srcId="{B21546BB-A90B-46D3-AC82-307D361D3948}" destId="{AC376060-8C53-4237-B09A-2E5A6AFB2C30}" srcOrd="0" destOrd="0" presId="urn:microsoft.com/office/officeart/2005/8/layout/pyramid3"/>
    <dgm:cxn modelId="{960044E2-72A0-4E13-BF2C-478DBCC0BC61}" srcId="{DB21A77B-F7FF-4D5D-B244-0B89B8B1DC9E}" destId="{5259F515-5C9B-4F4B-B573-3A01DC7A9BB3}" srcOrd="3" destOrd="0" parTransId="{7C368A34-6CC1-48A5-AC80-0371FDB1D3BB}" sibTransId="{875851BA-496C-4886-B32D-839B8125A8AE}"/>
    <dgm:cxn modelId="{93F332B9-C6E6-4F21-A90F-6797D5B7D1F1}" srcId="{DB21A77B-F7FF-4D5D-B244-0B89B8B1DC9E}" destId="{69696F30-3BA7-47F2-9991-1258AF3E57D4}" srcOrd="2" destOrd="0" parTransId="{966721D2-871E-40FE-B9E3-EB935F4683BA}" sibTransId="{21BFBC58-259B-430D-B041-7AFDE6492F94}"/>
    <dgm:cxn modelId="{7EDA6891-8D57-4904-8580-44B3DCFCA8E7}" type="presOf" srcId="{40C50F95-FB57-478F-94EA-C9193360D0D1}" destId="{D4AA827A-C7FB-4D93-8E41-3FBCF5534A19}" srcOrd="1" destOrd="0" presId="urn:microsoft.com/office/officeart/2005/8/layout/pyramid3"/>
    <dgm:cxn modelId="{E7810CFA-40A7-41F1-8FC9-908EC7309249}" type="presOf" srcId="{3EECF71D-156B-4A34-8A5D-F7CA77D0301C}" destId="{AF2D064B-03EB-406B-862B-7062E5F324D3}" srcOrd="0" destOrd="0" presId="urn:microsoft.com/office/officeart/2005/8/layout/pyramid3"/>
    <dgm:cxn modelId="{55CD9A80-EAC6-4CDA-834A-5DABBDE8EDE8}" srcId="{DB21A77B-F7FF-4D5D-B244-0B89B8B1DC9E}" destId="{B21546BB-A90B-46D3-AC82-307D361D3948}" srcOrd="0" destOrd="0" parTransId="{D7360ADC-D3DE-4FA6-A348-540775D46381}" sibTransId="{567995A5-1B40-4B02-8F20-036EFC2DF53A}"/>
    <dgm:cxn modelId="{EB61368B-CC9D-470D-B1BA-34F38B3B0ED2}" type="presOf" srcId="{3EECF71D-156B-4A34-8A5D-F7CA77D0301C}" destId="{1A6E9FD5-404A-4426-AC9C-BA4C98200793}" srcOrd="1" destOrd="0" presId="urn:microsoft.com/office/officeart/2005/8/layout/pyramid3"/>
    <dgm:cxn modelId="{E44FF328-9283-4704-9B2C-3384248CE832}" srcId="{DB21A77B-F7FF-4D5D-B244-0B89B8B1DC9E}" destId="{6769FC09-394D-43A3-84C0-D11FD56B353F}" srcOrd="4" destOrd="0" parTransId="{5B18ACA2-ED5E-4BB1-AF6F-146BCC21963E}" sibTransId="{C32344BB-2509-4C2F-B0FC-7EA281C82F7E}"/>
    <dgm:cxn modelId="{3284B2F8-F623-4C5B-B661-0B659880C3CF}" type="presOf" srcId="{A4245DCF-CE9D-420D-962B-37B3D9FD2BA5}" destId="{E6303637-5E34-4DB2-9DAF-27997B6A6F63}" srcOrd="0" destOrd="0" presId="urn:microsoft.com/office/officeart/2005/8/layout/pyramid3"/>
    <dgm:cxn modelId="{FE31C4E1-AF7E-4288-8174-F3E625808CA3}" type="presOf" srcId="{6769FC09-394D-43A3-84C0-D11FD56B353F}" destId="{AE106111-88CE-4126-9004-4A795CB93745}" srcOrd="1" destOrd="0" presId="urn:microsoft.com/office/officeart/2005/8/layout/pyramid3"/>
    <dgm:cxn modelId="{2A25F150-5B33-4459-93A5-DC35C1434576}" type="presParOf" srcId="{6D0CF861-BCFA-4E57-8876-B25E1AAAED42}" destId="{72E003AD-CE91-4193-8BE5-F6D9BAC371AD}" srcOrd="0" destOrd="0" presId="urn:microsoft.com/office/officeart/2005/8/layout/pyramid3"/>
    <dgm:cxn modelId="{73D17349-DE64-4877-AFF0-C8560D00F39B}" type="presParOf" srcId="{72E003AD-CE91-4193-8BE5-F6D9BAC371AD}" destId="{AC376060-8C53-4237-B09A-2E5A6AFB2C30}" srcOrd="0" destOrd="0" presId="urn:microsoft.com/office/officeart/2005/8/layout/pyramid3"/>
    <dgm:cxn modelId="{2ABB5E48-2516-4741-B7A6-D8424EAA1AFE}" type="presParOf" srcId="{72E003AD-CE91-4193-8BE5-F6D9BAC371AD}" destId="{6D012E60-1977-41C4-AA7C-2BCABF33BD66}" srcOrd="1" destOrd="0" presId="urn:microsoft.com/office/officeart/2005/8/layout/pyramid3"/>
    <dgm:cxn modelId="{D38AEA29-1112-4DED-A270-210EE5E0CA51}" type="presParOf" srcId="{6D0CF861-BCFA-4E57-8876-B25E1AAAED42}" destId="{ACD3F279-E6A5-4B32-8948-E82BDA5D323D}" srcOrd="1" destOrd="0" presId="urn:microsoft.com/office/officeart/2005/8/layout/pyramid3"/>
    <dgm:cxn modelId="{FA6E92E5-F6AD-4EA2-8FC4-DE95A9C7EC7D}" type="presParOf" srcId="{ACD3F279-E6A5-4B32-8948-E82BDA5D323D}" destId="{AF2D064B-03EB-406B-862B-7062E5F324D3}" srcOrd="0" destOrd="0" presId="urn:microsoft.com/office/officeart/2005/8/layout/pyramid3"/>
    <dgm:cxn modelId="{56C2DB2C-0FA2-4995-928C-F48DD820E763}" type="presParOf" srcId="{ACD3F279-E6A5-4B32-8948-E82BDA5D323D}" destId="{1A6E9FD5-404A-4426-AC9C-BA4C98200793}" srcOrd="1" destOrd="0" presId="urn:microsoft.com/office/officeart/2005/8/layout/pyramid3"/>
    <dgm:cxn modelId="{433BC4F1-E46A-4B4B-8F20-F5310B8BBB4D}" type="presParOf" srcId="{6D0CF861-BCFA-4E57-8876-B25E1AAAED42}" destId="{5B90AFBC-7489-4EED-B7D0-DCEAFDC23896}" srcOrd="2" destOrd="0" presId="urn:microsoft.com/office/officeart/2005/8/layout/pyramid3"/>
    <dgm:cxn modelId="{09599132-3867-49CA-AA4A-2D0A369D1469}" type="presParOf" srcId="{5B90AFBC-7489-4EED-B7D0-DCEAFDC23896}" destId="{6D2CF0A8-3A73-4C61-94D9-CCC17CC1B27D}" srcOrd="0" destOrd="0" presId="urn:microsoft.com/office/officeart/2005/8/layout/pyramid3"/>
    <dgm:cxn modelId="{7C7525D3-05EF-43D9-8C6A-88FD9B00BB15}" type="presParOf" srcId="{5B90AFBC-7489-4EED-B7D0-DCEAFDC23896}" destId="{91EC582C-2F8B-4719-B659-CF58A0471251}" srcOrd="1" destOrd="0" presId="urn:microsoft.com/office/officeart/2005/8/layout/pyramid3"/>
    <dgm:cxn modelId="{13AE9EED-2BE6-411F-9511-0DA4C949C36C}" type="presParOf" srcId="{6D0CF861-BCFA-4E57-8876-B25E1AAAED42}" destId="{A06B81C7-A9BD-4F85-8DAD-FCD68344B72E}" srcOrd="3" destOrd="0" presId="urn:microsoft.com/office/officeart/2005/8/layout/pyramid3"/>
    <dgm:cxn modelId="{14B0D60D-42F7-4584-AE39-054D6CF31824}" type="presParOf" srcId="{A06B81C7-A9BD-4F85-8DAD-FCD68344B72E}" destId="{CC790D69-5728-42B4-97CB-1A798B67B18B}" srcOrd="0" destOrd="0" presId="urn:microsoft.com/office/officeart/2005/8/layout/pyramid3"/>
    <dgm:cxn modelId="{DBCF4365-7BB6-4544-990E-1E393CBA97B5}" type="presParOf" srcId="{A06B81C7-A9BD-4F85-8DAD-FCD68344B72E}" destId="{884C721A-BE12-4DE3-80D2-F1B51605E743}" srcOrd="1" destOrd="0" presId="urn:microsoft.com/office/officeart/2005/8/layout/pyramid3"/>
    <dgm:cxn modelId="{82493914-34B2-4833-8142-AE429D51642B}" type="presParOf" srcId="{6D0CF861-BCFA-4E57-8876-B25E1AAAED42}" destId="{EA62A6B6-3C38-4DF7-A143-BE635C62393E}" srcOrd="4" destOrd="0" presId="urn:microsoft.com/office/officeart/2005/8/layout/pyramid3"/>
    <dgm:cxn modelId="{978BF125-E9F1-45C7-95F5-3EA552EE69B4}" type="presParOf" srcId="{EA62A6B6-3C38-4DF7-A143-BE635C62393E}" destId="{E9357F6C-B4D8-4D03-828F-974DD8E85C09}" srcOrd="0" destOrd="0" presId="urn:microsoft.com/office/officeart/2005/8/layout/pyramid3"/>
    <dgm:cxn modelId="{79B39646-61F7-41BD-BA3F-93A9CCEFCD79}" type="presParOf" srcId="{EA62A6B6-3C38-4DF7-A143-BE635C62393E}" destId="{AE106111-88CE-4126-9004-4A795CB93745}" srcOrd="1" destOrd="0" presId="urn:microsoft.com/office/officeart/2005/8/layout/pyramid3"/>
    <dgm:cxn modelId="{C029D7DF-8CF4-460E-992E-C9840BDB2D5C}" type="presParOf" srcId="{6D0CF861-BCFA-4E57-8876-B25E1AAAED42}" destId="{6C269203-3697-4479-A452-31444AFFD806}" srcOrd="5" destOrd="0" presId="urn:microsoft.com/office/officeart/2005/8/layout/pyramid3"/>
    <dgm:cxn modelId="{F979E268-8E79-4DE6-A89D-23CDEA133F68}" type="presParOf" srcId="{6C269203-3697-4479-A452-31444AFFD806}" destId="{61177195-755D-4A0A-82F8-37EC42A30AB4}" srcOrd="0" destOrd="0" presId="urn:microsoft.com/office/officeart/2005/8/layout/pyramid3"/>
    <dgm:cxn modelId="{5ECD4C06-F02B-4E6A-9FA3-ACBFE9F3E151}" type="presParOf" srcId="{6C269203-3697-4479-A452-31444AFFD806}" destId="{D4AA827A-C7FB-4D93-8E41-3FBCF5534A19}" srcOrd="1" destOrd="0" presId="urn:microsoft.com/office/officeart/2005/8/layout/pyramid3"/>
    <dgm:cxn modelId="{8A22FF8A-5AF3-4B2F-963E-6257231B1E12}" type="presParOf" srcId="{6D0CF861-BCFA-4E57-8876-B25E1AAAED42}" destId="{641BE363-5AA5-4383-B604-97DD1CC16C12}" srcOrd="6" destOrd="0" presId="urn:microsoft.com/office/officeart/2005/8/layout/pyramid3"/>
    <dgm:cxn modelId="{7854D381-BD6D-43AF-9044-7BBDA4909412}" type="presParOf" srcId="{641BE363-5AA5-4383-B604-97DD1CC16C12}" destId="{E6303637-5E34-4DB2-9DAF-27997B6A6F63}" srcOrd="0" destOrd="0" presId="urn:microsoft.com/office/officeart/2005/8/layout/pyramid3"/>
    <dgm:cxn modelId="{A9482C7D-64FE-402C-840F-06C5923D19F7}" type="presParOf" srcId="{641BE363-5AA5-4383-B604-97DD1CC16C12}" destId="{39B67464-ABDE-4457-8D03-297B85CBEEFB}" srcOrd="1" destOrd="0" presId="urn:microsoft.com/office/officeart/2005/8/layout/pyramid3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841508-D678-4299-9183-C70D90C1FE12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475816-9E14-4471-A244-5E5B6CA0AA2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2276856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சபைக்</a:t>
            </a:r>
            <a:r>
              <a:rPr lang="en-IN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கட்டடங்கள்</a:t>
            </a:r>
            <a:r>
              <a:rPr lang="en-I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I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I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</a:t>
            </a: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I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ஜாதிகளின்</a:t>
            </a:r>
            <a:r>
              <a:rPr lang="en-I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ஆலயத்தின்</a:t>
            </a:r>
            <a:r>
              <a:rPr lang="en-I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உருவகங்கள்</a:t>
            </a:r>
            <a:r>
              <a:rPr lang="en-US" sz="36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36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3600" dirty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04800" y="3581400"/>
            <a:ext cx="4648200" cy="15097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900" dirty="0" err="1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கிறிஸ்தவம்</a:t>
            </a:r>
            <a:r>
              <a:rPr lang="en-IN" sz="3900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900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மதமாக</a:t>
            </a:r>
            <a:r>
              <a:rPr lang="en-IN" sz="3900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IN" sz="3900" dirty="0" smtClean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IN" sz="3900" dirty="0" err="1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மாறியது</a:t>
            </a:r>
            <a:r>
              <a:rPr lang="en-IN" sz="3900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900" dirty="0" err="1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எப்படி</a:t>
            </a:r>
            <a:r>
              <a:rPr lang="en-IN" sz="3900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sz="3900" dirty="0" smtClean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IN" sz="3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endParaRPr lang="en-US" dirty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388" name="Picture 4" descr="C:\Documents and Settings\Administrator\Desktop\TC PPT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599" y="3124200"/>
            <a:ext cx="3560583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752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ஜாதிகளுடைய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முறையை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பின்பற்றி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உரோமன்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கத்தோலிக்க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மதத்தில்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தூபம்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காட்டுவதையும்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பரிசுத்த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கன்னிமையையும்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புகுத்தப்பட்டது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புரொட்டஸ்டண்ட்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மார்க்கம்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குருத்துவத்தையும்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பரிசுத்த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ஸ்தலங்கள்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ஆலயங்கள்</a:t>
            </a:r>
            <a:r>
              <a:rPr lang="en-IN" sz="20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IN" sz="20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கட்டுவதையும்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விடாமல்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பிடித்துகொண்டது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IN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7802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சபையின்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வரலாறு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52400" y="3505200"/>
            <a:ext cx="601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“,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e;j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Myaj;ij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,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bj;Jg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;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NghLq;fs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;&gt; %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d;W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ehisf;Fs;Ns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,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ij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vOg;GNtd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;”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என்பது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mtNuh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jk;Kila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rhPukhfpa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Myaj;ijf;Fwpj;Jg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; 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Ngrpdhh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;. (</a:t>
            </a:r>
            <a:r>
              <a:rPr lang="en-IN" sz="2800" dirty="0" err="1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யோவான்</a:t>
            </a:r>
            <a:r>
              <a:rPr lang="en-IN" sz="2800" dirty="0" smtClean="0">
                <a:solidFill>
                  <a:srgbClr val="66FFFF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2:19-21)</a:t>
            </a:r>
          </a:p>
        </p:txBody>
      </p:sp>
      <p:pic>
        <p:nvPicPr>
          <p:cNvPr id="19458" name="Picture 2" descr="C:\Documents and Settings\Administrator\Desktop\TC PPT\images (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4953000"/>
            <a:ext cx="1752600" cy="1904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59" name="Picture 3" descr="C:\Documents and Settings\Administrator\Desktop\TC PPT\images (8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5029200"/>
            <a:ext cx="22098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0" name="Picture 4" descr="C:\Documents and Settings\Administrator\Desktop\TC PPT\images (4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3124200"/>
            <a:ext cx="1981200" cy="1964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1" name="Picture 5" descr="C:\Documents and Settings\Administrator\Desktop\TC PPT\images (44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0" y="3200400"/>
            <a:ext cx="152400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4389120"/>
          </a:xfrm>
        </p:spPr>
        <p:txBody>
          <a:bodyPr/>
          <a:lstStyle/>
          <a:p>
            <a:pPr>
              <a:buNone/>
            </a:pPr>
            <a:r>
              <a:rPr lang="en-IN" sz="2800" dirty="0" smtClean="0">
                <a:latin typeface="Tamil Bible" pitchFamily="2" charset="0"/>
              </a:rPr>
              <a:t> 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e;j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Myaj;ij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,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bj;Jg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;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NghLq;fள்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என்றபோது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யூதர்கள்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வழிபட்டுவந்த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ஆலயத்தை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இயேசு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சுட்டிக்காடியிருந்தாலும்</a:t>
            </a:r>
            <a:r>
              <a:rPr lang="en-IN" sz="2400" dirty="0" smtClean="0">
                <a:latin typeface="Agency FB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தன்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உடலாகிய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ஆலயத்தைக்குறித்தே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உருவகப்படுத்தி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கூறினார்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2800" dirty="0" smtClean="0">
              <a:latin typeface="Tamil Bible" pitchFamily="2" charset="0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2800" dirty="0" err="1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உண்மையான</a:t>
            </a:r>
            <a:r>
              <a:rPr lang="en-IN" sz="2800" dirty="0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ஆலயத்தை</a:t>
            </a:r>
            <a:r>
              <a:rPr lang="en-IN" sz="2800" dirty="0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en-IN" sz="2800" dirty="0" err="1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தன்</a:t>
            </a:r>
            <a:r>
              <a:rPr lang="en-IN" sz="2800" dirty="0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சரீரத்தை</a:t>
            </a:r>
            <a:r>
              <a:rPr lang="en-IN" sz="2800" dirty="0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IN" sz="2800" dirty="0" err="1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குறித்தே</a:t>
            </a:r>
            <a:r>
              <a:rPr lang="en-IN" sz="2800" dirty="0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அவர்</a:t>
            </a:r>
            <a:r>
              <a:rPr lang="en-IN" sz="2800" dirty="0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பேசினார்</a:t>
            </a:r>
            <a:r>
              <a:rPr lang="en-IN" sz="2800" dirty="0" smtClean="0">
                <a:solidFill>
                  <a:srgbClr val="FFFF00"/>
                </a:solidFill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>
              <a:buNone/>
            </a:pP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அது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மூன்றாம்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நாளில்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எழுப்பப்பட்டது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. (</a:t>
            </a:r>
            <a:r>
              <a:rPr lang="en-IN" sz="2400" dirty="0" err="1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எபே</a:t>
            </a:r>
            <a:r>
              <a:rPr lang="en-IN" sz="2400" dirty="0" smtClean="0">
                <a:latin typeface="Tamil Bible" pitchFamily="2" charset="0"/>
                <a:ea typeface="Arial Unicode MS" pitchFamily="34" charset="-128"/>
                <a:cs typeface="Arial Unicode MS" pitchFamily="34" charset="-128"/>
              </a:rPr>
              <a:t> 2:6)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7802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சபையின்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வரலாறு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பாகுபாடுள்ள</a:t>
            </a:r>
            <a:r>
              <a:rPr lang="en-US" sz="32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படிநிலை</a:t>
            </a:r>
            <a:r>
              <a:rPr lang="en-US" sz="32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அமைப்பு</a:t>
            </a:r>
            <a:r>
              <a:rPr lang="en-US" sz="32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முறை</a:t>
            </a:r>
            <a:r>
              <a:rPr lang="en-US" sz="32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38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429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முதல்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மூன்று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நூற்றாண்டுகளில்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கிறிஸ்தவர்களுக்கென்று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சொந்தமாக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எந்த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கட்டடமும்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இருக்கவில்லை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!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அறிஞர்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எழுதிவைத்திருப்பதுபோல்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உரோமை</a:t>
            </a:r>
            <a:r>
              <a:rPr lang="en-IN" sz="1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சாம்ராஜ்யத்தை</a:t>
            </a:r>
            <a:r>
              <a:rPr lang="en-IN" sz="1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பிடித்தடக்கி</a:t>
            </a:r>
            <a:r>
              <a:rPr lang="en-IN" sz="1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வெற்றிகண்ட</a:t>
            </a:r>
            <a:r>
              <a:rPr lang="en-IN" sz="1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கிறிஸ்தவம்</a:t>
            </a:r>
            <a:r>
              <a:rPr lang="en-IN" sz="1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</a:t>
            </a:r>
            <a:r>
              <a:rPr lang="en-IN" sz="16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வீட்டு</a:t>
            </a:r>
            <a:r>
              <a:rPr lang="en-IN" sz="16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இயக்க</a:t>
            </a:r>
            <a:r>
              <a:rPr lang="en-IN" sz="1600" dirty="0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மாக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இருந்தது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இது</a:t>
            </a:r>
            <a:r>
              <a:rPr lang="en-IN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ஆலயங்கள்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அனுமதி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இல்லாதிருந்ததனால்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ஏற்பட்டது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அல்ல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அவர்கள்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தாங்களாக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தேர்ந்தெடுத்த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முடிவு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அது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endParaRPr lang="en-US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வீடுகளில்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தெருக்களில்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சாலைகளில்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கிறிஸ்தவம்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பிறந்தது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வளர்ந்தது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endParaRPr lang="en-US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அதிகமான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பேரை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அமரவைக்கத்தக்க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அறைகளைக்கொண்ட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வீடுகளாக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அவை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இருந்தன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IN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யூதர்கள்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அழைத்ததுபோன்று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‘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ஆலயங்கள்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என்றோ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ஜெபக்கூடங்கள்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என்றோ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அவை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அழைக்கப்படவில்லை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கிறிஸ்தவர்கள்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ஆராதிக்கின்ற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இடங்களுக்கு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ஆலயங்கள்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பெயர்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வழங்கப்பட்டது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15-ம் </a:t>
            </a:r>
            <a:r>
              <a:rPr lang="en-IN" sz="20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நூற்றாண்டில்</a:t>
            </a:r>
            <a:r>
              <a:rPr lang="en-IN" sz="20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தான்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.  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9219" name="Picture 3" descr="C:\Documents and Settings\Administrator\Desktop\TC PPT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648200"/>
            <a:ext cx="2847975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1" name="Picture 5" descr="C:\Documents and Settings\Administrator\Desktop\TC PPT\images (9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724400"/>
            <a:ext cx="28194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2" name="Picture 6" descr="C:\Documents and Settings\Administrator\Desktop\TC PPT\images (4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48200"/>
            <a:ext cx="29498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381000"/>
            <a:ext cx="8229600" cy="7802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சபையின்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வரலாறு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இரண்டாம்</a:t>
            </a:r>
            <a:r>
              <a:rPr lang="en-IN" sz="28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மூன்றாம்</a:t>
            </a:r>
            <a:r>
              <a:rPr lang="en-IN" sz="28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நூற்றாண்டுகளில்</a:t>
            </a:r>
            <a:r>
              <a:rPr lang="en-IN" sz="28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விசுவாசிகள்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தங்கள்மேல்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சிலுவைச்சின்னம்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வரையும்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வழக்கமும்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இறந்துபோனவர்களை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கிறிஸ்தவர்கள்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ஜாதிகளைப்போல்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வணக்கத்துடன்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காணத்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தொடங்கினார்கள்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endParaRPr lang="en-IN" sz="1200" dirty="0" smtClean="0"/>
          </a:p>
        </p:txBody>
      </p:sp>
      <p:pic>
        <p:nvPicPr>
          <p:cNvPr id="8194" name="Picture 2" descr="C:\Documents and Settings\Administrator\Desktop\TC PPT\download (1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1752600" cy="1998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5" name="Picture 3" descr="C:\Documents and Settings\Administrator\Desktop\TC PPT\download (1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648200"/>
            <a:ext cx="16764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6" name="Picture 4" descr="C:\Documents and Settings\Administrator\Desktop\TC PPT\download (1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2590800"/>
            <a:ext cx="2695575" cy="1869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7" name="Picture 5" descr="C:\Documents and Settings\Administrator\Desktop\TC PPT\LSHT (2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2514600"/>
            <a:ext cx="2977101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8" name="Picture 6" descr="C:\Documents and Settings\Administrator\Desktop\TC PPT\download (29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4648200"/>
            <a:ext cx="2743200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9" name="Picture 7" descr="C:\Documents and Settings\Administrator\Desktop\TC PPT\images (45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4648200"/>
            <a:ext cx="28194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2743200"/>
          </a:xfrm>
        </p:spPr>
        <p:txBody>
          <a:bodyPr>
            <a:normAutofit/>
          </a:bodyPr>
          <a:lstStyle/>
          <a:p>
            <a:r>
              <a:rPr lang="en-IN" sz="2400" dirty="0" err="1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மூன்றாம்</a:t>
            </a:r>
            <a:r>
              <a:rPr lang="en-IN" sz="2400" dirty="0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நூற்றாண்டி</a:t>
            </a:r>
            <a:r>
              <a:rPr lang="en-IN" sz="2400" dirty="0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கிற்ஸ்தவர்களுக்கு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ஒன்று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கூடுவதற்கு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இரண்டு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இடங்கள்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இருந்தன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IN" sz="24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1. </a:t>
            </a:r>
            <a:r>
              <a:rPr lang="en-IN" sz="24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வீடுகள்</a:t>
            </a:r>
            <a:r>
              <a:rPr lang="en-IN" sz="24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2. </a:t>
            </a:r>
            <a:r>
              <a:rPr lang="en-IN" sz="24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கல்லறை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கிறிஸ்தவர்களுக்கு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</a:t>
            </a:r>
            <a:r>
              <a:rPr lang="en-IN" sz="20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புனித</a:t>
            </a:r>
            <a:r>
              <a:rPr lang="en-IN" sz="20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ஸ்தலங்களும்</a:t>
            </a:r>
            <a:r>
              <a:rPr lang="en-IN" sz="20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 ‘</a:t>
            </a:r>
            <a:r>
              <a:rPr lang="en-IN" sz="20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புனித</a:t>
            </a:r>
            <a:r>
              <a:rPr lang="en-IN" sz="20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பொருட்களும்</a:t>
            </a:r>
            <a:r>
              <a:rPr lang="en-IN" sz="20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உருவாகத்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தொடங்கின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2-ம், 3-ம்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நூற்றாண்டு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கிறிஸ்தவர்கள்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ஜாதிகளின்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மாயவித்தைகளில்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பலவற்றையும்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சொந்தமாக்குமளவுக்கு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அவர்களது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நெறிமுறைகளால்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கவர்ந்திழுக்கப்பட்டனர்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800" dirty="0"/>
          </a:p>
        </p:txBody>
      </p:sp>
      <p:pic>
        <p:nvPicPr>
          <p:cNvPr id="7170" name="Picture 2" descr="C:\Documents and Settings\Administrator\Desktop\TC PPT\images (15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8348" y="3505200"/>
            <a:ext cx="1966452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1" name="Picture 3" descr="C:\Documents and Settings\Administrator\Desktop\TC PPT\images (16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05200"/>
            <a:ext cx="2057400" cy="2551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3" name="Picture 5" descr="C:\Documents and Settings\Administrator\Desktop\TC PPT\images (46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124200"/>
            <a:ext cx="2438400" cy="1842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4" name="Picture 6" descr="C:\Documents and Settings\Administrator\Desktop\TC PPT\images (47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3124200"/>
            <a:ext cx="22098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5" name="Picture 7" descr="C:\Documents and Settings\Administrator\Desktop\TC PPT\images (48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5105400"/>
            <a:ext cx="43434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229600" cy="160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400" dirty="0" err="1" smtClean="0"/>
              <a:t>நான்காம்</a:t>
            </a:r>
            <a:r>
              <a:rPr lang="en-IN" sz="1400" dirty="0" smtClean="0"/>
              <a:t> </a:t>
            </a:r>
            <a:r>
              <a:rPr lang="en-IN" sz="1400" dirty="0" err="1" smtClean="0"/>
              <a:t>நூற்றாண்டில்</a:t>
            </a:r>
            <a:r>
              <a:rPr lang="en-IN" sz="1400" dirty="0" smtClean="0"/>
              <a:t> </a:t>
            </a:r>
            <a:r>
              <a:rPr lang="en-IN" sz="1400" dirty="0" err="1" smtClean="0"/>
              <a:t>ரொட்டியும்</a:t>
            </a:r>
            <a:r>
              <a:rPr lang="en-IN" sz="1400" dirty="0" smtClean="0"/>
              <a:t> </a:t>
            </a:r>
            <a:r>
              <a:rPr lang="en-IN" sz="1400" dirty="0" err="1" smtClean="0"/>
              <a:t>திராட்சை</a:t>
            </a:r>
            <a:r>
              <a:rPr lang="en-IN" sz="1400" dirty="0" smtClean="0"/>
              <a:t> </a:t>
            </a:r>
            <a:r>
              <a:rPr lang="en-IN" sz="1400" dirty="0" err="1" smtClean="0"/>
              <a:t>இரசபாத்திரமும்</a:t>
            </a:r>
            <a:r>
              <a:rPr lang="en-IN" sz="1400" dirty="0" smtClean="0"/>
              <a:t> </a:t>
            </a:r>
            <a:r>
              <a:rPr lang="en-IN" sz="1400" dirty="0" err="1" smtClean="0"/>
              <a:t>விசுவாசிகள்</a:t>
            </a:r>
            <a:r>
              <a:rPr lang="en-IN" sz="1400" dirty="0" smtClean="0"/>
              <a:t> </a:t>
            </a:r>
            <a:r>
              <a:rPr lang="en-IN" sz="1400" dirty="0" err="1" smtClean="0"/>
              <a:t>மத்தியில்</a:t>
            </a:r>
            <a:r>
              <a:rPr lang="en-IN" sz="1400" dirty="0" smtClean="0"/>
              <a:t> </a:t>
            </a:r>
            <a:r>
              <a:rPr lang="en-IN" sz="1400" dirty="0" err="1" smtClean="0"/>
              <a:t>ஆழமான</a:t>
            </a:r>
            <a:r>
              <a:rPr lang="en-IN" sz="1400" dirty="0" smtClean="0"/>
              <a:t> </a:t>
            </a:r>
            <a:r>
              <a:rPr lang="en-IN" sz="1400" dirty="0" err="1" smtClean="0"/>
              <a:t>பயபக்தியை</a:t>
            </a:r>
            <a:r>
              <a:rPr lang="en-IN" sz="1400" dirty="0" smtClean="0"/>
              <a:t>,  </a:t>
            </a:r>
            <a:r>
              <a:rPr lang="en-IN" sz="1400" dirty="0" err="1" smtClean="0"/>
              <a:t>ஒருவித</a:t>
            </a:r>
            <a:r>
              <a:rPr lang="en-IN" sz="1400" dirty="0" smtClean="0"/>
              <a:t> </a:t>
            </a:r>
            <a:r>
              <a:rPr lang="en-IN" sz="1400" dirty="0" err="1" smtClean="0"/>
              <a:t>மதிப்பச்சத்தை</a:t>
            </a:r>
            <a:r>
              <a:rPr lang="en-IN" sz="1400" dirty="0" smtClean="0"/>
              <a:t>, </a:t>
            </a:r>
            <a:r>
              <a:rPr lang="en-IN" sz="1400" dirty="0" err="1" smtClean="0"/>
              <a:t>மறைபொருள்</a:t>
            </a:r>
            <a:r>
              <a:rPr lang="en-IN" sz="1400" dirty="0" smtClean="0"/>
              <a:t> </a:t>
            </a:r>
            <a:r>
              <a:rPr lang="en-IN" sz="1400" dirty="0" err="1" smtClean="0"/>
              <a:t>பாவனையை</a:t>
            </a:r>
            <a:r>
              <a:rPr lang="en-IN" sz="1400" dirty="0" smtClean="0"/>
              <a:t>  </a:t>
            </a:r>
            <a:r>
              <a:rPr lang="en-IN" sz="1400" dirty="0" err="1" smtClean="0"/>
              <a:t>ஏற்படுத்துவதாக</a:t>
            </a:r>
            <a:r>
              <a:rPr lang="en-IN" sz="1400" dirty="0" smtClean="0"/>
              <a:t> </a:t>
            </a:r>
            <a:r>
              <a:rPr lang="en-IN" sz="1400" dirty="0" err="1" smtClean="0"/>
              <a:t>கருதப்பட்டதால்</a:t>
            </a:r>
            <a:r>
              <a:rPr lang="en-IN" sz="1400" dirty="0" smtClean="0"/>
              <a:t> </a:t>
            </a:r>
            <a:r>
              <a:rPr lang="en-IN" sz="1400" dirty="0" err="1" smtClean="0"/>
              <a:t>அவை</a:t>
            </a:r>
            <a:r>
              <a:rPr lang="en-IN" sz="1400" dirty="0" smtClean="0"/>
              <a:t> </a:t>
            </a:r>
            <a:r>
              <a:rPr lang="en-IN" sz="1400" dirty="0" err="1" smtClean="0"/>
              <a:t>வைக்கப்பட்ட</a:t>
            </a:r>
            <a:r>
              <a:rPr lang="en-IN" sz="1400" dirty="0" smtClean="0"/>
              <a:t> </a:t>
            </a:r>
            <a:r>
              <a:rPr lang="en-IN" sz="1400" dirty="0" err="1" smtClean="0"/>
              <a:t>இடத்திற்கு</a:t>
            </a:r>
            <a:r>
              <a:rPr lang="en-IN" sz="1400" dirty="0" smtClean="0"/>
              <a:t> </a:t>
            </a:r>
            <a:r>
              <a:rPr lang="en-IN" sz="1400" dirty="0" err="1" smtClean="0"/>
              <a:t>மேல்</a:t>
            </a:r>
            <a:r>
              <a:rPr lang="en-IN" sz="1400" dirty="0" smtClean="0"/>
              <a:t> </a:t>
            </a:r>
            <a:r>
              <a:rPr lang="en-IN" sz="1400" dirty="0" err="1" smtClean="0"/>
              <a:t>ஒரு</a:t>
            </a:r>
            <a:r>
              <a:rPr lang="en-IN" sz="1400" dirty="0" smtClean="0"/>
              <a:t> </a:t>
            </a:r>
            <a:r>
              <a:rPr lang="en-IN" sz="1400" dirty="0" err="1" smtClean="0"/>
              <a:t>கவிகை</a:t>
            </a:r>
            <a:r>
              <a:rPr lang="en-IN" sz="1400" dirty="0" smtClean="0"/>
              <a:t> </a:t>
            </a:r>
            <a:r>
              <a:rPr lang="en-IN" sz="1400" dirty="0" err="1" smtClean="0"/>
              <a:t>போடப்பட்டது</a:t>
            </a:r>
            <a:r>
              <a:rPr lang="en-IN" sz="1400" dirty="0" smtClean="0"/>
              <a:t>.</a:t>
            </a:r>
            <a:endParaRPr lang="en-US" sz="1400" dirty="0" smtClean="0"/>
          </a:p>
        </p:txBody>
      </p:sp>
      <p:pic>
        <p:nvPicPr>
          <p:cNvPr id="6147" name="Picture 3" descr="C:\Documents and Settings\Administrator\Desktop\TC PPT\images (5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971800"/>
            <a:ext cx="2466975" cy="1847850"/>
          </a:xfrm>
          <a:prstGeom prst="rect">
            <a:avLst/>
          </a:prstGeom>
          <a:noFill/>
        </p:spPr>
      </p:pic>
      <p:pic>
        <p:nvPicPr>
          <p:cNvPr id="6149" name="Picture 5" descr="C:\Documents and Settings\Administrator\Desktop\TC PPT\images (29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2466975" cy="1857375"/>
          </a:xfrm>
          <a:prstGeom prst="rect">
            <a:avLst/>
          </a:prstGeom>
          <a:noFill/>
        </p:spPr>
      </p:pic>
      <p:pic>
        <p:nvPicPr>
          <p:cNvPr id="6150" name="Picture 6" descr="C:\Documents and Settings\Administrator\Desktop\TC PPT\images (24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971800"/>
            <a:ext cx="2619375" cy="1828800"/>
          </a:xfrm>
          <a:prstGeom prst="rect">
            <a:avLst/>
          </a:prstGeom>
          <a:noFill/>
        </p:spPr>
      </p:pic>
      <p:pic>
        <p:nvPicPr>
          <p:cNvPr id="6151" name="Picture 7" descr="C:\Documents and Settings\Administrator\Desktop\TC PPT\eucharistic-bi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953000"/>
            <a:ext cx="2438400" cy="1621536"/>
          </a:xfrm>
          <a:prstGeom prst="rect">
            <a:avLst/>
          </a:prstGeom>
          <a:noFill/>
        </p:spPr>
      </p:pic>
      <p:pic>
        <p:nvPicPr>
          <p:cNvPr id="6152" name="Picture 8" descr="C:\Documents and Settings\Administrator\Desktop\TC PPT\images (33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4953000"/>
            <a:ext cx="2800350" cy="1628775"/>
          </a:xfrm>
          <a:prstGeom prst="rect">
            <a:avLst/>
          </a:prstGeom>
          <a:noFill/>
        </p:spPr>
      </p:pic>
      <p:pic>
        <p:nvPicPr>
          <p:cNvPr id="6153" name="Picture 9" descr="C:\Documents and Settings\Administrator\Desktop\TC PPT\images (25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5029200"/>
            <a:ext cx="1866900" cy="15621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5-ம் </a:t>
            </a:r>
            <a:r>
              <a:rPr lang="en-IN" sz="28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நூற்றாண்டில்</a:t>
            </a:r>
            <a:r>
              <a:rPr lang="en-IN" sz="28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சிலுவையில்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தொங்கும்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இயேசுவை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சிற்பமாக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வடிக்கத்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தொடங்கினர்</a:t>
            </a:r>
            <a:endParaRPr lang="en-IN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122" name="Picture 2" descr="C:\Documents and Settings\Administrator\Desktop\TC PPT\images (1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2209800" cy="236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3" name="Picture 3" descr="C:\Documents and Settings\Administrator\Desktop\TC PPT\download (18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133600"/>
            <a:ext cx="2057400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4" name="Picture 4" descr="C:\Documents and Settings\Administrator\Desktop\TC PPT\download (30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133600"/>
            <a:ext cx="1887876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5" name="Picture 5" descr="C:\Documents and Settings\Administrator\Desktop\TC PPT\download (32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4648200"/>
            <a:ext cx="2543175" cy="2057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6" name="Picture 6" descr="C:\Documents and Settings\Administrator\Desktop\TC PPT\download (3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4724400"/>
            <a:ext cx="254110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16-ம் </a:t>
            </a:r>
            <a:r>
              <a:rPr lang="en-IN" sz="28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நூற்றாண்டில்</a:t>
            </a:r>
            <a:r>
              <a:rPr lang="en-IN" sz="28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பலிபீடத்துக்கும்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மக்களுக்கும்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இடையே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கம்பி</a:t>
            </a:r>
            <a:r>
              <a:rPr lang="en-IN" sz="24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அழிவேலி</a:t>
            </a:r>
            <a:r>
              <a:rPr lang="en-IN" sz="24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அமைக்கப்பட்டது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 </a:t>
            </a:r>
          </a:p>
          <a:p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பலிபீடம்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புனிதஸ்தலம்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எனப்பட்டதால்,குருக்களுக்கு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மட்டும்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ஒதுக்கப்பட்டு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விசுவாசிகளின்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புழக்கத்தினின்று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அதைப்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பிரித்துவைக்க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கம்பி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அழி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வேலி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போடப்பட்டது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இவையெல்லாம்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தேவாலயங்களை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கட்டி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எழுப்ப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சாத்தான்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ஆயத்தப்படுத்தி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வைத்திருந்தவருக்கு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பின்பலமாக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அமைந்து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களமொருக்கியது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98" name="Picture 2" descr="C:\Documents and Settings\Administrator\Desktop\TC PPT\images (18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733800"/>
            <a:ext cx="27432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 descr="C:\Documents and Settings\Administrator\Desktop\TC PPT\images (19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733800"/>
            <a:ext cx="24384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C:\Documents and Settings\Administrator\Desktop\TC PPT\download (3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276600"/>
            <a:ext cx="30480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1" name="Picture 5" descr="C:\Documents and Settings\Administrator\Desktop\TC PPT\images (49).jpg"/>
          <p:cNvPicPr>
            <a:picLocks noChangeAspect="1" noChangeArrowheads="1"/>
          </p:cNvPicPr>
          <p:nvPr/>
        </p:nvPicPr>
        <p:blipFill>
          <a:blip r:embed="rId5"/>
          <a:srcRect b="12500"/>
          <a:stretch>
            <a:fillRect/>
          </a:stretch>
        </p:blipFill>
        <p:spPr bwMode="auto">
          <a:xfrm>
            <a:off x="5867400" y="4953000"/>
            <a:ext cx="281940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istrator\Desktop\TC PPT\download (1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057400"/>
            <a:ext cx="29718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b="1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கான்ஸ்டண்டைன்</a:t>
            </a:r>
            <a:r>
              <a:rPr lang="en-IN" sz="3600" b="1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( 285-337) </a:t>
            </a:r>
            <a:r>
              <a:rPr lang="en-IN" sz="3600" b="1" dirty="0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IN" sz="3600" b="1" dirty="0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IN" sz="3600" b="1" dirty="0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IN" sz="3600" b="1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தேவாலயங்களின்</a:t>
            </a:r>
            <a:r>
              <a:rPr lang="en-IN" sz="3600" b="1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600" b="1" dirty="0" err="1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பிதா</a:t>
            </a:r>
            <a:endParaRPr lang="en-US" sz="3600" b="1" dirty="0">
              <a:solidFill>
                <a:srgbClr val="66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5867400" cy="43891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முதன்முதலாக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சபைக்கு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கட்டடங்கள்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IN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கி.பி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312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மேற்கத்திய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பேரரசுக்கு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கான்ஸ்டண்டைன்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செசாராக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பொறுப்பேற்றார்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கி.பி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324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உரோமைப்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பேரரசு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முழுவதும்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அவரது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ஆட்சிக்குள்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அமைந்தது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சற்றும்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தாமதியாமல்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கிறிஸ்தவர்களுக்கு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தேவாலயம்</a:t>
            </a:r>
            <a:r>
              <a:rPr lang="en-IN" sz="18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</a:t>
            </a:r>
            <a:r>
              <a:rPr lang="en-IN" sz="18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அவர்</a:t>
            </a:r>
            <a:r>
              <a:rPr lang="en-IN" sz="18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உத்தரவிட்டார்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கிறிஸ்தவராக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மாறினபோதிலும்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ஜாதிகளின்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பழக்கவழக்கங்களை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கைவிடாமல்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அப்படியே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கடைபிடித்துவந்தார்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24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சூரியனை</a:t>
            </a:r>
            <a:r>
              <a:rPr lang="en-IN" sz="24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வழிபடுவதை</a:t>
            </a:r>
            <a:r>
              <a:rPr lang="en-IN" sz="24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4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கான்ஸ்டண்டைன்</a:t>
            </a:r>
            <a:r>
              <a:rPr lang="en-IN" sz="24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விட்டுவிடவில்லை</a:t>
            </a:r>
            <a:r>
              <a:rPr lang="en-IN" sz="24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நாட்டு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நாணயங்களில்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சூரியனின்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சிலை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IN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சொந்த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சாயலில்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சிலை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சிபேலே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பெயரில்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தாய்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தேவதையின்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சிலையையும்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செய்து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ஆராதனைசெய்யும்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கோலத்தில்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வைத்தார்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1" name="Picture 3" descr="C:\Documents and Settings\Administrator\Desktop\TC PPT\download (3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038600"/>
            <a:ext cx="28956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rcRect t="5263" r="5000" b="10526"/>
          <a:stretch>
            <a:fillRect/>
          </a:stretch>
        </p:blipFill>
        <p:spPr>
          <a:xfrm>
            <a:off x="228600" y="1676400"/>
            <a:ext cx="2743200" cy="231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கட்டடக்</a:t>
            </a:r>
            <a:r>
              <a:rPr lang="en-IN" sz="54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54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கலை</a:t>
            </a:r>
            <a:r>
              <a:rPr lang="en-IN" sz="54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5400" dirty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76400"/>
            <a:ext cx="5181600" cy="1524000"/>
          </a:xfrm>
        </p:spPr>
        <p:txBody>
          <a:bodyPr/>
          <a:lstStyle/>
          <a:p>
            <a:pPr algn="just">
              <a:buNone/>
            </a:pPr>
            <a:r>
              <a:rPr lang="en-IN" sz="1400" dirty="0" smtClean="0"/>
              <a:t>     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கட்டடக்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கலை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எவ்வளவு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நமது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மனதில்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பதிந்துவிட்டதென்றால்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கிறிஸ்தவர்கள்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குழுவாக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ஒன்றுகூடி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வரும்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போதே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அவர்களது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மனதில்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வரும்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கேள்வி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895600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</a:t>
            </a:r>
            <a:r>
              <a:rPr lang="en-IN" sz="24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கட்டடம்</a:t>
            </a:r>
            <a:r>
              <a:rPr lang="en-IN" sz="24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இல்லாமல்</a:t>
            </a:r>
            <a:r>
              <a:rPr lang="en-IN" sz="24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நாங்கள்</a:t>
            </a:r>
            <a:r>
              <a:rPr lang="en-IN" sz="24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எப்படி</a:t>
            </a:r>
            <a:r>
              <a:rPr lang="en-IN" sz="24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</a:t>
            </a:r>
            <a:r>
              <a:rPr lang="en-IN" sz="24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சபையென்று</a:t>
            </a:r>
            <a:r>
              <a:rPr lang="en-IN" sz="24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சொல்ல</a:t>
            </a:r>
            <a:r>
              <a:rPr lang="en-IN" sz="24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 smtClean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முடியும்</a:t>
            </a:r>
            <a:r>
              <a:rPr lang="en-IN" sz="2400" b="1" dirty="0" smtClean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 </a:t>
            </a:r>
            <a:endParaRPr lang="en-US" sz="2400" b="1" dirty="0">
              <a:solidFill>
                <a:srgbClr val="FFC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10" name="Picture 2" descr="C:\Documents and Settings\Administrator\Desktop\TC PPT\images (37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267200"/>
            <a:ext cx="27432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11" name="Picture 3" descr="C:\Documents and Settings\Administrator\Desktop\TC PPT\images (36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4267200"/>
            <a:ext cx="2615938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12" name="Picture 4" descr="C:\Documents and Settings\Administrator\Desktop\TC PPT\images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2672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Desktop\TC PPT\220px-Sun9206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124200"/>
            <a:ext cx="1879600" cy="1879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305800" cy="5715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IN" sz="2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கி.பி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321 </a:t>
            </a:r>
            <a:r>
              <a:rPr lang="en-IN" sz="2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ல்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ஞாயிற்றுக்கிழமை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சட்டப்படியான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விடுமுறை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நாள்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என்றும்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ஓய்வு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நாள்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என்றும்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பிரகடனம்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செய்தார்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இதை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</a:t>
            </a:r>
            <a:r>
              <a:rPr lang="en-IN" sz="20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மித்ராஸ்</a:t>
            </a:r>
            <a:r>
              <a:rPr lang="en-IN" sz="20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கீழ்ப்படுத்தப்பட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முடியாத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சூரியன்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சூரியதேவனின்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வணக்கநாளாக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ஏற்படுத்தினார்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IN" sz="20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IN" sz="20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சண்டே</a:t>
            </a:r>
            <a:r>
              <a:rPr lang="en-IN" sz="20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 day of Sun, </a:t>
            </a:r>
            <a:r>
              <a:rPr lang="en-IN" sz="20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சூரியனின்</a:t>
            </a:r>
            <a:r>
              <a:rPr lang="en-IN" sz="20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நாள்</a:t>
            </a:r>
            <a:r>
              <a:rPr lang="en-IN" sz="20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1800" dirty="0">
              <a:solidFill>
                <a:srgbClr val="15E50B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மரிக்கும்வரையில்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ஜாதிகளுடைய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மதத்திற்கு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தலைமை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பூஜாரியாக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கான்ஸ்டன்டைன்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இருந்துவந்தார்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algn="ctr">
              <a:buNone/>
            </a:pP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</a:t>
            </a:r>
            <a:r>
              <a:rPr lang="en-IN" sz="2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பொன்டிபெக்ஸ்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மேக்ஸிமுஸ்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(</a:t>
            </a:r>
            <a:r>
              <a:rPr lang="en-IN" sz="2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Pontifex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Maximus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IN" sz="2400" dirty="0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IN" sz="2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பூஜாரிகளுக்கு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தலைவன்</a:t>
            </a:r>
            <a:endParaRPr lang="en-IN" sz="2400" dirty="0" smtClean="0">
              <a:solidFill>
                <a:srgbClr val="66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மே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11, 330-ல் 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கான்ஸ்டாண்டினோப்பிள்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மாநகரத்தை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தனது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புதிய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தலைநகராக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மாறியது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24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கான்ஸ்டன்டைன்</a:t>
            </a:r>
            <a:r>
              <a:rPr lang="en-IN" sz="24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= </a:t>
            </a:r>
            <a:r>
              <a:rPr lang="en-IN" sz="24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தன்முனைப்பாளர்</a:t>
            </a:r>
            <a:r>
              <a:rPr lang="en-IN" sz="24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ctr">
              <a:buFont typeface="Wingdings" pitchFamily="2" charset="2"/>
              <a:buChar char="ü"/>
            </a:pP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</a:t>
            </a:r>
            <a:r>
              <a:rPr lang="en-IN" sz="24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அப்பொஸ்தலரின்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ஆலயம்</a:t>
            </a:r>
            <a:r>
              <a:rPr lang="en-IN" sz="24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கட்டுகையில்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இயேசுகிறிஸ்துவின்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12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அப்பொஸ்தலர்களுக்கும்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நினைவுசின்னங்களை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எழுப்பினார்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இயேசுவின்</a:t>
            </a:r>
            <a:r>
              <a:rPr lang="en-IN" sz="20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13வது </a:t>
            </a:r>
            <a:r>
              <a:rPr lang="en-IN" sz="20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அப்பொஸ்தலராகவும்</a:t>
            </a:r>
            <a:r>
              <a:rPr lang="en-IN" sz="20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20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அப்பொஸ்தலரின்</a:t>
            </a:r>
            <a:r>
              <a:rPr lang="en-IN" sz="20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தலைவராகவும்</a:t>
            </a:r>
            <a:r>
              <a:rPr lang="en-IN" sz="20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தான்</a:t>
            </a:r>
            <a:r>
              <a:rPr lang="en-IN" sz="20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விளங்க</a:t>
            </a:r>
            <a:r>
              <a:rPr lang="en-IN" sz="20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விரும்பினார்</a:t>
            </a:r>
            <a:r>
              <a:rPr lang="en-IN" sz="20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2000" dirty="0" smtClean="0">
              <a:solidFill>
                <a:srgbClr val="66FF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Administrator\Desktop\TC PPT\images (1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419600"/>
            <a:ext cx="2786743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IN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திருத்தலங்கள்</a:t>
            </a:r>
            <a:endParaRPr lang="en-US" dirty="0">
              <a:solidFill>
                <a:srgbClr val="66FF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ஜாதிகளின்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மதத்திலிருந்து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514350" indent="-514350">
              <a:buNone/>
            </a:pPr>
            <a:r>
              <a:rPr lang="en-IN" sz="20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IN" sz="20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திருத்தலங்கள்</a:t>
            </a:r>
            <a:endParaRPr lang="en-IN" sz="2000" dirty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buNone/>
            </a:pPr>
            <a:r>
              <a:rPr lang="en-IN" sz="20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IN" sz="20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திருப்பொருள்களை</a:t>
            </a:r>
            <a:r>
              <a:rPr lang="en-IN" sz="20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கிறிஸ்தவத்துக்குள்</a:t>
            </a:r>
            <a:r>
              <a:rPr lang="en-IN" sz="20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புகுத்தினார்</a:t>
            </a:r>
            <a:endParaRPr lang="en-IN" sz="2000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6-ம் </a:t>
            </a:r>
            <a:r>
              <a:rPr lang="en-IN" sz="2000" dirty="0" err="1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நூற்றாண்டில்</a:t>
            </a:r>
            <a:r>
              <a:rPr lang="en-IN" sz="2000" dirty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smtClean="0">
                <a:solidFill>
                  <a:srgbClr val="66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பலஸ்தீன்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நாடு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புனித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நாடாக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(Holy 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Land)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பிரகடனம்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செய்யபப்ட்டது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கான்ஸ்டன்டைன்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இறந்தபின்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‘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புனிதர்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என்றும்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ரோமை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செனட்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அவரை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ஜாதிகளின்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தெய்வம்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என்றும்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அறிக்கையி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ட்டது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கி.பி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326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இவர்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தாய்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ஹெலீனா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பலஸ்தீன்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நாட்டுக்கும்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327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ல்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எருசலேமுக்கும்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திருப்பயணம்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மேற்கொண்டனர்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C:\Documents and Settings\Administrator\Desktop\TC PPT\images (1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343400"/>
            <a:ext cx="396240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C:\Documents and Settings\Administrator\Desktop\TC PPT\images (17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399" y="4343400"/>
            <a:ext cx="2286001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9" name="Picture 5" descr="C:\Documents and Settings\Administrator\Desktop\TC PPT\download (14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762000"/>
            <a:ext cx="2209801" cy="1762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கர்த்தர்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ஒரே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முறையாக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என்றென்றைக்குமாக</a:t>
            </a:r>
            <a:r>
              <a:rPr lang="en-US" sz="18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திருச்சபையை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மதம்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பள்ளத்திலிருந்து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மீட்க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முயற்சி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மேற்கொள்ள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சபையை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விதங்களில்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உலக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முழுவதும்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தயாரித்து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வந்த</a:t>
            </a:r>
            <a:r>
              <a:rPr lang="en-US" sz="18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</a:t>
            </a:r>
            <a:r>
              <a:rPr lang="en-US" sz="18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படிகள்</a:t>
            </a:r>
            <a:endParaRPr lang="en-US" sz="1800" dirty="0">
              <a:solidFill>
                <a:srgbClr val="15E50B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248400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இவ்வாறு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மோசே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மூலமாய்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தேவன்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கொடுத்திருந்த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கட்டளைகளிலிருந்து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படிப்படியாக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வழிமாறிப்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போன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வரலாற்றை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காண்கிறோம்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000" b="1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000" b="1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இது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சபையின்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வீழ்ச்சிக்கும்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இரத்தம்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சிந்துதலுக்கும்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இன்றுவரை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காண்கின்ற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அனைத்து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பிரிவினை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குழப்பங்கள்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தீமைகளுக்கும்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காரணமாக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இருந்துவருகிறது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000" b="1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000" b="1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b="1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பரலோக</a:t>
            </a:r>
            <a:r>
              <a:rPr lang="en-US" sz="20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இராஜ்யத்தை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சுதந்தரிக்க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வேண்டும்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என்றால்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வேசிமார்க்கமான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பாபிலோன்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முறைமைகள்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அனைத்திற்கும்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விலகி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நிற்கவேண்டும்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000" b="1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000" b="1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b="1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இந்த</a:t>
            </a:r>
            <a:r>
              <a:rPr lang="en-US" sz="20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கடைசி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நாட்களில்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ஜாக்கிரதியோடு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அவனவன்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ஆத்துமாவை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காத்துகொள்வானாக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000" b="1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000" b="1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b="1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சமுதாயத்தில்</a:t>
            </a:r>
            <a:r>
              <a:rPr lang="en-US" sz="20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மதிப்பு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பிள்ளைகளின்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படிப்பு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மரித்தபின்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அடக்கம்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போன்ற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அற்ப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காரியங்களுக்காக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பாபிலோன்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முறைமையுடன்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அது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எவ்வளவு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வலுப்பெற்றதாயிருப்பினும்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சேர்ந்து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நில்லாமல்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ஓடி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விலகுவோமாக</a:t>
            </a:r>
            <a:r>
              <a:rPr lang="en-US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/>
              <a:t>கான்ஸ்டன்டைன்</a:t>
            </a:r>
            <a:r>
              <a:rPr lang="en-IN" dirty="0" smtClean="0"/>
              <a:t> </a:t>
            </a:r>
            <a:r>
              <a:rPr lang="en-IN" dirty="0" err="1" smtClean="0"/>
              <a:t>ரோமை</a:t>
            </a:r>
            <a:r>
              <a:rPr lang="en-IN" dirty="0" smtClean="0"/>
              <a:t> </a:t>
            </a:r>
            <a:r>
              <a:rPr lang="en-IN" dirty="0" err="1" smtClean="0"/>
              <a:t>பேரரசு</a:t>
            </a:r>
            <a:r>
              <a:rPr lang="en-IN" dirty="0" smtClean="0"/>
              <a:t> </a:t>
            </a:r>
            <a:r>
              <a:rPr lang="en-IN" dirty="0" err="1" smtClean="0"/>
              <a:t>முழுவதிலும்</a:t>
            </a:r>
            <a:r>
              <a:rPr lang="en-IN" dirty="0" smtClean="0"/>
              <a:t> </a:t>
            </a:r>
            <a:r>
              <a:rPr lang="en-IN" dirty="0" err="1" smtClean="0"/>
              <a:t>ஆலயக்</a:t>
            </a:r>
            <a:r>
              <a:rPr lang="en-IN" dirty="0" smtClean="0"/>
              <a:t> </a:t>
            </a:r>
            <a:r>
              <a:rPr lang="en-IN" dirty="0" err="1" smtClean="0"/>
              <a:t>கட்டடங்கள்</a:t>
            </a:r>
            <a:r>
              <a:rPr lang="en-IN" dirty="0" smtClean="0"/>
              <a:t> </a:t>
            </a:r>
            <a:r>
              <a:rPr lang="en-IN" dirty="0" err="1" smtClean="0"/>
              <a:t>கட்ட</a:t>
            </a:r>
            <a:r>
              <a:rPr lang="en-IN" dirty="0" smtClean="0"/>
              <a:t> </a:t>
            </a:r>
            <a:r>
              <a:rPr lang="en-IN" dirty="0" err="1" smtClean="0"/>
              <a:t>ஆரம்பித்தார்</a:t>
            </a:r>
            <a:r>
              <a:rPr lang="en-IN" dirty="0" smtClean="0"/>
              <a:t>. </a:t>
            </a:r>
            <a:r>
              <a:rPr lang="en-IN" dirty="0" err="1" smtClean="0"/>
              <a:t>பொதுப்பணத்தையும்</a:t>
            </a:r>
            <a:r>
              <a:rPr lang="en-IN" dirty="0" smtClean="0"/>
              <a:t> </a:t>
            </a:r>
            <a:r>
              <a:rPr lang="en-IN" dirty="0" err="1" smtClean="0"/>
              <a:t>இதற்காக</a:t>
            </a:r>
            <a:r>
              <a:rPr lang="en-IN" dirty="0" smtClean="0"/>
              <a:t> </a:t>
            </a:r>
            <a:r>
              <a:rPr lang="en-IN" dirty="0" err="1" smtClean="0"/>
              <a:t>செலவழித்தார்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இதில்</a:t>
            </a:r>
            <a:r>
              <a:rPr lang="en-IN" dirty="0" smtClean="0"/>
              <a:t> </a:t>
            </a:r>
            <a:r>
              <a:rPr lang="en-IN" dirty="0" err="1" smtClean="0"/>
              <a:t>ஜாதிகள்</a:t>
            </a:r>
            <a:r>
              <a:rPr lang="en-IN" dirty="0" smtClean="0"/>
              <a:t>  </a:t>
            </a:r>
            <a:r>
              <a:rPr lang="en-IN" dirty="0" err="1" smtClean="0"/>
              <a:t>தங்களின்</a:t>
            </a:r>
            <a:r>
              <a:rPr lang="en-IN" dirty="0" smtClean="0"/>
              <a:t> </a:t>
            </a:r>
            <a:r>
              <a:rPr lang="en-IN" dirty="0" err="1" smtClean="0"/>
              <a:t>தெய்வத்தை</a:t>
            </a:r>
            <a:r>
              <a:rPr lang="en-IN" dirty="0" smtClean="0"/>
              <a:t> </a:t>
            </a:r>
            <a:r>
              <a:rPr lang="en-IN" dirty="0" err="1" smtClean="0"/>
              <a:t>மகிமைபப்டுத்த</a:t>
            </a:r>
            <a:r>
              <a:rPr lang="en-IN" dirty="0" smtClean="0"/>
              <a:t> </a:t>
            </a:r>
            <a:r>
              <a:rPr lang="en-IN" dirty="0" err="1" smtClean="0"/>
              <a:t>கோவில்கள்</a:t>
            </a:r>
            <a:r>
              <a:rPr lang="en-IN" dirty="0" smtClean="0"/>
              <a:t> </a:t>
            </a:r>
            <a:r>
              <a:rPr lang="en-IN" dirty="0" err="1" smtClean="0"/>
              <a:t>கட்டுவதைப்போன்று</a:t>
            </a:r>
            <a:r>
              <a:rPr lang="en-IN" dirty="0" smtClean="0"/>
              <a:t> </a:t>
            </a:r>
            <a:r>
              <a:rPr lang="en-IN" dirty="0" err="1" smtClean="0"/>
              <a:t>செயல்படத்</a:t>
            </a:r>
            <a:r>
              <a:rPr lang="en-IN" dirty="0" smtClean="0"/>
              <a:t> </a:t>
            </a:r>
            <a:r>
              <a:rPr lang="en-IN" dirty="0" err="1" smtClean="0"/>
              <a:t>தொடங்கினார்</a:t>
            </a:r>
            <a:r>
              <a:rPr lang="en-IN" dirty="0" smtClean="0"/>
              <a:t>. </a:t>
            </a:r>
            <a:r>
              <a:rPr lang="en-IN" dirty="0" err="1" smtClean="0"/>
              <a:t>இறந்த</a:t>
            </a:r>
            <a:r>
              <a:rPr lang="en-IN" dirty="0" smtClean="0"/>
              <a:t> </a:t>
            </a:r>
            <a:r>
              <a:rPr lang="en-IN" dirty="0" err="1" smtClean="0"/>
              <a:t>பரிசுத்தவான்களின்</a:t>
            </a:r>
            <a:r>
              <a:rPr lang="en-IN" dirty="0" smtClean="0"/>
              <a:t> </a:t>
            </a:r>
            <a:r>
              <a:rPr lang="en-IN" dirty="0" err="1" smtClean="0"/>
              <a:t>கல்லறைகளின்</a:t>
            </a:r>
            <a:r>
              <a:rPr lang="en-IN" dirty="0" smtClean="0"/>
              <a:t> </a:t>
            </a:r>
            <a:r>
              <a:rPr lang="en-IN" dirty="0" err="1" smtClean="0"/>
              <a:t>மேல்தான்</a:t>
            </a:r>
            <a:r>
              <a:rPr lang="en-IN" dirty="0" smtClean="0"/>
              <a:t> </a:t>
            </a:r>
            <a:r>
              <a:rPr lang="en-IN" dirty="0" err="1" smtClean="0"/>
              <a:t>அவர்</a:t>
            </a:r>
            <a:r>
              <a:rPr lang="en-IN" dirty="0" smtClean="0"/>
              <a:t> </a:t>
            </a:r>
            <a:r>
              <a:rPr lang="en-IN" dirty="0" err="1" smtClean="0"/>
              <a:t>ஆலயங்களை</a:t>
            </a:r>
            <a:r>
              <a:rPr lang="en-IN" dirty="0" smtClean="0"/>
              <a:t> </a:t>
            </a:r>
            <a:r>
              <a:rPr lang="en-IN" dirty="0" err="1" smtClean="0"/>
              <a:t>கட்டினார்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ஆலயங்களின்</a:t>
            </a:r>
            <a:r>
              <a:rPr lang="en-US" dirty="0" smtClean="0"/>
              <a:t>  </a:t>
            </a:r>
            <a:r>
              <a:rPr lang="en-US" dirty="0" err="1" smtClean="0"/>
              <a:t>கலை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ஜாதிகளின்</a:t>
            </a:r>
            <a:r>
              <a:rPr lang="en-IN" dirty="0" smtClean="0"/>
              <a:t> </a:t>
            </a:r>
            <a:r>
              <a:rPr lang="en-IN" dirty="0" err="1" smtClean="0"/>
              <a:t>கோவில்</a:t>
            </a:r>
            <a:r>
              <a:rPr lang="en-IN" dirty="0" smtClean="0"/>
              <a:t> </a:t>
            </a:r>
            <a:r>
              <a:rPr lang="en-IN" dirty="0" err="1" smtClean="0"/>
              <a:t>சிற்பக்கலை</a:t>
            </a:r>
            <a:r>
              <a:rPr lang="en-IN" dirty="0" smtClean="0"/>
              <a:t> </a:t>
            </a:r>
            <a:r>
              <a:rPr lang="en-IN" dirty="0" err="1" smtClean="0"/>
              <a:t>கிறிஸ்தவ</a:t>
            </a:r>
            <a:r>
              <a:rPr lang="en-IN" dirty="0" smtClean="0"/>
              <a:t> </a:t>
            </a:r>
            <a:r>
              <a:rPr lang="en-IN" dirty="0" err="1" smtClean="0"/>
              <a:t>ஆலயங்களிலும்</a:t>
            </a:r>
            <a:r>
              <a:rPr lang="en-IN" dirty="0" smtClean="0"/>
              <a:t> </a:t>
            </a:r>
            <a:r>
              <a:rPr lang="en-IN" dirty="0" err="1" smtClean="0"/>
              <a:t>பயன்படுத்தப்பட்டன</a:t>
            </a:r>
            <a:r>
              <a:rPr lang="en-IN" dirty="0" smtClean="0"/>
              <a:t>. </a:t>
            </a:r>
          </a:p>
          <a:p>
            <a:endParaRPr lang="en-US" dirty="0" smtClean="0"/>
          </a:p>
          <a:p>
            <a:r>
              <a:rPr lang="en-IN" dirty="0" err="1" smtClean="0"/>
              <a:t>கான்ஸ்டன்டைன்</a:t>
            </a:r>
            <a:r>
              <a:rPr lang="en-IN" dirty="0" smtClean="0"/>
              <a:t> </a:t>
            </a:r>
            <a:r>
              <a:rPr lang="en-IN" dirty="0" err="1" smtClean="0"/>
              <a:t>கட்டின</a:t>
            </a:r>
            <a:r>
              <a:rPr lang="en-IN" dirty="0" smtClean="0"/>
              <a:t> </a:t>
            </a:r>
            <a:r>
              <a:rPr lang="en-IN" dirty="0" err="1" smtClean="0"/>
              <a:t>ஆலயங்கள்</a:t>
            </a:r>
            <a:r>
              <a:rPr lang="en-IN" dirty="0" smtClean="0"/>
              <a:t> ‘</a:t>
            </a:r>
            <a:r>
              <a:rPr lang="en-IN" dirty="0" err="1" smtClean="0"/>
              <a:t>பஸிலிக்கா</a:t>
            </a:r>
            <a:r>
              <a:rPr lang="en-IN" dirty="0" smtClean="0"/>
              <a:t>’ </a:t>
            </a:r>
            <a:r>
              <a:rPr lang="en-IN" dirty="0" err="1" smtClean="0"/>
              <a:t>மாதிரியில்</a:t>
            </a:r>
            <a:r>
              <a:rPr lang="en-IN" dirty="0" smtClean="0"/>
              <a:t> 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err="1" smtClean="0"/>
              <a:t>பீடத்தில்</a:t>
            </a:r>
            <a:r>
              <a:rPr lang="en-IN" dirty="0" smtClean="0"/>
              <a:t> </a:t>
            </a:r>
            <a:r>
              <a:rPr lang="en-IN" dirty="0" err="1" smtClean="0"/>
              <a:t>புனிதரின்</a:t>
            </a:r>
            <a:r>
              <a:rPr lang="en-IN" dirty="0" smtClean="0"/>
              <a:t> </a:t>
            </a:r>
            <a:r>
              <a:rPr lang="en-IN" dirty="0" err="1" smtClean="0"/>
              <a:t>எலும்புத்</a:t>
            </a:r>
            <a:r>
              <a:rPr lang="en-IN" dirty="0" smtClean="0"/>
              <a:t> </a:t>
            </a:r>
            <a:r>
              <a:rPr lang="en-IN" dirty="0" err="1" smtClean="0"/>
              <a:t>துண்டுகள்</a:t>
            </a:r>
            <a:r>
              <a:rPr lang="en-IN" dirty="0" smtClean="0"/>
              <a:t> </a:t>
            </a:r>
            <a:r>
              <a:rPr lang="en-IN" dirty="0" err="1" smtClean="0"/>
              <a:t>பதிக்கப்பட்டிருந்தன</a:t>
            </a:r>
            <a:endParaRPr lang="en-IN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ஜாதிகளின்</a:t>
            </a:r>
            <a:r>
              <a:rPr lang="en-IN" dirty="0" smtClean="0"/>
              <a:t> </a:t>
            </a:r>
            <a:r>
              <a:rPr lang="en-IN" dirty="0" err="1" smtClean="0"/>
              <a:t>கோவில்களை</a:t>
            </a:r>
            <a:r>
              <a:rPr lang="en-IN" dirty="0" smtClean="0"/>
              <a:t> </a:t>
            </a:r>
            <a:r>
              <a:rPr lang="en-IN" dirty="0" err="1" smtClean="0"/>
              <a:t>கான்ஸ்டன்டைன்</a:t>
            </a:r>
            <a:r>
              <a:rPr lang="en-IN" dirty="0" smtClean="0"/>
              <a:t> </a:t>
            </a:r>
            <a:r>
              <a:rPr lang="en-IN" dirty="0" err="1" smtClean="0"/>
              <a:t>அழிக்கவில்லை</a:t>
            </a:r>
            <a:r>
              <a:rPr lang="en-IN" dirty="0" smtClean="0"/>
              <a:t>. </a:t>
            </a:r>
            <a:r>
              <a:rPr lang="en-IN" dirty="0" err="1" smtClean="0"/>
              <a:t>அவற்றை</a:t>
            </a:r>
            <a:r>
              <a:rPr lang="en-IN" dirty="0" smtClean="0"/>
              <a:t> </a:t>
            </a:r>
            <a:r>
              <a:rPr lang="en-IN" dirty="0" err="1" smtClean="0"/>
              <a:t>மூடவுமில்லை</a:t>
            </a:r>
            <a:r>
              <a:rPr lang="en-IN" dirty="0" smtClean="0"/>
              <a:t>. </a:t>
            </a:r>
            <a:r>
              <a:rPr lang="en-IN" dirty="0" err="1" smtClean="0"/>
              <a:t>பல</a:t>
            </a:r>
            <a:r>
              <a:rPr lang="en-IN" dirty="0" smtClean="0"/>
              <a:t> </a:t>
            </a:r>
            <a:r>
              <a:rPr lang="en-IN" dirty="0" err="1" smtClean="0"/>
              <a:t>இடங்களில்</a:t>
            </a:r>
            <a:r>
              <a:rPr lang="en-IN" dirty="0" smtClean="0"/>
              <a:t> </a:t>
            </a:r>
            <a:r>
              <a:rPr lang="en-IN" dirty="0" err="1" smtClean="0"/>
              <a:t>ஜாதிகளின்</a:t>
            </a:r>
            <a:r>
              <a:rPr lang="en-IN" dirty="0" smtClean="0"/>
              <a:t> </a:t>
            </a:r>
            <a:r>
              <a:rPr lang="en-IN" dirty="0" err="1" smtClean="0"/>
              <a:t>கோவில்களிலிருந்த</a:t>
            </a:r>
            <a:r>
              <a:rPr lang="en-IN" dirty="0" smtClean="0"/>
              <a:t> </a:t>
            </a:r>
            <a:r>
              <a:rPr lang="en-IN" dirty="0" err="1" smtClean="0"/>
              <a:t>விக்கிரகங்கள்</a:t>
            </a:r>
            <a:r>
              <a:rPr lang="en-IN" dirty="0" smtClean="0"/>
              <a:t> </a:t>
            </a:r>
            <a:r>
              <a:rPr lang="en-IN" dirty="0" err="1" smtClean="0"/>
              <a:t>நீக்கப்பட்டு</a:t>
            </a:r>
            <a:r>
              <a:rPr lang="en-IN" dirty="0" smtClean="0"/>
              <a:t> </a:t>
            </a:r>
            <a:r>
              <a:rPr lang="en-IN" dirty="0" err="1" smtClean="0"/>
              <a:t>அவை</a:t>
            </a:r>
            <a:r>
              <a:rPr lang="en-IN" dirty="0" smtClean="0"/>
              <a:t> </a:t>
            </a:r>
            <a:r>
              <a:rPr lang="en-IN" dirty="0" err="1" smtClean="0"/>
              <a:t>கிறிஸ்தவ</a:t>
            </a:r>
            <a:r>
              <a:rPr lang="en-IN" dirty="0" smtClean="0"/>
              <a:t> </a:t>
            </a:r>
            <a:r>
              <a:rPr lang="en-IN" dirty="0" err="1" smtClean="0"/>
              <a:t>ஆலயங்களாக</a:t>
            </a:r>
            <a:r>
              <a:rPr lang="en-IN" dirty="0" smtClean="0"/>
              <a:t> </a:t>
            </a:r>
            <a:r>
              <a:rPr lang="en-IN" dirty="0" err="1" smtClean="0"/>
              <a:t>மாற்றப்பட்டன</a:t>
            </a:r>
            <a:r>
              <a:rPr lang="en-IN" dirty="0" smtClean="0"/>
              <a:t>. </a:t>
            </a:r>
            <a:r>
              <a:rPr lang="en-IN" dirty="0" err="1" smtClean="0"/>
              <a:t>ஜாதிளின்</a:t>
            </a:r>
            <a:r>
              <a:rPr lang="en-IN" dirty="0" smtClean="0"/>
              <a:t> </a:t>
            </a:r>
            <a:r>
              <a:rPr lang="en-IN" dirty="0" err="1" smtClean="0"/>
              <a:t>கோவில்களிருந்து</a:t>
            </a:r>
            <a:r>
              <a:rPr lang="en-IN" dirty="0" smtClean="0"/>
              <a:t> </a:t>
            </a:r>
            <a:r>
              <a:rPr lang="en-IN" dirty="0" err="1" smtClean="0"/>
              <a:t>எடுத்து</a:t>
            </a:r>
            <a:r>
              <a:rPr lang="en-IN" dirty="0" smtClean="0"/>
              <a:t> </a:t>
            </a:r>
            <a:r>
              <a:rPr lang="en-IN" dirty="0" err="1" smtClean="0"/>
              <a:t>வரப்பட்ட</a:t>
            </a:r>
            <a:r>
              <a:rPr lang="en-IN" dirty="0" smtClean="0"/>
              <a:t> </a:t>
            </a:r>
            <a:r>
              <a:rPr lang="en-IN" dirty="0" err="1" smtClean="0"/>
              <a:t>பொருட்களை</a:t>
            </a:r>
            <a:r>
              <a:rPr lang="en-IN" dirty="0" smtClean="0"/>
              <a:t> </a:t>
            </a:r>
            <a:r>
              <a:rPr lang="en-IN" dirty="0" err="1" smtClean="0"/>
              <a:t>பயன்படுத்தி</a:t>
            </a:r>
            <a:r>
              <a:rPr lang="en-IN" dirty="0" smtClean="0"/>
              <a:t>  </a:t>
            </a:r>
            <a:r>
              <a:rPr lang="en-IN" dirty="0" err="1" smtClean="0"/>
              <a:t>அதே</a:t>
            </a:r>
            <a:r>
              <a:rPr lang="en-IN" dirty="0" smtClean="0"/>
              <a:t> </a:t>
            </a:r>
            <a:r>
              <a:rPr lang="en-IN" dirty="0" err="1" smtClean="0"/>
              <a:t>கோவில்களின்</a:t>
            </a:r>
            <a:r>
              <a:rPr lang="en-IN" dirty="0" smtClean="0"/>
              <a:t> </a:t>
            </a:r>
            <a:r>
              <a:rPr lang="en-IN" dirty="0" err="1" smtClean="0"/>
              <a:t>மேல்</a:t>
            </a:r>
            <a:r>
              <a:rPr lang="en-IN" dirty="0" smtClean="0"/>
              <a:t>  </a:t>
            </a:r>
            <a:r>
              <a:rPr lang="en-IN" dirty="0" err="1" smtClean="0"/>
              <a:t>ஆலயங்கள்</a:t>
            </a:r>
            <a:r>
              <a:rPr lang="en-IN" dirty="0" smtClean="0"/>
              <a:t> </a:t>
            </a:r>
            <a:r>
              <a:rPr lang="en-IN" dirty="0" err="1" smtClean="0"/>
              <a:t>அமைக்கப்பட்டன</a:t>
            </a:r>
            <a:r>
              <a:rPr lang="en-IN" dirty="0" smtClean="0"/>
              <a:t>. 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ரோமை</a:t>
            </a:r>
            <a:r>
              <a:rPr lang="en-IN" dirty="0" smtClean="0"/>
              <a:t> </a:t>
            </a:r>
            <a:r>
              <a:rPr lang="en-IN" dirty="0" err="1" smtClean="0"/>
              <a:t>அரசர்கள்</a:t>
            </a:r>
            <a:r>
              <a:rPr lang="en-IN" dirty="0" smtClean="0"/>
              <a:t> </a:t>
            </a:r>
            <a:r>
              <a:rPr lang="en-IN" dirty="0" err="1" smtClean="0"/>
              <a:t>பொதுமக்களுக்கு</a:t>
            </a:r>
            <a:r>
              <a:rPr lang="en-IN" dirty="0" smtClean="0"/>
              <a:t> </a:t>
            </a:r>
            <a:r>
              <a:rPr lang="en-IN" dirty="0" err="1" smtClean="0"/>
              <a:t>முன்</a:t>
            </a:r>
            <a:r>
              <a:rPr lang="en-IN" dirty="0" smtClean="0"/>
              <a:t> </a:t>
            </a:r>
            <a:r>
              <a:rPr lang="en-IN" dirty="0" err="1" smtClean="0"/>
              <a:t>வருகை</a:t>
            </a:r>
            <a:r>
              <a:rPr lang="en-IN" dirty="0" smtClean="0"/>
              <a:t> </a:t>
            </a:r>
            <a:r>
              <a:rPr lang="en-IN" dirty="0" err="1" smtClean="0"/>
              <a:t>தரும்போது</a:t>
            </a:r>
            <a:r>
              <a:rPr lang="en-IN" dirty="0" smtClean="0"/>
              <a:t> </a:t>
            </a:r>
            <a:r>
              <a:rPr lang="en-IN" dirty="0" err="1" smtClean="0"/>
              <a:t>அவர்களை</a:t>
            </a:r>
            <a:r>
              <a:rPr lang="en-IN" dirty="0" smtClean="0"/>
              <a:t> </a:t>
            </a:r>
            <a:r>
              <a:rPr lang="en-IN" dirty="0" err="1" smtClean="0"/>
              <a:t>பல்லக்கில்</a:t>
            </a:r>
            <a:r>
              <a:rPr lang="en-IN" dirty="0" smtClean="0"/>
              <a:t> </a:t>
            </a:r>
            <a:r>
              <a:rPr lang="en-IN" dirty="0" err="1" smtClean="0"/>
              <a:t>தூக்கி</a:t>
            </a:r>
            <a:r>
              <a:rPr lang="en-IN" dirty="0" smtClean="0"/>
              <a:t> </a:t>
            </a:r>
            <a:r>
              <a:rPr lang="en-IN" dirty="0" err="1" smtClean="0"/>
              <a:t>வரும்</a:t>
            </a:r>
            <a:r>
              <a:rPr lang="en-IN" dirty="0" smtClean="0"/>
              <a:t> </a:t>
            </a:r>
            <a:r>
              <a:rPr lang="en-IN" dirty="0" err="1" smtClean="0"/>
              <a:t>வழக்கம்</a:t>
            </a:r>
            <a:r>
              <a:rPr lang="en-IN" dirty="0" smtClean="0"/>
              <a:t> </a:t>
            </a:r>
            <a:r>
              <a:rPr lang="en-IN" dirty="0" err="1" smtClean="0"/>
              <a:t>இருந்தது</a:t>
            </a:r>
            <a:r>
              <a:rPr lang="en-IN" dirty="0" smtClean="0"/>
              <a:t>. </a:t>
            </a:r>
            <a:r>
              <a:rPr lang="en-IN" dirty="0" err="1" smtClean="0"/>
              <a:t>சுகந்தவாசனை</a:t>
            </a:r>
            <a:r>
              <a:rPr lang="en-IN" dirty="0" smtClean="0"/>
              <a:t> </a:t>
            </a:r>
            <a:r>
              <a:rPr lang="en-IN" dirty="0" err="1" smtClean="0"/>
              <a:t>பரப்பும்</a:t>
            </a:r>
            <a:r>
              <a:rPr lang="en-IN" dirty="0" smtClean="0"/>
              <a:t> </a:t>
            </a:r>
            <a:r>
              <a:rPr lang="en-IN" dirty="0" err="1" smtClean="0"/>
              <a:t>தூபப்புகை</a:t>
            </a:r>
            <a:r>
              <a:rPr lang="en-IN" dirty="0" smtClean="0"/>
              <a:t> </a:t>
            </a:r>
            <a:r>
              <a:rPr lang="en-IN" dirty="0" err="1" smtClean="0"/>
              <a:t>நிறைந்த</a:t>
            </a:r>
            <a:r>
              <a:rPr lang="en-IN" dirty="0" smtClean="0"/>
              <a:t> </a:t>
            </a:r>
            <a:r>
              <a:rPr lang="en-IN" dirty="0" err="1" smtClean="0"/>
              <a:t>கிண்ணமும்</a:t>
            </a:r>
            <a:r>
              <a:rPr lang="en-IN" dirty="0" smtClean="0"/>
              <a:t> </a:t>
            </a:r>
            <a:r>
              <a:rPr lang="en-IN" dirty="0" err="1" smtClean="0"/>
              <a:t>விளக்குகளும்</a:t>
            </a:r>
            <a:r>
              <a:rPr lang="en-IN" dirty="0" smtClean="0"/>
              <a:t> </a:t>
            </a:r>
            <a:r>
              <a:rPr lang="en-IN" dirty="0" err="1" smtClean="0"/>
              <a:t>அவருக்கு</a:t>
            </a:r>
            <a:r>
              <a:rPr lang="en-IN" dirty="0" smtClean="0"/>
              <a:t> </a:t>
            </a:r>
            <a:r>
              <a:rPr lang="en-IN" dirty="0" err="1" smtClean="0"/>
              <a:t>முன்</a:t>
            </a:r>
            <a:r>
              <a:rPr lang="en-IN" dirty="0" smtClean="0"/>
              <a:t> </a:t>
            </a:r>
            <a:r>
              <a:rPr lang="en-IN" dirty="0" err="1" smtClean="0"/>
              <a:t>செல்லும்</a:t>
            </a:r>
            <a:r>
              <a:rPr lang="en-IN" dirty="0" smtClean="0"/>
              <a:t>. </a:t>
            </a:r>
          </a:p>
          <a:p>
            <a:r>
              <a:rPr lang="en-IN" dirty="0" err="1" smtClean="0"/>
              <a:t>குருக்கள்</a:t>
            </a:r>
            <a:r>
              <a:rPr lang="en-IN" dirty="0" smtClean="0"/>
              <a:t> </a:t>
            </a:r>
            <a:r>
              <a:rPr lang="en-IN" dirty="0" err="1" smtClean="0"/>
              <a:t>பலிபீடத்தில்</a:t>
            </a:r>
            <a:r>
              <a:rPr lang="en-IN" dirty="0" smtClean="0"/>
              <a:t> </a:t>
            </a:r>
            <a:r>
              <a:rPr lang="en-IN" dirty="0" err="1" smtClean="0"/>
              <a:t>நுழையும்போதும்</a:t>
            </a:r>
            <a:r>
              <a:rPr lang="en-IN" dirty="0" smtClean="0"/>
              <a:t> </a:t>
            </a:r>
            <a:r>
              <a:rPr lang="en-IN" dirty="0" err="1" smtClean="0"/>
              <a:t>இவ்வாறு</a:t>
            </a:r>
            <a:r>
              <a:rPr lang="en-IN" dirty="0" smtClean="0"/>
              <a:t> </a:t>
            </a:r>
            <a:r>
              <a:rPr lang="en-IN" dirty="0" err="1" smtClean="0"/>
              <a:t>விளக்குகளும்</a:t>
            </a:r>
            <a:r>
              <a:rPr lang="en-IN" dirty="0" smtClean="0"/>
              <a:t> </a:t>
            </a:r>
            <a:r>
              <a:rPr lang="en-IN" dirty="0" err="1" smtClean="0"/>
              <a:t>நறுமணம்</a:t>
            </a:r>
            <a:r>
              <a:rPr lang="en-IN" dirty="0" smtClean="0"/>
              <a:t> </a:t>
            </a:r>
            <a:r>
              <a:rPr lang="en-IN" dirty="0" err="1" smtClean="0"/>
              <a:t>வீசும்</a:t>
            </a:r>
            <a:r>
              <a:rPr lang="en-IN" dirty="0" smtClean="0"/>
              <a:t> </a:t>
            </a:r>
            <a:r>
              <a:rPr lang="en-IN" dirty="0" err="1" smtClean="0"/>
              <a:t>தூபப்புகை</a:t>
            </a:r>
            <a:r>
              <a:rPr lang="en-IN" dirty="0" smtClean="0"/>
              <a:t> </a:t>
            </a:r>
            <a:r>
              <a:rPr lang="en-IN" dirty="0" err="1" smtClean="0"/>
              <a:t>எழும்பச்செய்யும்</a:t>
            </a:r>
            <a:r>
              <a:rPr lang="en-IN" dirty="0" smtClean="0"/>
              <a:t> </a:t>
            </a:r>
            <a:r>
              <a:rPr lang="en-IN" dirty="0" err="1" smtClean="0"/>
              <a:t>கிண்ணங்களும்</a:t>
            </a:r>
            <a:r>
              <a:rPr lang="en-IN" dirty="0" smtClean="0"/>
              <a:t> </a:t>
            </a:r>
            <a:r>
              <a:rPr lang="en-IN" dirty="0" err="1" smtClean="0"/>
              <a:t>கொண்டுவரும்</a:t>
            </a:r>
            <a:r>
              <a:rPr lang="en-IN" dirty="0" smtClean="0"/>
              <a:t> </a:t>
            </a:r>
            <a:r>
              <a:rPr lang="en-IN" dirty="0" err="1" smtClean="0"/>
              <a:t>வழக்கம்</a:t>
            </a:r>
            <a:r>
              <a:rPr lang="en-IN" dirty="0" smtClean="0"/>
              <a:t> </a:t>
            </a:r>
            <a:r>
              <a:rPr lang="en-IN" dirty="0" err="1" smtClean="0"/>
              <a:t>ஏற்பட்டது</a:t>
            </a:r>
            <a:r>
              <a:rPr lang="en-IN" dirty="0" smtClean="0"/>
              <a:t>. </a:t>
            </a:r>
            <a:r>
              <a:rPr lang="en-IN" dirty="0" err="1" smtClean="0"/>
              <a:t>கான்ஸ்டன்டைனின்</a:t>
            </a:r>
            <a:r>
              <a:rPr lang="en-IN" dirty="0" smtClean="0"/>
              <a:t> </a:t>
            </a:r>
            <a:r>
              <a:rPr lang="en-IN" dirty="0" err="1" smtClean="0"/>
              <a:t>காலத்திலேயே</a:t>
            </a:r>
            <a:r>
              <a:rPr lang="en-IN" dirty="0" smtClean="0"/>
              <a:t> </a:t>
            </a:r>
            <a:r>
              <a:rPr lang="en-IN" dirty="0" err="1" smtClean="0"/>
              <a:t>முதலில்</a:t>
            </a:r>
            <a:r>
              <a:rPr lang="en-IN" dirty="0" smtClean="0"/>
              <a:t> </a:t>
            </a:r>
            <a:r>
              <a:rPr lang="en-IN" dirty="0" err="1" smtClean="0"/>
              <a:t>சாதாரண</a:t>
            </a:r>
            <a:r>
              <a:rPr lang="en-IN" dirty="0" smtClean="0"/>
              <a:t> </a:t>
            </a:r>
            <a:r>
              <a:rPr lang="en-IN" dirty="0" err="1" smtClean="0"/>
              <a:t>உடை</a:t>
            </a:r>
            <a:r>
              <a:rPr lang="en-IN" dirty="0" smtClean="0"/>
              <a:t> </a:t>
            </a:r>
            <a:r>
              <a:rPr lang="en-IN" dirty="0" err="1" smtClean="0"/>
              <a:t>உடுத்தியிருந்த</a:t>
            </a:r>
            <a:r>
              <a:rPr lang="en-IN" dirty="0" smtClean="0"/>
              <a:t> </a:t>
            </a:r>
            <a:r>
              <a:rPr lang="en-IN" dirty="0" err="1" smtClean="0"/>
              <a:t>ரோமை</a:t>
            </a:r>
            <a:r>
              <a:rPr lang="en-IN" dirty="0" smtClean="0"/>
              <a:t> </a:t>
            </a:r>
            <a:r>
              <a:rPr lang="en-IN" dirty="0" err="1" smtClean="0"/>
              <a:t>குருக்கள்</a:t>
            </a:r>
            <a:r>
              <a:rPr lang="en-IN" dirty="0" smtClean="0"/>
              <a:t> </a:t>
            </a:r>
            <a:r>
              <a:rPr lang="en-IN" dirty="0" err="1" smtClean="0"/>
              <a:t>பிற்பாடு</a:t>
            </a:r>
            <a:r>
              <a:rPr lang="en-IN" dirty="0" smtClean="0"/>
              <a:t> </a:t>
            </a:r>
            <a:r>
              <a:rPr lang="en-IN" dirty="0" err="1" smtClean="0"/>
              <a:t>வித்தியாசமான</a:t>
            </a:r>
            <a:r>
              <a:rPr lang="en-IN" dirty="0" smtClean="0"/>
              <a:t> </a:t>
            </a:r>
            <a:r>
              <a:rPr lang="en-IN" dirty="0" err="1" smtClean="0"/>
              <a:t>உடை</a:t>
            </a:r>
            <a:r>
              <a:rPr lang="en-IN" dirty="0" smtClean="0"/>
              <a:t> </a:t>
            </a:r>
            <a:r>
              <a:rPr lang="en-IN" dirty="0" err="1" smtClean="0"/>
              <a:t>அணிய</a:t>
            </a:r>
            <a:r>
              <a:rPr lang="en-IN" dirty="0" smtClean="0"/>
              <a:t> </a:t>
            </a:r>
            <a:r>
              <a:rPr lang="en-IN" dirty="0" err="1" smtClean="0"/>
              <a:t>ஆரம்பித்தனர்</a:t>
            </a:r>
            <a:endParaRPr lang="en-IN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மொத்தத்தில்</a:t>
            </a:r>
            <a:r>
              <a:rPr lang="en-IN" dirty="0" smtClean="0"/>
              <a:t> </a:t>
            </a:r>
            <a:r>
              <a:rPr lang="en-IN" dirty="0" err="1" smtClean="0"/>
              <a:t>கூட்டிப்</a:t>
            </a:r>
            <a:r>
              <a:rPr lang="en-IN" dirty="0" smtClean="0"/>
              <a:t> </a:t>
            </a:r>
            <a:r>
              <a:rPr lang="en-IN" dirty="0" err="1" smtClean="0"/>
              <a:t>பார்த்தால்</a:t>
            </a:r>
            <a:r>
              <a:rPr lang="en-IN" dirty="0" smtClean="0"/>
              <a:t>, </a:t>
            </a:r>
            <a:r>
              <a:rPr lang="en-IN" dirty="0" err="1" smtClean="0"/>
              <a:t>ஆராதனையில்</a:t>
            </a:r>
            <a:r>
              <a:rPr lang="en-IN" dirty="0" smtClean="0"/>
              <a:t> </a:t>
            </a:r>
            <a:r>
              <a:rPr lang="en-IN" dirty="0" err="1" smtClean="0"/>
              <a:t>தேவனுடன்</a:t>
            </a:r>
            <a:r>
              <a:rPr lang="en-IN" dirty="0" smtClean="0"/>
              <a:t> </a:t>
            </a:r>
            <a:r>
              <a:rPr lang="en-IN" dirty="0" err="1" smtClean="0"/>
              <a:t>கொள்ளும்</a:t>
            </a:r>
            <a:r>
              <a:rPr lang="en-IN" dirty="0" smtClean="0"/>
              <a:t> </a:t>
            </a:r>
            <a:r>
              <a:rPr lang="en-IN" dirty="0" err="1" smtClean="0"/>
              <a:t>ஐக்கியம்</a:t>
            </a:r>
            <a:r>
              <a:rPr lang="en-IN" dirty="0" smtClean="0"/>
              <a:t> </a:t>
            </a:r>
            <a:r>
              <a:rPr lang="en-IN" dirty="0" err="1" smtClean="0"/>
              <a:t>மறைந்து</a:t>
            </a:r>
            <a:r>
              <a:rPr lang="en-IN" dirty="0" smtClean="0"/>
              <a:t> </a:t>
            </a:r>
            <a:r>
              <a:rPr lang="en-IN" dirty="0" err="1" smtClean="0"/>
              <a:t>மக்களின்</a:t>
            </a:r>
            <a:r>
              <a:rPr lang="en-IN" dirty="0" smtClean="0"/>
              <a:t> </a:t>
            </a:r>
            <a:r>
              <a:rPr lang="en-IN" dirty="0" err="1" smtClean="0"/>
              <a:t>பங்கேற்பில்லாத</a:t>
            </a:r>
            <a:r>
              <a:rPr lang="en-IN" dirty="0" smtClean="0"/>
              <a:t> </a:t>
            </a:r>
            <a:r>
              <a:rPr lang="en-IN" dirty="0" err="1" smtClean="0"/>
              <a:t>ஒரு</a:t>
            </a:r>
            <a:r>
              <a:rPr lang="en-IN" dirty="0" smtClean="0"/>
              <a:t> </a:t>
            </a:r>
            <a:r>
              <a:rPr lang="en-IN" dirty="0" err="1" smtClean="0"/>
              <a:t>சடங்காசாரமாக</a:t>
            </a:r>
            <a:r>
              <a:rPr lang="en-IN" dirty="0" smtClean="0"/>
              <a:t> </a:t>
            </a:r>
            <a:r>
              <a:rPr lang="en-IN" dirty="0" err="1" smtClean="0"/>
              <a:t>மாற்றப்பட்</a:t>
            </a:r>
            <a:r>
              <a:rPr lang="en-IN" dirty="0" smtClean="0"/>
              <a:t> </a:t>
            </a:r>
            <a:r>
              <a:rPr lang="en-IN" dirty="0" err="1" smtClean="0"/>
              <a:t>டது</a:t>
            </a:r>
            <a:r>
              <a:rPr lang="en-IN" dirty="0" smtClean="0"/>
              <a:t>. </a:t>
            </a:r>
            <a:r>
              <a:rPr lang="en-IN" dirty="0" err="1" smtClean="0"/>
              <a:t>கற்றுத்</a:t>
            </a:r>
            <a:r>
              <a:rPr lang="en-IN" dirty="0" smtClean="0"/>
              <a:t> </a:t>
            </a:r>
            <a:r>
              <a:rPr lang="en-IN" dirty="0" err="1" smtClean="0"/>
              <a:t>தேர்ந்த</a:t>
            </a:r>
            <a:r>
              <a:rPr lang="en-IN" dirty="0" smtClean="0"/>
              <a:t> </a:t>
            </a:r>
            <a:r>
              <a:rPr lang="en-IN" dirty="0" err="1" smtClean="0"/>
              <a:t>குருக்கள்</a:t>
            </a:r>
            <a:r>
              <a:rPr lang="en-IN" dirty="0" smtClean="0"/>
              <a:t> </a:t>
            </a:r>
            <a:r>
              <a:rPr lang="en-IN" dirty="0" err="1" smtClean="0"/>
              <a:t>ஆராதனை</a:t>
            </a:r>
            <a:r>
              <a:rPr lang="en-IN" dirty="0" smtClean="0"/>
              <a:t>  </a:t>
            </a:r>
            <a:r>
              <a:rPr lang="en-IN" dirty="0" err="1" smtClean="0"/>
              <a:t>சடங்குகளை</a:t>
            </a:r>
            <a:r>
              <a:rPr lang="en-IN" dirty="0" smtClean="0"/>
              <a:t> </a:t>
            </a:r>
            <a:r>
              <a:rPr lang="en-IN" dirty="0" err="1" smtClean="0"/>
              <a:t>நிகழ்த்தினபோது</a:t>
            </a:r>
            <a:r>
              <a:rPr lang="en-IN" dirty="0" smtClean="0"/>
              <a:t> </a:t>
            </a:r>
            <a:r>
              <a:rPr lang="en-IN" dirty="0" err="1" smtClean="0"/>
              <a:t>மக்கள்</a:t>
            </a:r>
            <a:r>
              <a:rPr lang="en-IN" dirty="0" smtClean="0"/>
              <a:t> </a:t>
            </a:r>
            <a:r>
              <a:rPr lang="en-IN" dirty="0" err="1" smtClean="0"/>
              <a:t>வெறும்</a:t>
            </a:r>
            <a:r>
              <a:rPr lang="en-IN" dirty="0" smtClean="0"/>
              <a:t> </a:t>
            </a:r>
            <a:r>
              <a:rPr lang="en-IN" dirty="0" err="1" smtClean="0"/>
              <a:t>பார்வையாளர்களாக</a:t>
            </a:r>
            <a:r>
              <a:rPr lang="en-IN" dirty="0" smtClean="0"/>
              <a:t> </a:t>
            </a:r>
            <a:r>
              <a:rPr lang="en-IN" dirty="0" err="1" smtClean="0"/>
              <a:t>மாறினர்</a:t>
            </a:r>
            <a:endParaRPr lang="en-IN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கிறிஸ்தவ</a:t>
            </a:r>
            <a:r>
              <a:rPr lang="en-IN" dirty="0" smtClean="0"/>
              <a:t> </a:t>
            </a:r>
            <a:r>
              <a:rPr lang="en-IN" dirty="0" err="1" smtClean="0"/>
              <a:t>மதமும்</a:t>
            </a:r>
            <a:r>
              <a:rPr lang="en-IN" dirty="0" smtClean="0"/>
              <a:t> </a:t>
            </a:r>
            <a:r>
              <a:rPr lang="en-IN" dirty="0" err="1" smtClean="0"/>
              <a:t>ரோமை</a:t>
            </a:r>
            <a:r>
              <a:rPr lang="en-IN" dirty="0" smtClean="0"/>
              <a:t> </a:t>
            </a:r>
            <a:r>
              <a:rPr lang="en-IN" dirty="0" err="1" smtClean="0"/>
              <a:t>கலாச்சாரமும்</a:t>
            </a:r>
            <a:r>
              <a:rPr lang="en-IN" dirty="0" smtClean="0"/>
              <a:t> </a:t>
            </a:r>
            <a:r>
              <a:rPr lang="en-IN" dirty="0" err="1" smtClean="0"/>
              <a:t>இப்பொழுது</a:t>
            </a:r>
            <a:r>
              <a:rPr lang="en-IN" dirty="0" smtClean="0"/>
              <a:t> </a:t>
            </a:r>
            <a:r>
              <a:rPr lang="en-IN" dirty="0" err="1" smtClean="0"/>
              <a:t>ஒன்றோடொன்று</a:t>
            </a:r>
            <a:r>
              <a:rPr lang="en-IN" dirty="0" smtClean="0"/>
              <a:t> </a:t>
            </a:r>
            <a:r>
              <a:rPr lang="en-IN" dirty="0" err="1" smtClean="0"/>
              <a:t>இணைந்துகொண்டது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err="1" smtClean="0"/>
              <a:t>தாங்கள்</a:t>
            </a:r>
            <a:r>
              <a:rPr lang="en-IN" dirty="0" smtClean="0"/>
              <a:t> </a:t>
            </a:r>
            <a:r>
              <a:rPr lang="en-IN" dirty="0" err="1" smtClean="0"/>
              <a:t>விரும்பியோ</a:t>
            </a:r>
            <a:r>
              <a:rPr lang="en-IN" dirty="0" smtClean="0"/>
              <a:t> </a:t>
            </a:r>
            <a:r>
              <a:rPr lang="en-IN" dirty="0" err="1" smtClean="0"/>
              <a:t>விரும்பாமலோ</a:t>
            </a:r>
            <a:r>
              <a:rPr lang="en-IN" dirty="0" smtClean="0"/>
              <a:t> </a:t>
            </a:r>
            <a:r>
              <a:rPr lang="en-IN" dirty="0" err="1" smtClean="0"/>
              <a:t>ஜாதிகளின்</a:t>
            </a:r>
            <a:r>
              <a:rPr lang="en-IN" dirty="0" smtClean="0"/>
              <a:t> </a:t>
            </a:r>
            <a:r>
              <a:rPr lang="en-IN" dirty="0" err="1" smtClean="0"/>
              <a:t>கலாச்சாரமுறைகளை</a:t>
            </a:r>
            <a:r>
              <a:rPr lang="en-IN" dirty="0" smtClean="0"/>
              <a:t> </a:t>
            </a:r>
            <a:r>
              <a:rPr lang="en-IN" dirty="0" err="1" smtClean="0"/>
              <a:t>தாங்கள்</a:t>
            </a:r>
            <a:r>
              <a:rPr lang="en-IN" dirty="0" smtClean="0"/>
              <a:t> </a:t>
            </a:r>
            <a:r>
              <a:rPr lang="en-IN" dirty="0" err="1" smtClean="0"/>
              <a:t>ஏற்றுக்கொண்டோம்</a:t>
            </a:r>
            <a:r>
              <a:rPr lang="en-IN" dirty="0" smtClean="0"/>
              <a:t> </a:t>
            </a:r>
            <a:r>
              <a:rPr lang="en-IN" dirty="0" err="1" smtClean="0"/>
              <a:t>என்பதை</a:t>
            </a:r>
            <a:r>
              <a:rPr lang="en-IN" dirty="0" smtClean="0"/>
              <a:t> </a:t>
            </a:r>
            <a:r>
              <a:rPr lang="en-IN" dirty="0" err="1" smtClean="0"/>
              <a:t>கிறிஸ்தவ</a:t>
            </a:r>
            <a:r>
              <a:rPr lang="en-IN" dirty="0" smtClean="0"/>
              <a:t> </a:t>
            </a:r>
            <a:r>
              <a:rPr lang="en-IN" dirty="0" err="1" smtClean="0"/>
              <a:t>ஆலயங்கள்</a:t>
            </a:r>
            <a:r>
              <a:rPr lang="en-IN" dirty="0" smtClean="0"/>
              <a:t> </a:t>
            </a:r>
            <a:r>
              <a:rPr lang="en-IN" dirty="0" err="1" smtClean="0"/>
              <a:t>அப்பட்டமாக</a:t>
            </a:r>
            <a:r>
              <a:rPr lang="en-IN" dirty="0" smtClean="0"/>
              <a:t> </a:t>
            </a:r>
            <a:r>
              <a:rPr lang="en-IN" dirty="0" err="1" smtClean="0"/>
              <a:t>வெளிப்படுத்தின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 descr="C:\Documents and Settings\Administrator\Desktop\TC PPT\download (2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2819400"/>
            <a:ext cx="1752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754746"/>
            <a:ext cx="5943600" cy="1378854"/>
          </a:xfrm>
        </p:spPr>
        <p:txBody>
          <a:bodyPr>
            <a:noAutofit/>
          </a:bodyPr>
          <a:lstStyle/>
          <a:p>
            <a:r>
              <a:rPr lang="en-IN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இன்று</a:t>
            </a:r>
            <a:r>
              <a:rPr lang="en-IN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சபையும்</a:t>
            </a:r>
            <a:r>
              <a:rPr lang="en-IN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ஆலயக்கட்டடமும்</a:t>
            </a:r>
            <a:r>
              <a:rPr lang="en-IN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ஒன்று</a:t>
            </a:r>
            <a:r>
              <a:rPr lang="en-IN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</a:t>
            </a:r>
            <a:r>
              <a:rPr lang="en-IN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நிலையாகிவிட்டது</a:t>
            </a:r>
            <a:r>
              <a:rPr lang="en-IN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IN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IN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819400"/>
            <a:ext cx="5105400" cy="1676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8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IN" sz="28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இந்த</a:t>
            </a:r>
            <a:r>
              <a:rPr lang="en-IN" sz="28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சபையை</a:t>
            </a:r>
            <a:r>
              <a:rPr lang="en-IN" sz="28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பார்த்தீர்களா</a:t>
            </a:r>
            <a:r>
              <a:rPr lang="en-IN" sz="28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 </a:t>
            </a:r>
            <a:r>
              <a:rPr lang="en-IN" sz="28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என்ன</a:t>
            </a:r>
            <a:r>
              <a:rPr lang="en-IN" sz="28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அழகாகக்</a:t>
            </a:r>
            <a:r>
              <a:rPr lang="en-IN" sz="28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b="1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கட்டப்பட்டிருக்கிறது</a:t>
            </a:r>
            <a:r>
              <a:rPr lang="en-IN" sz="2800" b="1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 </a:t>
            </a:r>
            <a:endParaRPr lang="en-IN" sz="2800" b="1" dirty="0" smtClean="0">
              <a:solidFill>
                <a:srgbClr val="FFC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endParaRPr lang="en-IN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4" name="Picture 4" descr="C:\Documents and Settings\Administrator\Desktop\TC PPT\5th-583x39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2209800" cy="1904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2971800" y="510540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அப்போஸ்தலர்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காலத்தில்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சபைக்கு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புரியாத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பாஷை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!  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இவைகள்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மற்று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மதங்களுக்கு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யூத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ஜாதிகளின்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ஆராதனைக்கடுத்தவைகள்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6" name="Picture 6" descr="C:\Documents and Settings\Administrator\Desktop\TC PPT\download (17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81400"/>
            <a:ext cx="22098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2375916" y="2048470"/>
            <a:ext cx="6920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இன்று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சாதாரணமாக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விசுவாசிகளிடையே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நடக்கும்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சம்பாஷணை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“</a:t>
            </a:r>
            <a:r>
              <a:rPr lang="en-IN" dirty="0" err="1" smtClean="0"/>
              <a:t>பரவிப்போன</a:t>
            </a:r>
            <a:r>
              <a:rPr lang="en-IN" dirty="0" smtClean="0"/>
              <a:t> </a:t>
            </a:r>
            <a:r>
              <a:rPr lang="en-IN" dirty="0" err="1" smtClean="0"/>
              <a:t>கிறிஸ்தவக்</a:t>
            </a:r>
            <a:r>
              <a:rPr lang="en-IN" dirty="0" smtClean="0"/>
              <a:t> </a:t>
            </a:r>
            <a:r>
              <a:rPr lang="en-IN" dirty="0" err="1" smtClean="0"/>
              <a:t>கடலில்</a:t>
            </a:r>
            <a:r>
              <a:rPr lang="en-IN" dirty="0" smtClean="0"/>
              <a:t> </a:t>
            </a:r>
            <a:r>
              <a:rPr lang="en-IN" dirty="0" err="1" smtClean="0"/>
              <a:t>ஜாதிய</a:t>
            </a:r>
            <a:r>
              <a:rPr lang="en-IN" dirty="0" smtClean="0"/>
              <a:t> </a:t>
            </a:r>
            <a:r>
              <a:rPr lang="en-IN" dirty="0" err="1" smtClean="0"/>
              <a:t>தீவுகள்</a:t>
            </a:r>
            <a:r>
              <a:rPr lang="en-IN" dirty="0" smtClean="0"/>
              <a:t> </a:t>
            </a:r>
            <a:r>
              <a:rPr lang="en-IN" dirty="0" err="1" smtClean="0"/>
              <a:t>தோன்றின</a:t>
            </a:r>
            <a:r>
              <a:rPr lang="en-IN" dirty="0" smtClean="0"/>
              <a:t>. </a:t>
            </a:r>
            <a:r>
              <a:rPr lang="en-IN" dirty="0" err="1" smtClean="0"/>
              <a:t>ஆதியில்</a:t>
            </a:r>
            <a:r>
              <a:rPr lang="en-IN" dirty="0" smtClean="0"/>
              <a:t> </a:t>
            </a:r>
            <a:r>
              <a:rPr lang="en-IN" dirty="0" err="1" smtClean="0"/>
              <a:t>இயேசுகிறிஸ்துவின்</a:t>
            </a:r>
            <a:r>
              <a:rPr lang="en-IN" dirty="0" smtClean="0"/>
              <a:t> </a:t>
            </a:r>
            <a:r>
              <a:rPr lang="en-IN" dirty="0" err="1" smtClean="0"/>
              <a:t>சபை</a:t>
            </a:r>
            <a:r>
              <a:rPr lang="en-IN" dirty="0" smtClean="0"/>
              <a:t> </a:t>
            </a:r>
            <a:r>
              <a:rPr lang="en-IN" dirty="0" err="1" smtClean="0"/>
              <a:t>கொண்டிருந்த</a:t>
            </a:r>
            <a:r>
              <a:rPr lang="en-IN" dirty="0" smtClean="0"/>
              <a:t> </a:t>
            </a:r>
            <a:r>
              <a:rPr lang="en-IN" dirty="0" err="1" smtClean="0"/>
              <a:t>எளிமைக்கு</a:t>
            </a:r>
            <a:r>
              <a:rPr lang="en-IN" dirty="0" smtClean="0"/>
              <a:t> </a:t>
            </a:r>
            <a:r>
              <a:rPr lang="en-IN" dirty="0" err="1" smtClean="0"/>
              <a:t>வந்துற்ற</a:t>
            </a:r>
            <a:r>
              <a:rPr lang="en-IN" dirty="0" smtClean="0"/>
              <a:t> </a:t>
            </a:r>
            <a:r>
              <a:rPr lang="en-IN" dirty="0" err="1" smtClean="0"/>
              <a:t>ஆபத்துக்குரிய</a:t>
            </a:r>
            <a:r>
              <a:rPr lang="en-IN" dirty="0" smtClean="0"/>
              <a:t> </a:t>
            </a:r>
            <a:r>
              <a:rPr lang="en-IN" dirty="0" err="1" smtClean="0"/>
              <a:t>பெரும்</a:t>
            </a:r>
            <a:r>
              <a:rPr lang="en-IN" dirty="0" smtClean="0"/>
              <a:t> </a:t>
            </a:r>
            <a:r>
              <a:rPr lang="en-IN" dirty="0" err="1" smtClean="0"/>
              <a:t>வீழ்ச்சி</a:t>
            </a:r>
            <a:r>
              <a:rPr lang="en-IN" dirty="0" smtClean="0"/>
              <a:t> </a:t>
            </a:r>
            <a:r>
              <a:rPr lang="en-IN" dirty="0" err="1" smtClean="0"/>
              <a:t>இது</a:t>
            </a:r>
            <a:r>
              <a:rPr lang="en-IN" dirty="0" smtClean="0"/>
              <a:t>” </a:t>
            </a:r>
          </a:p>
          <a:p>
            <a:r>
              <a:rPr lang="en-IN" dirty="0" smtClean="0"/>
              <a:t> </a:t>
            </a:r>
          </a:p>
          <a:p>
            <a:r>
              <a:rPr lang="en-IN" dirty="0" smtClean="0"/>
              <a:t>. </a:t>
            </a:r>
            <a:r>
              <a:rPr lang="en-IN" dirty="0" err="1" smtClean="0"/>
              <a:t>நான்காம்</a:t>
            </a:r>
            <a:r>
              <a:rPr lang="en-IN" dirty="0" smtClean="0"/>
              <a:t> </a:t>
            </a:r>
            <a:r>
              <a:rPr lang="en-IN" dirty="0" err="1" smtClean="0"/>
              <a:t>நூற்றாண்டில்</a:t>
            </a:r>
            <a:r>
              <a:rPr lang="en-IN" dirty="0" smtClean="0"/>
              <a:t> </a:t>
            </a:r>
            <a:r>
              <a:rPr lang="en-IN" dirty="0" err="1" smtClean="0"/>
              <a:t>சபை</a:t>
            </a:r>
            <a:r>
              <a:rPr lang="en-IN" dirty="0" smtClean="0"/>
              <a:t> </a:t>
            </a:r>
            <a:r>
              <a:rPr lang="en-IN" dirty="0" err="1" smtClean="0"/>
              <a:t>ஒரு</a:t>
            </a:r>
            <a:r>
              <a:rPr lang="en-IN" dirty="0" smtClean="0"/>
              <a:t> </a:t>
            </a:r>
            <a:r>
              <a:rPr lang="en-IN" dirty="0" err="1" smtClean="0"/>
              <a:t>பொது</a:t>
            </a:r>
            <a:r>
              <a:rPr lang="en-IN" dirty="0" smtClean="0"/>
              <a:t> </a:t>
            </a:r>
            <a:r>
              <a:rPr lang="en-IN" dirty="0" err="1" smtClean="0"/>
              <a:t>உலக</a:t>
            </a:r>
            <a:r>
              <a:rPr lang="en-IN" dirty="0" smtClean="0"/>
              <a:t> </a:t>
            </a:r>
            <a:r>
              <a:rPr lang="en-IN" dirty="0" err="1" smtClean="0"/>
              <a:t>நிறுவனமாக</a:t>
            </a:r>
            <a:r>
              <a:rPr lang="en-IN" dirty="0" smtClean="0"/>
              <a:t> </a:t>
            </a:r>
            <a:r>
              <a:rPr lang="en-IN" dirty="0" err="1" smtClean="0"/>
              <a:t>மாறியது</a:t>
            </a:r>
            <a:r>
              <a:rPr lang="en-IN" dirty="0" smtClean="0"/>
              <a:t>. </a:t>
            </a:r>
            <a:r>
              <a:rPr lang="en-IN" dirty="0" err="1" smtClean="0"/>
              <a:t>ஜாதிகளின்</a:t>
            </a:r>
            <a:r>
              <a:rPr lang="en-IN" dirty="0" smtClean="0"/>
              <a:t> </a:t>
            </a:r>
            <a:r>
              <a:rPr lang="en-IN" dirty="0" err="1" smtClean="0"/>
              <a:t>எல்லா</a:t>
            </a:r>
            <a:r>
              <a:rPr lang="en-IN" dirty="0" smtClean="0"/>
              <a:t> </a:t>
            </a:r>
            <a:r>
              <a:rPr lang="en-IN" dirty="0" err="1" smtClean="0"/>
              <a:t>சம்பிரதாயங்களையும்</a:t>
            </a:r>
            <a:r>
              <a:rPr lang="en-IN" dirty="0" smtClean="0"/>
              <a:t> </a:t>
            </a:r>
            <a:r>
              <a:rPr lang="en-IN" dirty="0" err="1" smtClean="0"/>
              <a:t>வழக்கங்களையும்</a:t>
            </a:r>
            <a:r>
              <a:rPr lang="en-IN" dirty="0" smtClean="0"/>
              <a:t> </a:t>
            </a:r>
            <a:r>
              <a:rPr lang="en-IN" dirty="0" err="1" smtClean="0"/>
              <a:t>ஒன்றுவிடாமல்</a:t>
            </a:r>
            <a:r>
              <a:rPr lang="en-IN" dirty="0" smtClean="0"/>
              <a:t> </a:t>
            </a:r>
            <a:r>
              <a:rPr lang="en-IN" dirty="0" err="1" smtClean="0"/>
              <a:t>அது</a:t>
            </a:r>
            <a:r>
              <a:rPr lang="en-IN" dirty="0" smtClean="0"/>
              <a:t> </a:t>
            </a:r>
            <a:r>
              <a:rPr lang="en-IN" dirty="0" err="1" smtClean="0"/>
              <a:t>பற்றிக்கொண்டது</a:t>
            </a:r>
            <a:r>
              <a:rPr lang="en-IN" dirty="0" smtClean="0"/>
              <a:t> .</a:t>
            </a:r>
            <a:endParaRPr lang="en-IN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 </a:t>
            </a:r>
            <a:r>
              <a:rPr lang="en-IN" dirty="0" err="1" smtClean="0"/>
              <a:t>நான்காம்</a:t>
            </a:r>
            <a:r>
              <a:rPr lang="en-IN" dirty="0" smtClean="0"/>
              <a:t> </a:t>
            </a:r>
            <a:r>
              <a:rPr lang="en-IN" dirty="0" err="1" smtClean="0"/>
              <a:t>நூற்றாண்டில்</a:t>
            </a:r>
            <a:r>
              <a:rPr lang="en-IN" dirty="0" smtClean="0"/>
              <a:t> </a:t>
            </a:r>
            <a:r>
              <a:rPr lang="en-IN" dirty="0" err="1" smtClean="0"/>
              <a:t>சபை</a:t>
            </a:r>
            <a:r>
              <a:rPr lang="en-IN" dirty="0" smtClean="0"/>
              <a:t> </a:t>
            </a:r>
            <a:r>
              <a:rPr lang="en-IN" dirty="0" err="1" smtClean="0"/>
              <a:t>ஒரு</a:t>
            </a:r>
            <a:r>
              <a:rPr lang="en-IN" dirty="0" smtClean="0"/>
              <a:t> </a:t>
            </a:r>
            <a:r>
              <a:rPr lang="en-IN" dirty="0" err="1" smtClean="0"/>
              <a:t>பொது</a:t>
            </a:r>
            <a:r>
              <a:rPr lang="en-IN" dirty="0" smtClean="0"/>
              <a:t> </a:t>
            </a:r>
            <a:r>
              <a:rPr lang="en-IN" dirty="0" err="1" smtClean="0"/>
              <a:t>உலக</a:t>
            </a:r>
            <a:r>
              <a:rPr lang="en-IN" dirty="0" smtClean="0"/>
              <a:t> </a:t>
            </a:r>
            <a:r>
              <a:rPr lang="en-IN" dirty="0" err="1" smtClean="0"/>
              <a:t>நிறுவனமாக</a:t>
            </a:r>
            <a:r>
              <a:rPr lang="en-IN" dirty="0" smtClean="0"/>
              <a:t> </a:t>
            </a:r>
            <a:r>
              <a:rPr lang="en-IN" dirty="0" err="1" smtClean="0"/>
              <a:t>மாறியது</a:t>
            </a:r>
            <a:r>
              <a:rPr lang="en-IN" dirty="0" smtClean="0"/>
              <a:t>. </a:t>
            </a:r>
            <a:r>
              <a:rPr lang="en-IN" dirty="0" err="1" smtClean="0"/>
              <a:t>ஜாதிகளின்</a:t>
            </a:r>
            <a:r>
              <a:rPr lang="en-IN" dirty="0" smtClean="0"/>
              <a:t> </a:t>
            </a:r>
            <a:r>
              <a:rPr lang="en-IN" dirty="0" err="1" smtClean="0"/>
              <a:t>எல்லா</a:t>
            </a:r>
            <a:r>
              <a:rPr lang="en-IN" dirty="0" smtClean="0"/>
              <a:t> </a:t>
            </a:r>
            <a:r>
              <a:rPr lang="en-IN" dirty="0" err="1" smtClean="0"/>
              <a:t>சம்பிரதாயங்களையும்</a:t>
            </a:r>
            <a:r>
              <a:rPr lang="en-IN" dirty="0" smtClean="0"/>
              <a:t> </a:t>
            </a:r>
            <a:r>
              <a:rPr lang="en-IN" dirty="0" err="1" smtClean="0"/>
              <a:t>வழக்கங்களையும்</a:t>
            </a:r>
            <a:r>
              <a:rPr lang="en-IN" dirty="0" smtClean="0"/>
              <a:t> </a:t>
            </a:r>
            <a:r>
              <a:rPr lang="en-IN" dirty="0" err="1" smtClean="0"/>
              <a:t>ஒன்றுவிடாமல்</a:t>
            </a:r>
            <a:r>
              <a:rPr lang="en-IN" dirty="0" smtClean="0"/>
              <a:t> </a:t>
            </a:r>
            <a:r>
              <a:rPr lang="en-IN" dirty="0" err="1" smtClean="0"/>
              <a:t>அது</a:t>
            </a:r>
            <a:r>
              <a:rPr lang="en-IN" dirty="0" smtClean="0"/>
              <a:t> </a:t>
            </a:r>
            <a:r>
              <a:rPr lang="en-IN" dirty="0" err="1" smtClean="0"/>
              <a:t>பற்றிக்கொண்டது</a:t>
            </a:r>
            <a:r>
              <a:rPr lang="en-IN" dirty="0" smtClean="0"/>
              <a:t> .</a:t>
            </a:r>
            <a:endParaRPr lang="en-IN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கான்ஸ்டன்டைன்</a:t>
            </a:r>
            <a:r>
              <a:rPr lang="en-IN" sz="3200" dirty="0" smtClean="0"/>
              <a:t> </a:t>
            </a:r>
            <a:r>
              <a:rPr lang="en-IN" sz="3200" dirty="0" err="1" smtClean="0"/>
              <a:t>காலத்திற்குப்</a:t>
            </a:r>
            <a:r>
              <a:rPr lang="en-IN" sz="3200" dirty="0" smtClean="0"/>
              <a:t> </a:t>
            </a:r>
            <a:r>
              <a:rPr lang="en-IN" sz="3200" dirty="0" err="1" smtClean="0"/>
              <a:t>பின்</a:t>
            </a:r>
            <a:r>
              <a:rPr lang="en-IN" sz="3200" dirty="0" smtClean="0"/>
              <a:t>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ஆலயங்கள்</a:t>
            </a:r>
            <a:r>
              <a:rPr lang="en-IN" dirty="0" smtClean="0"/>
              <a:t> </a:t>
            </a:r>
            <a:r>
              <a:rPr lang="en-IN" dirty="0" err="1" smtClean="0"/>
              <a:t>பஸிலிக்கா</a:t>
            </a:r>
            <a:r>
              <a:rPr lang="en-IN" dirty="0" smtClean="0"/>
              <a:t> </a:t>
            </a:r>
            <a:r>
              <a:rPr lang="en-IN" dirty="0" err="1" smtClean="0"/>
              <a:t>முறையிலிருந்து</a:t>
            </a:r>
            <a:r>
              <a:rPr lang="en-IN" dirty="0" smtClean="0"/>
              <a:t> </a:t>
            </a:r>
            <a:r>
              <a:rPr lang="en-IN" dirty="0" err="1" smtClean="0"/>
              <a:t>பைசண்டின்</a:t>
            </a:r>
            <a:r>
              <a:rPr lang="en-IN" dirty="0" smtClean="0"/>
              <a:t> (Byzantine) </a:t>
            </a:r>
            <a:r>
              <a:rPr lang="en-IN" dirty="0" err="1" smtClean="0"/>
              <a:t>முறை</a:t>
            </a:r>
            <a:endParaRPr lang="en-IN" dirty="0" smtClean="0"/>
          </a:p>
          <a:p>
            <a:r>
              <a:rPr lang="en-IN" dirty="0" err="1" smtClean="0"/>
              <a:t>பைசண்டின்</a:t>
            </a:r>
            <a:r>
              <a:rPr lang="en-IN" dirty="0" smtClean="0"/>
              <a:t> </a:t>
            </a:r>
            <a:r>
              <a:rPr lang="en-IN" dirty="0" err="1" smtClean="0"/>
              <a:t>ஆலய</a:t>
            </a:r>
            <a:r>
              <a:rPr lang="en-IN" dirty="0" smtClean="0"/>
              <a:t> </a:t>
            </a:r>
            <a:r>
              <a:rPr lang="en-IN" dirty="0" err="1" smtClean="0"/>
              <a:t>கட்டடங்களின்</a:t>
            </a:r>
            <a:r>
              <a:rPr lang="en-IN" dirty="0" smtClean="0"/>
              <a:t> </a:t>
            </a:r>
            <a:r>
              <a:rPr lang="en-IN" dirty="0" err="1" smtClean="0"/>
              <a:t>உச்சியில்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கவிகைமாடம்</a:t>
            </a:r>
            <a:r>
              <a:rPr lang="en-IN" dirty="0" smtClean="0"/>
              <a:t> (dome) </a:t>
            </a:r>
            <a:endParaRPr lang="en-IN" dirty="0" smtClean="0"/>
          </a:p>
          <a:p>
            <a:r>
              <a:rPr lang="en-IN" dirty="0" err="1" smtClean="0"/>
              <a:t>அலங்காரமான</a:t>
            </a:r>
            <a:r>
              <a:rPr lang="en-IN" dirty="0" smtClean="0"/>
              <a:t> </a:t>
            </a:r>
            <a:r>
              <a:rPr lang="en-IN" dirty="0" err="1" smtClean="0"/>
              <a:t>உருவச்சிலைகள்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மொசைக்குகள்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ரொமானெஸ்க்</a:t>
            </a:r>
            <a:r>
              <a:rPr lang="en-IN" dirty="0" smtClean="0"/>
              <a:t> (Romanesque) </a:t>
            </a:r>
            <a:r>
              <a:rPr lang="en-IN" dirty="0" err="1" smtClean="0"/>
              <a:t>கலை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பைசண்டின்</a:t>
            </a:r>
            <a:r>
              <a:rPr lang="en-IN" dirty="0" smtClean="0"/>
              <a:t> </a:t>
            </a:r>
            <a:r>
              <a:rPr lang="en-IN" dirty="0" err="1" smtClean="0"/>
              <a:t>முறைமைக்கு</a:t>
            </a:r>
            <a:r>
              <a:rPr lang="en-IN" dirty="0" smtClean="0"/>
              <a:t> </a:t>
            </a:r>
            <a:r>
              <a:rPr lang="en-IN" dirty="0" err="1" smtClean="0"/>
              <a:t>பின்</a:t>
            </a:r>
            <a:r>
              <a:rPr lang="en-IN" dirty="0" smtClean="0"/>
              <a:t> </a:t>
            </a:r>
            <a:r>
              <a:rPr lang="en-IN" dirty="0" err="1" smtClean="0"/>
              <a:t>ரொமானெஸ்க்</a:t>
            </a:r>
            <a:r>
              <a:rPr lang="en-IN" dirty="0" smtClean="0"/>
              <a:t> (Romanesque) </a:t>
            </a:r>
            <a:r>
              <a:rPr lang="en-IN" dirty="0" err="1" smtClean="0"/>
              <a:t>கலை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err="1" smtClean="0"/>
              <a:t>ஆலயங்கள்</a:t>
            </a:r>
            <a:r>
              <a:rPr lang="en-IN" dirty="0" smtClean="0"/>
              <a:t> </a:t>
            </a:r>
            <a:r>
              <a:rPr lang="en-IN" dirty="0" err="1" smtClean="0"/>
              <a:t>ஒன்றின்மீது</a:t>
            </a:r>
            <a:r>
              <a:rPr lang="en-IN" dirty="0" smtClean="0"/>
              <a:t>  </a:t>
            </a:r>
            <a:r>
              <a:rPr lang="en-IN" dirty="0" err="1" smtClean="0"/>
              <a:t>ஒன்றாக</a:t>
            </a:r>
            <a:r>
              <a:rPr lang="en-IN" dirty="0" smtClean="0"/>
              <a:t> </a:t>
            </a:r>
            <a:r>
              <a:rPr lang="en-IN" dirty="0" err="1" smtClean="0"/>
              <a:t>மூன்று</a:t>
            </a:r>
            <a:r>
              <a:rPr lang="en-IN" dirty="0" smtClean="0"/>
              <a:t> </a:t>
            </a:r>
            <a:r>
              <a:rPr lang="en-IN" dirty="0" err="1" smtClean="0"/>
              <a:t>மாடியில்</a:t>
            </a:r>
            <a:r>
              <a:rPr lang="en-IN" dirty="0" smtClean="0"/>
              <a:t> </a:t>
            </a:r>
            <a:r>
              <a:rPr lang="en-IN" dirty="0" err="1" smtClean="0"/>
              <a:t>அமைக்கப்படுதல்</a:t>
            </a:r>
            <a:endParaRPr lang="en-IN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கோதிக்</a:t>
            </a:r>
            <a:r>
              <a:rPr lang="en-IN" dirty="0" smtClean="0"/>
              <a:t> (Gothic) </a:t>
            </a:r>
            <a:r>
              <a:rPr lang="en-IN" dirty="0" err="1" smtClean="0"/>
              <a:t>கலை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ரொமானெஸ்க்</a:t>
            </a:r>
            <a:r>
              <a:rPr lang="en-IN" dirty="0" smtClean="0"/>
              <a:t> (Romanesque) </a:t>
            </a:r>
            <a:r>
              <a:rPr lang="en-IN" dirty="0" err="1" smtClean="0"/>
              <a:t>கலைக்குப்</a:t>
            </a:r>
            <a:r>
              <a:rPr lang="en-IN" dirty="0" smtClean="0"/>
              <a:t> </a:t>
            </a:r>
            <a:r>
              <a:rPr lang="en-IN" dirty="0" err="1" smtClean="0"/>
              <a:t>பின்</a:t>
            </a:r>
            <a:r>
              <a:rPr lang="en-IN" dirty="0" smtClean="0"/>
              <a:t> 12-ம் </a:t>
            </a:r>
            <a:r>
              <a:rPr lang="en-IN" dirty="0" err="1" smtClean="0"/>
              <a:t>நூற்றாண்டின்</a:t>
            </a:r>
            <a:r>
              <a:rPr lang="en-IN" dirty="0" smtClean="0"/>
              <a:t> </a:t>
            </a:r>
            <a:r>
              <a:rPr lang="en-IN" dirty="0" err="1" smtClean="0"/>
              <a:t>கோதிக்</a:t>
            </a:r>
            <a:r>
              <a:rPr lang="en-IN" dirty="0" smtClean="0"/>
              <a:t> (Gothic) </a:t>
            </a:r>
            <a:r>
              <a:rPr lang="en-IN" dirty="0" err="1" smtClean="0"/>
              <a:t>கலை</a:t>
            </a:r>
            <a:r>
              <a:rPr lang="en-IN" dirty="0" smtClean="0"/>
              <a:t> </a:t>
            </a:r>
            <a:r>
              <a:rPr lang="en-IN" dirty="0" err="1" smtClean="0"/>
              <a:t>தோன்றியது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ஊசிகோபுரங்களைக்கொண்ட</a:t>
            </a:r>
            <a:r>
              <a:rPr lang="en-IN" dirty="0" smtClean="0"/>
              <a:t> </a:t>
            </a:r>
            <a:r>
              <a:rPr lang="en-IN" dirty="0" err="1" smtClean="0"/>
              <a:t>அநேக</a:t>
            </a:r>
            <a:r>
              <a:rPr lang="en-IN" dirty="0" smtClean="0"/>
              <a:t> </a:t>
            </a:r>
            <a:r>
              <a:rPr lang="en-IN" dirty="0" err="1" smtClean="0"/>
              <a:t>கத்தீட்ரல்கள்</a:t>
            </a:r>
            <a:r>
              <a:rPr lang="en-IN" dirty="0" smtClean="0"/>
              <a:t> </a:t>
            </a:r>
            <a:r>
              <a:rPr lang="en-IN" dirty="0" err="1" smtClean="0"/>
              <a:t>இக்காலத்தில்</a:t>
            </a:r>
            <a:r>
              <a:rPr lang="en-IN" dirty="0" smtClean="0"/>
              <a:t> </a:t>
            </a:r>
            <a:r>
              <a:rPr lang="en-IN" dirty="0" err="1" smtClean="0"/>
              <a:t>கட்டப்பட்டன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பஸிலிக்கா</a:t>
            </a:r>
            <a:r>
              <a:rPr lang="en-IN" dirty="0" smtClean="0"/>
              <a:t>, </a:t>
            </a:r>
            <a:endParaRPr lang="en-IN" dirty="0" smtClean="0"/>
          </a:p>
          <a:p>
            <a:r>
              <a:rPr lang="en-IN" dirty="0" err="1" smtClean="0"/>
              <a:t>ரொமானெஸ்க்</a:t>
            </a:r>
            <a:r>
              <a:rPr lang="en-IN" dirty="0" smtClean="0"/>
              <a:t>, </a:t>
            </a:r>
            <a:endParaRPr lang="en-IN" dirty="0" smtClean="0"/>
          </a:p>
          <a:p>
            <a:r>
              <a:rPr lang="en-IN" dirty="0" err="1" smtClean="0"/>
              <a:t>கோதிக்</a:t>
            </a:r>
            <a:r>
              <a:rPr lang="en-IN" dirty="0" smtClean="0"/>
              <a:t> </a:t>
            </a:r>
            <a:r>
              <a:rPr lang="en-IN" dirty="0" err="1" smtClean="0"/>
              <a:t>மூன்று</a:t>
            </a:r>
            <a:r>
              <a:rPr lang="en-IN" dirty="0" smtClean="0"/>
              <a:t> </a:t>
            </a:r>
            <a:r>
              <a:rPr lang="en-IN" dirty="0" err="1" smtClean="0"/>
              <a:t>கலைகளும்</a:t>
            </a:r>
            <a:r>
              <a:rPr lang="en-IN" dirty="0" smtClean="0"/>
              <a:t>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பரத்துகுரியதின்</a:t>
            </a:r>
            <a:r>
              <a:rPr lang="en-IN" dirty="0" smtClean="0"/>
              <a:t>, </a:t>
            </a:r>
            <a:r>
              <a:rPr lang="en-IN" dirty="0" err="1" smtClean="0"/>
              <a:t>திவ்யமானதின்</a:t>
            </a:r>
            <a:r>
              <a:rPr lang="en-IN" dirty="0" smtClean="0"/>
              <a:t>  </a:t>
            </a:r>
            <a:r>
              <a:rPr lang="en-IN" dirty="0" err="1" smtClean="0"/>
              <a:t>போலிநகல்களை</a:t>
            </a:r>
            <a:r>
              <a:rPr lang="en-IN" dirty="0" smtClean="0"/>
              <a:t>  </a:t>
            </a:r>
            <a:r>
              <a:rPr lang="en-IN" dirty="0" err="1" smtClean="0"/>
              <a:t>உருவாக்க</a:t>
            </a:r>
            <a:r>
              <a:rPr lang="en-IN" dirty="0" smtClean="0"/>
              <a:t> </a:t>
            </a:r>
            <a:r>
              <a:rPr lang="en-IN" dirty="0" err="1" smtClean="0"/>
              <a:t>கையாளப்பட்ட</a:t>
            </a:r>
            <a:r>
              <a:rPr lang="en-IN" dirty="0" smtClean="0"/>
              <a:t>  </a:t>
            </a:r>
            <a:r>
              <a:rPr lang="en-IN" dirty="0" err="1" smtClean="0"/>
              <a:t>வஞ்சக</a:t>
            </a:r>
            <a:r>
              <a:rPr lang="en-IN" dirty="0" smtClean="0"/>
              <a:t> </a:t>
            </a:r>
            <a:r>
              <a:rPr lang="en-IN" dirty="0" err="1" smtClean="0"/>
              <a:t>முயற்சிகள்</a:t>
            </a:r>
            <a:endParaRPr lang="en-IN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கட்டடங்கள்</a:t>
            </a:r>
            <a:r>
              <a:rPr lang="en-IN" dirty="0" smtClean="0"/>
              <a:t> </a:t>
            </a:r>
            <a:r>
              <a:rPr lang="en-IN" dirty="0" err="1" smtClean="0"/>
              <a:t>அத்தனையும்</a:t>
            </a:r>
            <a:r>
              <a:rPr lang="en-IN" dirty="0" smtClean="0"/>
              <a:t> </a:t>
            </a:r>
            <a:r>
              <a:rPr lang="en-IN" dirty="0" err="1" smtClean="0"/>
              <a:t>பரத்துக்குரியதை</a:t>
            </a:r>
            <a:r>
              <a:rPr lang="en-IN" dirty="0" smtClean="0"/>
              <a:t> </a:t>
            </a:r>
            <a:r>
              <a:rPr lang="en-IN" dirty="0" err="1" smtClean="0"/>
              <a:t>தன்</a:t>
            </a:r>
            <a:r>
              <a:rPr lang="en-IN" dirty="0" smtClean="0"/>
              <a:t> </a:t>
            </a:r>
            <a:r>
              <a:rPr lang="en-IN" dirty="0" err="1" smtClean="0"/>
              <a:t>உடலேந்திரியங்களால்</a:t>
            </a:r>
            <a:r>
              <a:rPr lang="en-IN" dirty="0" smtClean="0"/>
              <a:t> </a:t>
            </a:r>
            <a:r>
              <a:rPr lang="en-IN" dirty="0" err="1" smtClean="0"/>
              <a:t>ருசித்தறியத்</a:t>
            </a:r>
            <a:r>
              <a:rPr lang="en-IN" dirty="0" smtClean="0"/>
              <a:t> </a:t>
            </a:r>
            <a:r>
              <a:rPr lang="en-IN" dirty="0" err="1" smtClean="0"/>
              <a:t>தேடும்</a:t>
            </a:r>
            <a:r>
              <a:rPr lang="en-IN" dirty="0" smtClean="0"/>
              <a:t> </a:t>
            </a:r>
            <a:r>
              <a:rPr lang="en-IN" dirty="0" err="1" smtClean="0"/>
              <a:t>வெறும்</a:t>
            </a:r>
            <a:r>
              <a:rPr lang="en-IN" dirty="0" smtClean="0"/>
              <a:t> </a:t>
            </a:r>
            <a:r>
              <a:rPr lang="en-IN" dirty="0" err="1" smtClean="0"/>
              <a:t>மனித</a:t>
            </a:r>
            <a:r>
              <a:rPr lang="en-IN" dirty="0" smtClean="0"/>
              <a:t> </a:t>
            </a:r>
            <a:r>
              <a:rPr lang="en-IN" dirty="0" err="1" smtClean="0"/>
              <a:t>முயற்சிகள்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err="1" smtClean="0"/>
              <a:t>தன்னைச்</a:t>
            </a:r>
            <a:r>
              <a:rPr lang="en-IN" dirty="0" smtClean="0"/>
              <a:t> </a:t>
            </a:r>
            <a:r>
              <a:rPr lang="en-IN" dirty="0" err="1" smtClean="0"/>
              <a:t>சுற்றி</a:t>
            </a:r>
            <a:r>
              <a:rPr lang="en-IN" dirty="0" smtClean="0"/>
              <a:t> </a:t>
            </a:r>
            <a:r>
              <a:rPr lang="en-IN" dirty="0" err="1" smtClean="0"/>
              <a:t>தெய்வீக</a:t>
            </a:r>
            <a:r>
              <a:rPr lang="en-IN" dirty="0" smtClean="0"/>
              <a:t> </a:t>
            </a:r>
            <a:r>
              <a:rPr lang="en-IN" dirty="0" err="1" smtClean="0"/>
              <a:t>அனுபவத்தை</a:t>
            </a:r>
            <a:r>
              <a:rPr lang="en-IN" dirty="0" smtClean="0"/>
              <a:t> </a:t>
            </a:r>
            <a:r>
              <a:rPr lang="en-IN" dirty="0" err="1" smtClean="0"/>
              <a:t>ஈந்தளிக்கும்</a:t>
            </a:r>
            <a:r>
              <a:rPr lang="en-IN" dirty="0" smtClean="0"/>
              <a:t>  </a:t>
            </a:r>
            <a:r>
              <a:rPr lang="en-IN" dirty="0" err="1" smtClean="0"/>
              <a:t>சூழ்நிலைகளை</a:t>
            </a:r>
            <a:r>
              <a:rPr lang="en-IN" dirty="0" smtClean="0"/>
              <a:t> </a:t>
            </a:r>
            <a:r>
              <a:rPr lang="en-IN" dirty="0" err="1" smtClean="0"/>
              <a:t>உருவாக்குவதால்</a:t>
            </a:r>
            <a:r>
              <a:rPr lang="en-IN" dirty="0" smtClean="0"/>
              <a:t> </a:t>
            </a:r>
            <a:r>
              <a:rPr lang="en-IN" dirty="0" err="1" smtClean="0"/>
              <a:t>மனித</a:t>
            </a:r>
            <a:r>
              <a:rPr lang="en-IN" dirty="0" smtClean="0"/>
              <a:t> </a:t>
            </a:r>
            <a:r>
              <a:rPr lang="en-IN" dirty="0" err="1" smtClean="0"/>
              <a:t>இதயத்தை</a:t>
            </a:r>
            <a:r>
              <a:rPr lang="en-IN" dirty="0" smtClean="0"/>
              <a:t>  </a:t>
            </a:r>
            <a:r>
              <a:rPr lang="en-IN" dirty="0" err="1" smtClean="0"/>
              <a:t>தேவன்</a:t>
            </a:r>
            <a:r>
              <a:rPr lang="en-IN" dirty="0" smtClean="0"/>
              <a:t> </a:t>
            </a:r>
            <a:r>
              <a:rPr lang="en-IN" dirty="0" err="1" smtClean="0"/>
              <a:t>பால்</a:t>
            </a:r>
            <a:r>
              <a:rPr lang="en-IN" dirty="0" smtClean="0"/>
              <a:t> </a:t>
            </a:r>
            <a:r>
              <a:rPr lang="en-IN" dirty="0" err="1" smtClean="0"/>
              <a:t>திருப்ப</a:t>
            </a:r>
            <a:r>
              <a:rPr lang="en-IN" dirty="0" smtClean="0"/>
              <a:t> </a:t>
            </a:r>
            <a:r>
              <a:rPr lang="en-IN" dirty="0" err="1" smtClean="0"/>
              <a:t>முடியும்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err="1" smtClean="0">
                <a:solidFill>
                  <a:srgbClr val="FFFF00"/>
                </a:solidFill>
              </a:rPr>
              <a:t>ஆனால்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தேவன்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இப்படிப்பட்ட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சூழல்களையல்ல</a:t>
            </a:r>
            <a:r>
              <a:rPr lang="en-IN" b="1" dirty="0" smtClean="0">
                <a:solidFill>
                  <a:srgbClr val="FFFF00"/>
                </a:solidFill>
              </a:rPr>
              <a:t>, </a:t>
            </a:r>
            <a:r>
              <a:rPr lang="en-IN" b="1" dirty="0" err="1" smtClean="0">
                <a:solidFill>
                  <a:srgbClr val="FFFF00"/>
                </a:solidFill>
              </a:rPr>
              <a:t>தன்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சபையைத்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தேடுகிறார்</a:t>
            </a:r>
            <a:r>
              <a:rPr lang="en-IN" b="1" dirty="0" smtClean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நான்காம்</a:t>
            </a:r>
            <a:r>
              <a:rPr lang="en-IN" dirty="0" smtClean="0"/>
              <a:t> </a:t>
            </a:r>
            <a:r>
              <a:rPr lang="en-IN" dirty="0" err="1" smtClean="0"/>
              <a:t>நூற்றாண்டிலேயே</a:t>
            </a:r>
            <a:r>
              <a:rPr lang="en-IN" dirty="0" smtClean="0"/>
              <a:t>, </a:t>
            </a:r>
            <a:r>
              <a:rPr lang="en-IN" dirty="0" err="1" smtClean="0"/>
              <a:t>கிறிஸ்தவ</a:t>
            </a:r>
            <a:r>
              <a:rPr lang="en-IN" dirty="0" smtClean="0"/>
              <a:t> </a:t>
            </a:r>
            <a:r>
              <a:rPr lang="en-IN" dirty="0" err="1" smtClean="0"/>
              <a:t>சபை</a:t>
            </a:r>
            <a:r>
              <a:rPr lang="en-IN" dirty="0" smtClean="0"/>
              <a:t>, </a:t>
            </a:r>
            <a:r>
              <a:rPr lang="en-IN" dirty="0" err="1" smtClean="0"/>
              <a:t>ஊனக்</a:t>
            </a:r>
            <a:r>
              <a:rPr lang="en-IN" dirty="0" smtClean="0"/>
              <a:t> </a:t>
            </a:r>
            <a:r>
              <a:rPr lang="en-IN" dirty="0" err="1" smtClean="0"/>
              <a:t>கண்களால்</a:t>
            </a:r>
            <a:r>
              <a:rPr lang="en-IN" dirty="0" smtClean="0"/>
              <a:t>  </a:t>
            </a:r>
            <a:r>
              <a:rPr lang="en-IN" dirty="0" err="1" smtClean="0"/>
              <a:t>காணமுடியாததும்</a:t>
            </a:r>
            <a:r>
              <a:rPr lang="en-IN" dirty="0" smtClean="0"/>
              <a:t>, </a:t>
            </a:r>
            <a:r>
              <a:rPr lang="en-IN" dirty="0" err="1" smtClean="0"/>
              <a:t>உடலால்</a:t>
            </a:r>
            <a:r>
              <a:rPr lang="en-IN" dirty="0" smtClean="0"/>
              <a:t> </a:t>
            </a:r>
            <a:r>
              <a:rPr lang="en-IN" dirty="0" err="1" smtClean="0"/>
              <a:t>ருசித்தறிய</a:t>
            </a:r>
            <a:r>
              <a:rPr lang="en-IN" dirty="0" smtClean="0"/>
              <a:t> </a:t>
            </a:r>
            <a:r>
              <a:rPr lang="en-IN" dirty="0" err="1" smtClean="0"/>
              <a:t>முடியாததும்</a:t>
            </a:r>
            <a:r>
              <a:rPr lang="en-IN" dirty="0" smtClean="0"/>
              <a:t>, </a:t>
            </a:r>
            <a:r>
              <a:rPr lang="en-IN" dirty="0" err="1" smtClean="0"/>
              <a:t>ஆவியால்</a:t>
            </a:r>
            <a:r>
              <a:rPr lang="en-IN" dirty="0" smtClean="0"/>
              <a:t> </a:t>
            </a:r>
            <a:r>
              <a:rPr lang="en-IN" dirty="0" err="1" smtClean="0"/>
              <a:t>மட்டும்</a:t>
            </a:r>
            <a:r>
              <a:rPr lang="en-IN" dirty="0" smtClean="0"/>
              <a:t> </a:t>
            </a:r>
            <a:r>
              <a:rPr lang="en-IN" dirty="0" err="1" smtClean="0"/>
              <a:t>உணரக்கூடியதுமான</a:t>
            </a:r>
            <a:r>
              <a:rPr lang="en-IN" dirty="0" smtClean="0"/>
              <a:t> </a:t>
            </a:r>
            <a:r>
              <a:rPr lang="en-IN" dirty="0" err="1" smtClean="0"/>
              <a:t>தெய்வீகத்</a:t>
            </a:r>
            <a:r>
              <a:rPr lang="en-IN" dirty="0" smtClean="0"/>
              <a:t> </a:t>
            </a:r>
            <a:r>
              <a:rPr lang="en-IN" dirty="0" err="1" smtClean="0"/>
              <a:t>தொடர்பையும்</a:t>
            </a:r>
            <a:r>
              <a:rPr lang="en-IN" dirty="0" smtClean="0"/>
              <a:t> </a:t>
            </a:r>
            <a:r>
              <a:rPr lang="en-IN" dirty="0" err="1" smtClean="0"/>
              <a:t>இணைப்பையும்</a:t>
            </a:r>
            <a:r>
              <a:rPr lang="en-IN" dirty="0" smtClean="0"/>
              <a:t> </a:t>
            </a:r>
            <a:r>
              <a:rPr lang="en-IN" dirty="0" err="1" smtClean="0"/>
              <a:t>இழந்துவிட்டது</a:t>
            </a:r>
            <a:r>
              <a:rPr lang="en-IN" dirty="0" smtClean="0"/>
              <a:t>.  ( 1 </a:t>
            </a:r>
            <a:r>
              <a:rPr lang="en-IN" dirty="0" err="1" smtClean="0"/>
              <a:t>கொரி</a:t>
            </a:r>
            <a:r>
              <a:rPr lang="en-IN" dirty="0" smtClean="0"/>
              <a:t> 2:9-16).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0574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 smtClean="0"/>
              <a:t>புரொட்டஸ்டண்ட்</a:t>
            </a:r>
            <a:r>
              <a:rPr lang="en-IN" sz="4000" b="1" dirty="0" smtClean="0"/>
              <a:t> </a:t>
            </a:r>
            <a:r>
              <a:rPr lang="en-IN" sz="4000" b="1" dirty="0" err="1" smtClean="0"/>
              <a:t>ஆலயங்கள்</a:t>
            </a:r>
            <a:r>
              <a:rPr lang="en-IN" sz="4000" b="1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16-ம் </a:t>
            </a:r>
            <a:r>
              <a:rPr lang="en-IN" dirty="0" err="1" smtClean="0"/>
              <a:t>நூற்றாண்டில்</a:t>
            </a:r>
            <a:r>
              <a:rPr lang="en-IN" dirty="0" smtClean="0"/>
              <a:t> </a:t>
            </a:r>
            <a:r>
              <a:rPr lang="en-IN" dirty="0" err="1" smtClean="0"/>
              <a:t>கிறிஸ்தவமதத்தை</a:t>
            </a:r>
            <a:r>
              <a:rPr lang="en-IN" dirty="0" smtClean="0"/>
              <a:t> </a:t>
            </a:r>
            <a:r>
              <a:rPr lang="en-IN" dirty="0" err="1" smtClean="0"/>
              <a:t>சீர்திருத்த</a:t>
            </a:r>
            <a:r>
              <a:rPr lang="en-IN" dirty="0" smtClean="0"/>
              <a:t> </a:t>
            </a:r>
            <a:r>
              <a:rPr lang="en-IN" dirty="0" err="1" smtClean="0"/>
              <a:t>முன்வந்த</a:t>
            </a:r>
            <a:r>
              <a:rPr lang="en-IN" dirty="0" smtClean="0"/>
              <a:t>  </a:t>
            </a:r>
            <a:r>
              <a:rPr lang="en-IN" dirty="0" err="1" smtClean="0"/>
              <a:t>சீர்திருத்தவாதிகளும்</a:t>
            </a:r>
            <a:r>
              <a:rPr lang="en-IN" dirty="0" smtClean="0"/>
              <a:t> </a:t>
            </a:r>
            <a:r>
              <a:rPr lang="en-IN" dirty="0" err="1" smtClean="0"/>
              <a:t>மேற்சொல்லப்பட்ட</a:t>
            </a:r>
            <a:r>
              <a:rPr lang="en-IN" dirty="0" smtClean="0"/>
              <a:t> </a:t>
            </a:r>
            <a:r>
              <a:rPr lang="en-IN" dirty="0" err="1" smtClean="0"/>
              <a:t>கட்டட</a:t>
            </a:r>
            <a:r>
              <a:rPr lang="en-IN" dirty="0" smtClean="0"/>
              <a:t> </a:t>
            </a:r>
            <a:r>
              <a:rPr lang="en-IN" dirty="0" err="1" smtClean="0"/>
              <a:t>பரம்பரையை</a:t>
            </a:r>
            <a:r>
              <a:rPr lang="en-IN" dirty="0" smtClean="0"/>
              <a:t> </a:t>
            </a:r>
            <a:r>
              <a:rPr lang="en-IN" dirty="0" err="1" smtClean="0"/>
              <a:t>சொந்தமாக்கினர்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err="1" smtClean="0"/>
              <a:t>சீர்திருத்தவாதத்தில்</a:t>
            </a:r>
            <a:r>
              <a:rPr lang="en-IN" dirty="0" smtClean="0"/>
              <a:t> </a:t>
            </a:r>
            <a:r>
              <a:rPr lang="en-IN" dirty="0" err="1" smtClean="0"/>
              <a:t>சேர்ந்துகொண்டவரில்</a:t>
            </a:r>
            <a:r>
              <a:rPr lang="en-IN" dirty="0" smtClean="0"/>
              <a:t> </a:t>
            </a:r>
            <a:r>
              <a:rPr lang="en-IN" dirty="0" err="1" smtClean="0"/>
              <a:t>பலர்</a:t>
            </a:r>
            <a:r>
              <a:rPr lang="en-IN" dirty="0" smtClean="0"/>
              <a:t> </a:t>
            </a:r>
            <a:r>
              <a:rPr lang="en-IN" dirty="0" err="1" smtClean="0"/>
              <a:t>முன்னாள்</a:t>
            </a:r>
            <a:r>
              <a:rPr lang="en-IN" dirty="0" smtClean="0"/>
              <a:t> </a:t>
            </a:r>
            <a:r>
              <a:rPr lang="en-IN" dirty="0" err="1" smtClean="0"/>
              <a:t>குருகுலத்தினர்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ஆலயக்கட்டட</a:t>
            </a:r>
            <a:r>
              <a:rPr lang="en-IN" dirty="0" smtClean="0"/>
              <a:t> </a:t>
            </a:r>
            <a:r>
              <a:rPr lang="en-IN" dirty="0" err="1" smtClean="0"/>
              <a:t>விஷயத்தில்</a:t>
            </a:r>
            <a:r>
              <a:rPr lang="en-IN" dirty="0" smtClean="0"/>
              <a:t> </a:t>
            </a:r>
            <a:r>
              <a:rPr lang="en-IN" dirty="0" err="1" smtClean="0"/>
              <a:t>எதிர்ப்பில்லாத</a:t>
            </a:r>
            <a:r>
              <a:rPr lang="en-IN" dirty="0" smtClean="0"/>
              <a:t> </a:t>
            </a:r>
            <a:r>
              <a:rPr lang="en-IN" dirty="0" err="1" smtClean="0"/>
              <a:t>கத்தோலிக்க</a:t>
            </a:r>
            <a:r>
              <a:rPr lang="en-IN" dirty="0" smtClean="0"/>
              <a:t> </a:t>
            </a:r>
            <a:r>
              <a:rPr lang="en-IN" dirty="0" err="1" smtClean="0"/>
              <a:t>மனநிலைகளைத்</a:t>
            </a:r>
            <a:r>
              <a:rPr lang="en-IN" dirty="0" smtClean="0"/>
              <a:t> </a:t>
            </a:r>
            <a:r>
              <a:rPr lang="en-IN" dirty="0" err="1" smtClean="0"/>
              <a:t>தான்</a:t>
            </a:r>
            <a:r>
              <a:rPr lang="en-IN" dirty="0" smtClean="0"/>
              <a:t> </a:t>
            </a:r>
            <a:r>
              <a:rPr lang="en-IN" dirty="0" err="1" smtClean="0"/>
              <a:t>அவர்களும்</a:t>
            </a:r>
            <a:r>
              <a:rPr lang="en-IN" dirty="0" smtClean="0"/>
              <a:t> </a:t>
            </a:r>
            <a:r>
              <a:rPr lang="en-IN" dirty="0" err="1" smtClean="0"/>
              <a:t>கொண்டிருந்தனர்</a:t>
            </a:r>
            <a:r>
              <a:rPr lang="en-IN" dirty="0" smtClean="0"/>
              <a:t>. '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எனவே</a:t>
            </a:r>
            <a:r>
              <a:rPr lang="en-IN" dirty="0" smtClean="0"/>
              <a:t> </a:t>
            </a:r>
            <a:r>
              <a:rPr lang="en-IN" dirty="0" err="1" smtClean="0"/>
              <a:t>தாங்கள்</a:t>
            </a:r>
            <a:r>
              <a:rPr lang="en-IN" dirty="0" smtClean="0"/>
              <a:t> </a:t>
            </a:r>
            <a:r>
              <a:rPr lang="en-IN" dirty="0" err="1" smtClean="0"/>
              <a:t>கைப்பற்றின</a:t>
            </a:r>
            <a:r>
              <a:rPr lang="en-IN" dirty="0" smtClean="0"/>
              <a:t> </a:t>
            </a:r>
            <a:r>
              <a:rPr lang="en-IN" dirty="0" err="1" smtClean="0"/>
              <a:t>கட்டடங்களில்</a:t>
            </a:r>
            <a:r>
              <a:rPr lang="en-IN" dirty="0" smtClean="0"/>
              <a:t> </a:t>
            </a:r>
            <a:r>
              <a:rPr lang="en-IN" dirty="0" err="1" smtClean="0"/>
              <a:t>சில</a:t>
            </a:r>
            <a:r>
              <a:rPr lang="en-IN" dirty="0" smtClean="0"/>
              <a:t> </a:t>
            </a:r>
            <a:r>
              <a:rPr lang="en-IN" dirty="0" err="1" smtClean="0"/>
              <a:t>மாற்றங்கள்</a:t>
            </a:r>
            <a:r>
              <a:rPr lang="en-IN" dirty="0" smtClean="0"/>
              <a:t> </a:t>
            </a:r>
            <a:r>
              <a:rPr lang="en-IN" dirty="0" err="1" smtClean="0"/>
              <a:t>கொண்டுவந்தபோதிலும்</a:t>
            </a:r>
            <a:r>
              <a:rPr lang="en-IN" dirty="0" smtClean="0"/>
              <a:t> </a:t>
            </a:r>
            <a:r>
              <a:rPr lang="en-IN" dirty="0" err="1" smtClean="0"/>
              <a:t>முக்கியமான</a:t>
            </a:r>
            <a:r>
              <a:rPr lang="en-IN" dirty="0" smtClean="0"/>
              <a:t> </a:t>
            </a:r>
            <a:r>
              <a:rPr lang="en-IN" dirty="0" err="1" smtClean="0"/>
              <a:t>சீர்திருத்தம்</a:t>
            </a:r>
            <a:r>
              <a:rPr lang="en-IN" dirty="0" smtClean="0"/>
              <a:t> </a:t>
            </a:r>
            <a:r>
              <a:rPr lang="en-IN" dirty="0" err="1" smtClean="0"/>
              <a:t>எதுவும்</a:t>
            </a:r>
            <a:r>
              <a:rPr lang="en-IN" dirty="0" smtClean="0"/>
              <a:t> </a:t>
            </a:r>
            <a:r>
              <a:rPr lang="en-IN" dirty="0" err="1" smtClean="0"/>
              <a:t>இக்காலத்தில்</a:t>
            </a:r>
            <a:r>
              <a:rPr lang="en-IN" dirty="0" smtClean="0"/>
              <a:t> </a:t>
            </a:r>
            <a:r>
              <a:rPr lang="en-IN" dirty="0" err="1" smtClean="0"/>
              <a:t>கட்டடங்களில்</a:t>
            </a:r>
            <a:r>
              <a:rPr lang="en-IN" dirty="0" smtClean="0"/>
              <a:t> </a:t>
            </a:r>
            <a:r>
              <a:rPr lang="en-IN" dirty="0" err="1" smtClean="0"/>
              <a:t>கொண்டுவரப்படவில்லை</a:t>
            </a:r>
            <a:endParaRPr lang="en-IN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மார்ட்டின்</a:t>
            </a:r>
            <a:r>
              <a:rPr lang="en-IN" dirty="0" smtClean="0"/>
              <a:t> </a:t>
            </a:r>
            <a:r>
              <a:rPr lang="en-IN" dirty="0" err="1" smtClean="0"/>
              <a:t>லுத்தர்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922520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சீர்திருத்தவாதிகள்</a:t>
            </a:r>
            <a:r>
              <a:rPr lang="en-IN" dirty="0" smtClean="0"/>
              <a:t> </a:t>
            </a:r>
            <a:r>
              <a:rPr lang="en-IN" dirty="0" err="1" smtClean="0"/>
              <a:t>சபையின்</a:t>
            </a:r>
            <a:r>
              <a:rPr lang="en-IN" dirty="0" smtClean="0"/>
              <a:t> </a:t>
            </a:r>
            <a:r>
              <a:rPr lang="en-IN" dirty="0" err="1" smtClean="0"/>
              <a:t>ஆராதனைமுறைகளில்</a:t>
            </a:r>
            <a:r>
              <a:rPr lang="en-IN" dirty="0" smtClean="0"/>
              <a:t> </a:t>
            </a:r>
            <a:r>
              <a:rPr lang="en-IN" dirty="0" err="1" smtClean="0"/>
              <a:t>மாற்றங்கள்</a:t>
            </a:r>
            <a:r>
              <a:rPr lang="en-IN" dirty="0" smtClean="0"/>
              <a:t> </a:t>
            </a:r>
            <a:r>
              <a:rPr lang="en-IN" dirty="0" err="1" smtClean="0"/>
              <a:t>கொண்டுவர</a:t>
            </a:r>
            <a:r>
              <a:rPr lang="en-IN" dirty="0" smtClean="0"/>
              <a:t> </a:t>
            </a:r>
            <a:r>
              <a:rPr lang="en-IN" dirty="0" err="1" smtClean="0"/>
              <a:t>விரும்பினர்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மக்கள்</a:t>
            </a:r>
            <a:r>
              <a:rPr lang="en-IN" dirty="0" smtClean="0"/>
              <a:t> </a:t>
            </a:r>
            <a:r>
              <a:rPr lang="en-IN" dirty="0" err="1" smtClean="0"/>
              <a:t>அதற்கு</a:t>
            </a:r>
            <a:r>
              <a:rPr lang="en-IN" dirty="0" smtClean="0"/>
              <a:t> </a:t>
            </a:r>
            <a:r>
              <a:rPr lang="en-IN" dirty="0" err="1" smtClean="0"/>
              <a:t>தயாராக</a:t>
            </a:r>
            <a:r>
              <a:rPr lang="en-IN" dirty="0" smtClean="0"/>
              <a:t> </a:t>
            </a:r>
            <a:r>
              <a:rPr lang="en-IN" dirty="0" err="1" smtClean="0"/>
              <a:t>இருக்கவில்லை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சபை</a:t>
            </a:r>
            <a:r>
              <a:rPr lang="en-IN" dirty="0" smtClean="0"/>
              <a:t> </a:t>
            </a:r>
            <a:r>
              <a:rPr lang="en-IN" dirty="0" err="1" smtClean="0"/>
              <a:t>என்பது</a:t>
            </a:r>
            <a:r>
              <a:rPr lang="en-IN" dirty="0" smtClean="0"/>
              <a:t> </a:t>
            </a:r>
            <a:r>
              <a:rPr lang="en-IN" dirty="0" err="1" smtClean="0"/>
              <a:t>கட்டடமோ</a:t>
            </a:r>
            <a:r>
              <a:rPr lang="en-IN" dirty="0" smtClean="0"/>
              <a:t> </a:t>
            </a:r>
            <a:r>
              <a:rPr lang="en-IN" dirty="0" err="1" smtClean="0"/>
              <a:t>நிறுவனமோ</a:t>
            </a:r>
            <a:r>
              <a:rPr lang="en-IN" dirty="0" smtClean="0"/>
              <a:t> </a:t>
            </a:r>
            <a:r>
              <a:rPr lang="en-IN" dirty="0" err="1" smtClean="0"/>
              <a:t>அல்ல</a:t>
            </a:r>
            <a:r>
              <a:rPr lang="en-IN" dirty="0" smtClean="0"/>
              <a:t> </a:t>
            </a:r>
            <a:r>
              <a:rPr lang="en-IN" dirty="0" err="1" smtClean="0"/>
              <a:t>என்பதை</a:t>
            </a:r>
            <a:r>
              <a:rPr lang="en-IN" dirty="0" smtClean="0"/>
              <a:t>  </a:t>
            </a:r>
            <a:r>
              <a:rPr lang="en-IN" dirty="0" err="1" smtClean="0"/>
              <a:t>மார்ட்டின்</a:t>
            </a:r>
            <a:r>
              <a:rPr lang="en-IN" dirty="0" smtClean="0"/>
              <a:t> </a:t>
            </a:r>
            <a:r>
              <a:rPr lang="en-IN" dirty="0" err="1" smtClean="0"/>
              <a:t>லுத்தர்</a:t>
            </a:r>
            <a:r>
              <a:rPr lang="en-IN" dirty="0" smtClean="0"/>
              <a:t> </a:t>
            </a:r>
            <a:r>
              <a:rPr lang="en-IN" dirty="0" err="1" smtClean="0"/>
              <a:t>உறுதியாக</a:t>
            </a:r>
            <a:r>
              <a:rPr lang="en-IN" dirty="0" smtClean="0"/>
              <a:t> </a:t>
            </a:r>
            <a:r>
              <a:rPr lang="en-IN" dirty="0" err="1" smtClean="0"/>
              <a:t>நம்பினார்</a:t>
            </a:r>
            <a:r>
              <a:rPr lang="en-IN" dirty="0" smtClean="0"/>
              <a:t>. </a:t>
            </a:r>
            <a:endParaRPr lang="en-IN" dirty="0" smtClean="0"/>
          </a:p>
          <a:p>
            <a:r>
              <a:rPr lang="en-IN" dirty="0" err="1" smtClean="0"/>
              <a:t>ஆயினும்</a:t>
            </a:r>
            <a:r>
              <a:rPr lang="en-IN" dirty="0" smtClean="0"/>
              <a:t> </a:t>
            </a:r>
            <a:r>
              <a:rPr lang="en-IN" dirty="0" err="1" smtClean="0"/>
              <a:t>ஏறக்குறைய</a:t>
            </a:r>
            <a:r>
              <a:rPr lang="en-IN" dirty="0" smtClean="0"/>
              <a:t> </a:t>
            </a:r>
            <a:r>
              <a:rPr lang="en-IN" dirty="0" err="1" smtClean="0"/>
              <a:t>ஆயிரம்</a:t>
            </a:r>
            <a:r>
              <a:rPr lang="en-IN" dirty="0" smtClean="0"/>
              <a:t> </a:t>
            </a:r>
            <a:r>
              <a:rPr lang="en-IN" dirty="0" err="1" smtClean="0"/>
              <a:t>ஆண்டளவாய்</a:t>
            </a:r>
            <a:r>
              <a:rPr lang="en-IN" dirty="0" smtClean="0"/>
              <a:t> </a:t>
            </a:r>
            <a:r>
              <a:rPr lang="en-IN" dirty="0" err="1" smtClean="0"/>
              <a:t>வரலாற்றில்</a:t>
            </a:r>
            <a:r>
              <a:rPr lang="en-IN" dirty="0" smtClean="0"/>
              <a:t> </a:t>
            </a:r>
            <a:r>
              <a:rPr lang="en-IN" dirty="0" err="1" smtClean="0"/>
              <a:t>புரையோடி</a:t>
            </a:r>
            <a:r>
              <a:rPr lang="en-IN" dirty="0" smtClean="0"/>
              <a:t> </a:t>
            </a:r>
            <a:r>
              <a:rPr lang="en-IN" dirty="0" err="1" smtClean="0"/>
              <a:t>நின்ற</a:t>
            </a:r>
            <a:r>
              <a:rPr lang="en-IN" dirty="0" smtClean="0"/>
              <a:t> </a:t>
            </a:r>
            <a:r>
              <a:rPr lang="en-IN" dirty="0" err="1" smtClean="0"/>
              <a:t>விவாதத்துக்குரிய</a:t>
            </a:r>
            <a:r>
              <a:rPr lang="en-IN" dirty="0" smtClean="0"/>
              <a:t> </a:t>
            </a:r>
            <a:r>
              <a:rPr lang="en-IN" dirty="0" err="1" smtClean="0"/>
              <a:t>இந்த</a:t>
            </a:r>
            <a:r>
              <a:rPr lang="en-IN" dirty="0" smtClean="0"/>
              <a:t> </a:t>
            </a:r>
            <a:r>
              <a:rPr lang="en-IN" dirty="0" err="1" smtClean="0"/>
              <a:t>பிரச்சினையை</a:t>
            </a:r>
            <a:r>
              <a:rPr lang="en-IN" dirty="0" smtClean="0"/>
              <a:t> </a:t>
            </a:r>
            <a:r>
              <a:rPr lang="en-IN" dirty="0" err="1" smtClean="0"/>
              <a:t>நிர்மூலமாக்கி</a:t>
            </a:r>
            <a:r>
              <a:rPr lang="en-IN" dirty="0" smtClean="0"/>
              <a:t> </a:t>
            </a:r>
            <a:r>
              <a:rPr lang="en-IN" dirty="0" err="1" smtClean="0"/>
              <a:t>சபை</a:t>
            </a:r>
            <a:r>
              <a:rPr lang="en-IN" dirty="0" smtClean="0"/>
              <a:t> </a:t>
            </a:r>
            <a:r>
              <a:rPr lang="en-IN" dirty="0" err="1" smtClean="0"/>
              <a:t>வரலாற்றில்</a:t>
            </a:r>
            <a:r>
              <a:rPr lang="en-IN" dirty="0" smtClean="0"/>
              <a:t> </a:t>
            </a:r>
            <a:r>
              <a:rPr lang="en-IN" dirty="0" err="1" smtClean="0"/>
              <a:t>புதிய</a:t>
            </a:r>
            <a:r>
              <a:rPr lang="en-IN" dirty="0" smtClean="0"/>
              <a:t> </a:t>
            </a:r>
            <a:r>
              <a:rPr lang="en-IN" dirty="0" err="1" smtClean="0"/>
              <a:t>அத்தியாயம்</a:t>
            </a:r>
            <a:r>
              <a:rPr lang="en-IN" dirty="0" smtClean="0"/>
              <a:t> </a:t>
            </a:r>
            <a:r>
              <a:rPr lang="en-IN" dirty="0" err="1" smtClean="0"/>
              <a:t>தொடங்க</a:t>
            </a:r>
            <a:r>
              <a:rPr lang="en-IN" dirty="0" smtClean="0"/>
              <a:t>  </a:t>
            </a:r>
            <a:r>
              <a:rPr lang="en-IN" dirty="0" err="1" smtClean="0"/>
              <a:t>அவரால்</a:t>
            </a:r>
            <a:r>
              <a:rPr lang="en-IN" dirty="0" smtClean="0"/>
              <a:t> </a:t>
            </a:r>
            <a:r>
              <a:rPr lang="en-IN" dirty="0" err="1" smtClean="0"/>
              <a:t>முடியவில்லை</a:t>
            </a:r>
            <a:r>
              <a:rPr lang="en-IN" dirty="0" smtClean="0"/>
              <a:t>. 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ஆலயங்கள்</a:t>
            </a:r>
            <a:r>
              <a:rPr lang="en-IN" sz="36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 </a:t>
            </a:r>
            <a:r>
              <a:rPr lang="en-IN" sz="36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குருக்கள்</a:t>
            </a:r>
            <a:r>
              <a:rPr lang="en-IN" sz="36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3600" b="1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பலிகள்</a:t>
            </a:r>
            <a:endParaRPr lang="en-US" sz="7200" dirty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610600" cy="3124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யூதமதம்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மூன்றுவித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அடித்தளத்தின்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மீது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அமைந்திருந்தது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</a:t>
            </a:r>
            <a:r>
              <a:rPr lang="en-IN" sz="2400" b="1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ஆலயம்</a:t>
            </a:r>
            <a:r>
              <a:rPr lang="en-IN" sz="2400" b="1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2400" b="1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குருத்துவம்</a:t>
            </a:r>
            <a:r>
              <a:rPr lang="en-IN" sz="2400" b="1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2400" b="1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பலிகள்</a:t>
            </a:r>
            <a:endParaRPr lang="en-IN" sz="1800" b="1" dirty="0" smtClean="0">
              <a:solidFill>
                <a:srgbClr val="15E50B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IN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இந்த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மூன்றையும்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இயேசு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தன்னில்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நிறைவேற்றி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முடித்தார்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I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IN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கைகளால்</a:t>
            </a:r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கட்டப்படாத</a:t>
            </a:r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(</a:t>
            </a:r>
            <a:r>
              <a:rPr lang="en-IN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அப்</a:t>
            </a:r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7:48) </a:t>
            </a:r>
            <a:endParaRPr lang="en-I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endParaRPr lang="en-IN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Font typeface="Wingdings" pitchFamily="2" charset="2"/>
              <a:buChar char="q"/>
            </a:pP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ஜீவனுள்ள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கற்களைக்கொண்டு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கட்டப்படும்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புதிய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ஆலயமாக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இயேசு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மாறினார்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endParaRPr lang="en-IN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339" name="Picture 3" descr="C:\Documents and Settings\Administrator\Desktop\TC PPT\images (2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0"/>
            <a:ext cx="3019425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340" name="Picture 4" descr="C:\Documents and Settings\Administrator\Desktop\TC PPT\download (19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447800"/>
            <a:ext cx="1905000" cy="1517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341" name="Picture 5" descr="C:\Documents and Settings\Administrator\Desktop\TC PPT\images (20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4572000"/>
            <a:ext cx="2771775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 descr="C:\Documents and Settings\Administrator\Desktop\TC PPT\images (38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4572000"/>
            <a:ext cx="2782957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Picture 2" descr="C:\Documents and Settings\Administrator\Desktop\TC PPT\images (37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0" y="1371600"/>
            <a:ext cx="22352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9" name="Picture 5" descr="C:\Documents and Settings\Administrator\Desktop\TC PPT\images (44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4560570"/>
            <a:ext cx="1798983" cy="206883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70" decel="100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770" decel="100000"/>
                                        <p:tgtEl>
                                          <p:spTgt spid="1434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70" decel="100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770" decel="100000"/>
                                        <p:tgtEl>
                                          <p:spTgt spid="1434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6" dur="77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8" dur="77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70" decel="100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770" decel="100000"/>
                                        <p:tgtEl>
                                          <p:spTgt spid="1433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5" dur="77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7" dur="77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9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r>
              <a:rPr lang="en-IN" sz="3600" dirty="0" err="1" smtClean="0"/>
              <a:t>சீர்திருத்தவாதிகள்</a:t>
            </a:r>
            <a:r>
              <a:rPr lang="en-IN" sz="3600" dirty="0" smtClean="0"/>
              <a:t> </a:t>
            </a:r>
            <a:r>
              <a:rPr lang="en-IN" sz="3600" dirty="0" smtClean="0"/>
              <a:t>- </a:t>
            </a:r>
            <a:r>
              <a:rPr lang="en-IN" sz="3600" dirty="0" err="1" smtClean="0"/>
              <a:t>மாற்றங்கள்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சீர்திருத்தவாதிகள்</a:t>
            </a:r>
            <a:r>
              <a:rPr lang="en-IN" dirty="0" smtClean="0"/>
              <a:t> </a:t>
            </a:r>
            <a:r>
              <a:rPr lang="en-IN" dirty="0" err="1" smtClean="0"/>
              <a:t>சபையில்</a:t>
            </a:r>
            <a:r>
              <a:rPr lang="en-IN" dirty="0" smtClean="0"/>
              <a:t> </a:t>
            </a:r>
            <a:r>
              <a:rPr lang="en-IN" dirty="0" err="1" smtClean="0"/>
              <a:t>கொண்டுவந்த</a:t>
            </a:r>
            <a:r>
              <a:rPr lang="en-IN" dirty="0" smtClean="0"/>
              <a:t> </a:t>
            </a:r>
            <a:r>
              <a:rPr lang="en-IN" dirty="0" err="1" smtClean="0"/>
              <a:t>மாற்றங்கள்</a:t>
            </a:r>
            <a:r>
              <a:rPr lang="en-IN" dirty="0" smtClean="0"/>
              <a:t>  </a:t>
            </a:r>
            <a:r>
              <a:rPr lang="en-IN" dirty="0" err="1" smtClean="0"/>
              <a:t>அவர்களது</a:t>
            </a:r>
            <a:r>
              <a:rPr lang="en-IN" dirty="0" smtClean="0"/>
              <a:t> </a:t>
            </a:r>
            <a:r>
              <a:rPr lang="en-IN" dirty="0" err="1" smtClean="0"/>
              <a:t>இறை</a:t>
            </a:r>
            <a:r>
              <a:rPr lang="en-IN" dirty="0" smtClean="0"/>
              <a:t> </a:t>
            </a:r>
            <a:r>
              <a:rPr lang="en-IN" dirty="0" err="1" smtClean="0"/>
              <a:t>இயலை</a:t>
            </a:r>
            <a:r>
              <a:rPr lang="en-IN" dirty="0" smtClean="0"/>
              <a:t> </a:t>
            </a:r>
            <a:r>
              <a:rPr lang="en-IN" dirty="0" err="1" smtClean="0"/>
              <a:t>பிரதிபலித்தது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பலிபீடத்துக்கு</a:t>
            </a:r>
            <a:r>
              <a:rPr lang="en-IN" dirty="0" smtClean="0"/>
              <a:t> </a:t>
            </a:r>
            <a:r>
              <a:rPr lang="en-IN" dirty="0" err="1" smtClean="0"/>
              <a:t>பதிலாக</a:t>
            </a:r>
            <a:r>
              <a:rPr lang="en-IN" dirty="0" smtClean="0"/>
              <a:t>  </a:t>
            </a:r>
            <a:r>
              <a:rPr lang="en-IN" dirty="0" err="1" smtClean="0"/>
              <a:t>பிரசங்கபீடம்</a:t>
            </a:r>
            <a:r>
              <a:rPr lang="en-IN" dirty="0" smtClean="0"/>
              <a:t> </a:t>
            </a:r>
            <a:r>
              <a:rPr lang="en-IN" dirty="0" err="1" smtClean="0"/>
              <a:t>பீடவளாகத்தின்</a:t>
            </a:r>
            <a:r>
              <a:rPr lang="en-IN" dirty="0" smtClean="0"/>
              <a:t> </a:t>
            </a:r>
            <a:r>
              <a:rPr lang="en-IN" dirty="0" err="1" smtClean="0"/>
              <a:t>நடுப்பகுதியை</a:t>
            </a:r>
            <a:r>
              <a:rPr lang="en-IN" dirty="0" smtClean="0"/>
              <a:t> </a:t>
            </a:r>
            <a:r>
              <a:rPr lang="en-IN" dirty="0" err="1" smtClean="0"/>
              <a:t>பிடித்துக்கொண்டது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சீர்திருத்தவாதம்</a:t>
            </a:r>
            <a:r>
              <a:rPr lang="en-IN" dirty="0" smtClean="0"/>
              <a:t> </a:t>
            </a:r>
            <a:r>
              <a:rPr lang="en-IN" dirty="0" err="1" smtClean="0"/>
              <a:t>கொண்டுவந்த</a:t>
            </a:r>
            <a:r>
              <a:rPr lang="en-IN" dirty="0" smtClean="0"/>
              <a:t> </a:t>
            </a:r>
            <a:r>
              <a:rPr lang="en-IN" dirty="0" err="1" smtClean="0"/>
              <a:t>முக்கிய</a:t>
            </a:r>
            <a:r>
              <a:rPr lang="en-IN" dirty="0" smtClean="0"/>
              <a:t> </a:t>
            </a:r>
            <a:r>
              <a:rPr lang="en-IN" dirty="0" err="1" smtClean="0"/>
              <a:t>கருத்து</a:t>
            </a:r>
            <a:r>
              <a:rPr lang="en-IN" dirty="0" smtClean="0"/>
              <a:t> </a:t>
            </a:r>
            <a:r>
              <a:rPr lang="en-IN" dirty="0" err="1" smtClean="0"/>
              <a:t>என்னெவென்றால்</a:t>
            </a:r>
            <a:r>
              <a:rPr lang="en-IN" dirty="0" smtClean="0"/>
              <a:t>, </a:t>
            </a:r>
            <a:r>
              <a:rPr lang="en-IN" dirty="0" err="1" smtClean="0"/>
              <a:t>வேதவிளக்கத்தை</a:t>
            </a:r>
            <a:r>
              <a:rPr lang="en-IN" dirty="0" smtClean="0"/>
              <a:t> </a:t>
            </a:r>
            <a:r>
              <a:rPr lang="en-IN" dirty="0" err="1" smtClean="0"/>
              <a:t>மக்கள்</a:t>
            </a:r>
            <a:r>
              <a:rPr lang="en-IN" dirty="0" smtClean="0"/>
              <a:t> </a:t>
            </a:r>
            <a:r>
              <a:rPr lang="en-IN" dirty="0" err="1" smtClean="0"/>
              <a:t>கேட்டால்தான்</a:t>
            </a:r>
            <a:r>
              <a:rPr lang="en-IN" dirty="0" smtClean="0"/>
              <a:t> </a:t>
            </a:r>
            <a:r>
              <a:rPr lang="en-IN" dirty="0" err="1" smtClean="0"/>
              <a:t>அவர்கள்</a:t>
            </a:r>
            <a:r>
              <a:rPr lang="en-IN" dirty="0" smtClean="0"/>
              <a:t> </a:t>
            </a:r>
            <a:r>
              <a:rPr lang="en-IN" dirty="0" err="1" smtClean="0"/>
              <a:t>தேவனைப்பற்றி</a:t>
            </a:r>
            <a:r>
              <a:rPr lang="en-IN" dirty="0" smtClean="0"/>
              <a:t> </a:t>
            </a:r>
            <a:r>
              <a:rPr lang="en-IN" dirty="0" err="1" smtClean="0"/>
              <a:t>அறியமுடியும்</a:t>
            </a:r>
            <a:r>
              <a:rPr lang="en-IN" dirty="0" smtClean="0"/>
              <a:t>; </a:t>
            </a:r>
            <a:r>
              <a:rPr lang="en-IN" dirty="0" err="1" smtClean="0"/>
              <a:t>ஆவிக்குரிய</a:t>
            </a:r>
            <a:r>
              <a:rPr lang="en-IN" dirty="0" smtClean="0"/>
              <a:t> </a:t>
            </a:r>
            <a:r>
              <a:rPr lang="en-IN" dirty="0" err="1" smtClean="0"/>
              <a:t>வாழ்வில்</a:t>
            </a:r>
            <a:r>
              <a:rPr lang="en-IN" dirty="0" smtClean="0"/>
              <a:t> </a:t>
            </a:r>
            <a:r>
              <a:rPr lang="en-IN" dirty="0" err="1" smtClean="0"/>
              <a:t>சீர்திருத்தவாதிகளிடம்</a:t>
            </a:r>
            <a:r>
              <a:rPr lang="en-IN" dirty="0" smtClean="0"/>
              <a:t> </a:t>
            </a:r>
            <a:r>
              <a:rPr lang="en-IN" dirty="0" err="1" smtClean="0"/>
              <a:t>சபைக்</a:t>
            </a:r>
            <a:r>
              <a:rPr lang="en-IN" dirty="0" smtClean="0"/>
              <a:t> </a:t>
            </a:r>
            <a:r>
              <a:rPr lang="en-IN" dirty="0" err="1" smtClean="0"/>
              <a:t>கட்டடங்கள்</a:t>
            </a:r>
            <a:r>
              <a:rPr lang="en-IN" dirty="0" smtClean="0"/>
              <a:t> </a:t>
            </a:r>
            <a:r>
              <a:rPr lang="en-IN" dirty="0" err="1" smtClean="0"/>
              <a:t>கிடைத்தபோது</a:t>
            </a:r>
            <a:r>
              <a:rPr lang="en-IN" dirty="0" smtClean="0"/>
              <a:t> </a:t>
            </a:r>
            <a:r>
              <a:rPr lang="en-IN" dirty="0" err="1" smtClean="0"/>
              <a:t>இதை</a:t>
            </a:r>
            <a:r>
              <a:rPr lang="en-IN" dirty="0" smtClean="0"/>
              <a:t> </a:t>
            </a:r>
            <a:r>
              <a:rPr lang="en-IN" dirty="0" err="1" smtClean="0"/>
              <a:t>இலக்காகக்</a:t>
            </a:r>
            <a:r>
              <a:rPr lang="en-IN" dirty="0" smtClean="0"/>
              <a:t> </a:t>
            </a:r>
            <a:r>
              <a:rPr lang="en-IN" dirty="0" err="1" smtClean="0"/>
              <a:t>கொண்டு</a:t>
            </a:r>
            <a:r>
              <a:rPr lang="en-IN" dirty="0" smtClean="0"/>
              <a:t> </a:t>
            </a:r>
            <a:r>
              <a:rPr lang="en-IN" dirty="0" err="1" smtClean="0"/>
              <a:t>அவர்கள்</a:t>
            </a:r>
            <a:r>
              <a:rPr lang="en-IN" dirty="0" smtClean="0"/>
              <a:t> </a:t>
            </a:r>
            <a:r>
              <a:rPr lang="en-IN" dirty="0" err="1" smtClean="0"/>
              <a:t>மாற்றங்களை</a:t>
            </a:r>
            <a:r>
              <a:rPr lang="en-IN" dirty="0" smtClean="0"/>
              <a:t> </a:t>
            </a:r>
            <a:r>
              <a:rPr lang="en-IN" dirty="0" err="1" smtClean="0"/>
              <a:t>கொண்டுவந்தனர்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பாபேலில்</a:t>
            </a:r>
            <a:r>
              <a:rPr lang="en-IN" dirty="0" smtClean="0"/>
              <a:t> ‘</a:t>
            </a:r>
            <a:r>
              <a:rPr lang="en-IN" dirty="0" err="1" smtClean="0"/>
              <a:t>வானளாவ</a:t>
            </a:r>
            <a:r>
              <a:rPr lang="en-IN" dirty="0" smtClean="0"/>
              <a:t> </a:t>
            </a:r>
            <a:r>
              <a:rPr lang="en-IN" dirty="0" err="1" smtClean="0"/>
              <a:t>உயர்ந்த</a:t>
            </a:r>
            <a:r>
              <a:rPr lang="en-IN" dirty="0" smtClean="0"/>
              <a:t> </a:t>
            </a:r>
            <a:r>
              <a:rPr lang="en-IN" dirty="0" err="1" smtClean="0"/>
              <a:t>ஒரு</a:t>
            </a:r>
            <a:r>
              <a:rPr lang="en-IN" dirty="0" smtClean="0"/>
              <a:t> </a:t>
            </a:r>
            <a:r>
              <a:rPr lang="en-IN" dirty="0" err="1" smtClean="0"/>
              <a:t>கோபுரத்தை</a:t>
            </a:r>
            <a:r>
              <a:rPr lang="en-IN" dirty="0" smtClean="0"/>
              <a:t>’ </a:t>
            </a:r>
            <a:r>
              <a:rPr lang="en-IN" dirty="0" err="1" smtClean="0"/>
              <a:t>நமக்கென்று</a:t>
            </a:r>
            <a:r>
              <a:rPr lang="en-IN" dirty="0" smtClean="0"/>
              <a:t> </a:t>
            </a:r>
            <a:r>
              <a:rPr lang="en-IN" dirty="0" err="1" smtClean="0"/>
              <a:t>கட்டுவோம்</a:t>
            </a:r>
            <a:r>
              <a:rPr lang="en-IN" dirty="0" smtClean="0"/>
              <a:t> </a:t>
            </a:r>
            <a:r>
              <a:rPr lang="en-IN" dirty="0" err="1" smtClean="0"/>
              <a:t>என</a:t>
            </a:r>
            <a:r>
              <a:rPr lang="en-IN" dirty="0" smtClean="0"/>
              <a:t> </a:t>
            </a:r>
            <a:r>
              <a:rPr lang="en-IN" dirty="0" err="1" smtClean="0"/>
              <a:t>எப்போது</a:t>
            </a:r>
            <a:r>
              <a:rPr lang="en-IN" dirty="0" smtClean="0"/>
              <a:t> </a:t>
            </a:r>
            <a:r>
              <a:rPr lang="en-IN" dirty="0" err="1" smtClean="0"/>
              <a:t>மக்கள்</a:t>
            </a:r>
            <a:r>
              <a:rPr lang="en-IN" dirty="0" smtClean="0"/>
              <a:t> </a:t>
            </a:r>
            <a:r>
              <a:rPr lang="en-IN" dirty="0" err="1" smtClean="0"/>
              <a:t>ஒருவாய்ப்பட</a:t>
            </a:r>
            <a:r>
              <a:rPr lang="en-IN" dirty="0" smtClean="0"/>
              <a:t> </a:t>
            </a:r>
            <a:r>
              <a:rPr lang="en-IN" dirty="0" err="1" smtClean="0"/>
              <a:t>சொன்னார்களோ</a:t>
            </a:r>
            <a:r>
              <a:rPr lang="en-IN" dirty="0" smtClean="0"/>
              <a:t>, </a:t>
            </a:r>
            <a:r>
              <a:rPr lang="en-IN" dirty="0" err="1" smtClean="0"/>
              <a:t>அதைத்</a:t>
            </a:r>
            <a:r>
              <a:rPr lang="en-IN" dirty="0" smtClean="0"/>
              <a:t> </a:t>
            </a:r>
            <a:r>
              <a:rPr lang="en-IN" dirty="0" err="1" smtClean="0"/>
              <a:t>தொடர்ந்து</a:t>
            </a:r>
            <a:r>
              <a:rPr lang="en-IN" dirty="0" smtClean="0"/>
              <a:t> </a:t>
            </a:r>
            <a:r>
              <a:rPr lang="en-IN" dirty="0" err="1" smtClean="0"/>
              <a:t>வந்த</a:t>
            </a:r>
            <a:r>
              <a:rPr lang="en-IN" dirty="0" smtClean="0"/>
              <a:t> </a:t>
            </a:r>
            <a:r>
              <a:rPr lang="en-IN" dirty="0" err="1" smtClean="0"/>
              <a:t>எல்லா</a:t>
            </a:r>
            <a:r>
              <a:rPr lang="en-IN" dirty="0" smtClean="0"/>
              <a:t> </a:t>
            </a:r>
            <a:r>
              <a:rPr lang="en-IN" dirty="0" err="1" smtClean="0"/>
              <a:t>நாகரீகங்களும்</a:t>
            </a:r>
            <a:r>
              <a:rPr lang="en-IN" dirty="0" smtClean="0"/>
              <a:t> </a:t>
            </a:r>
            <a:r>
              <a:rPr lang="en-IN" dirty="0" err="1" smtClean="0"/>
              <a:t>ஊசிமுனை</a:t>
            </a:r>
            <a:r>
              <a:rPr lang="en-IN" dirty="0" smtClean="0"/>
              <a:t> </a:t>
            </a:r>
            <a:r>
              <a:rPr lang="en-IN" dirty="0" err="1" smtClean="0"/>
              <a:t>கோபுரங்கள்</a:t>
            </a:r>
            <a:r>
              <a:rPr lang="en-IN" dirty="0" smtClean="0"/>
              <a:t> </a:t>
            </a:r>
            <a:r>
              <a:rPr lang="en-IN" dirty="0" err="1" smtClean="0"/>
              <a:t>கொண்ட</a:t>
            </a:r>
            <a:r>
              <a:rPr lang="en-IN" dirty="0" smtClean="0"/>
              <a:t> </a:t>
            </a:r>
            <a:r>
              <a:rPr lang="en-IN" dirty="0" err="1" smtClean="0"/>
              <a:t>அமைப்புககளை</a:t>
            </a:r>
            <a:r>
              <a:rPr lang="en-IN" dirty="0" smtClean="0"/>
              <a:t> </a:t>
            </a:r>
            <a:r>
              <a:rPr lang="en-IN" dirty="0" err="1" smtClean="0"/>
              <a:t>கட்டத்</a:t>
            </a:r>
            <a:r>
              <a:rPr lang="en-IN" dirty="0" smtClean="0"/>
              <a:t> </a:t>
            </a:r>
            <a:r>
              <a:rPr lang="en-IN" dirty="0" err="1" smtClean="0"/>
              <a:t>தொடங்கின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ஆலயக்கட்டடங்கள்-பெரும்</a:t>
            </a:r>
            <a:r>
              <a:rPr lang="en-US" dirty="0" smtClean="0"/>
              <a:t> </a:t>
            </a:r>
            <a:r>
              <a:rPr lang="en-US" dirty="0" err="1" smtClean="0"/>
              <a:t>செலவு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இன்றும்</a:t>
            </a:r>
            <a:r>
              <a:rPr lang="en-US" dirty="0" smtClean="0"/>
              <a:t> </a:t>
            </a:r>
            <a:r>
              <a:rPr lang="en-US" dirty="0" err="1" smtClean="0"/>
              <a:t>அநேக</a:t>
            </a:r>
            <a:r>
              <a:rPr lang="en-US" dirty="0" smtClean="0"/>
              <a:t> </a:t>
            </a:r>
            <a:r>
              <a:rPr lang="en-US" dirty="0" err="1" smtClean="0"/>
              <a:t>கிறிஸ்தவர்கள்</a:t>
            </a:r>
            <a:r>
              <a:rPr lang="en-US" dirty="0" smtClean="0"/>
              <a:t> </a:t>
            </a:r>
            <a:r>
              <a:rPr lang="en-US" dirty="0" err="1" smtClean="0"/>
              <a:t>ஆராதனைக்கு</a:t>
            </a:r>
            <a:r>
              <a:rPr lang="en-US" dirty="0" smtClean="0"/>
              <a:t> </a:t>
            </a:r>
            <a:r>
              <a:rPr lang="en-US" dirty="0" err="1" smtClean="0"/>
              <a:t>கட்டடம்</a:t>
            </a:r>
            <a:r>
              <a:rPr lang="en-US" dirty="0" smtClean="0"/>
              <a:t> </a:t>
            </a:r>
            <a:r>
              <a:rPr lang="en-US" dirty="0" err="1" smtClean="0"/>
              <a:t>இன்றியமையாதது</a:t>
            </a:r>
            <a:r>
              <a:rPr lang="en-US" dirty="0" smtClean="0"/>
              <a:t> </a:t>
            </a:r>
            <a:r>
              <a:rPr lang="en-US" dirty="0" err="1" smtClean="0"/>
              <a:t>என்று</a:t>
            </a:r>
            <a:r>
              <a:rPr lang="en-US" dirty="0" smtClean="0"/>
              <a:t> </a:t>
            </a:r>
            <a:r>
              <a:rPr lang="en-US" dirty="0" err="1" smtClean="0"/>
              <a:t>தவறாக</a:t>
            </a:r>
            <a:r>
              <a:rPr lang="en-US" dirty="0" smtClean="0"/>
              <a:t> </a:t>
            </a:r>
            <a:r>
              <a:rPr lang="en-US" dirty="0" err="1" smtClean="0"/>
              <a:t>நம்பிக்கொண்டிருக்கின்றனர்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கட்டடம்</a:t>
            </a:r>
            <a:r>
              <a:rPr lang="en-US" dirty="0" smtClean="0"/>
              <a:t> </a:t>
            </a:r>
            <a:r>
              <a:rPr lang="en-US" dirty="0" err="1" smtClean="0"/>
              <a:t>கட்டும்</a:t>
            </a:r>
            <a:r>
              <a:rPr lang="en-US" dirty="0" smtClean="0"/>
              <a:t> </a:t>
            </a:r>
            <a:r>
              <a:rPr lang="en-US" dirty="0" err="1" smtClean="0"/>
              <a:t>செலவு</a:t>
            </a:r>
            <a:r>
              <a:rPr lang="en-US" dirty="0" smtClean="0"/>
              <a:t> - </a:t>
            </a:r>
            <a:r>
              <a:rPr lang="en-US" dirty="0" err="1" smtClean="0"/>
              <a:t>அதை</a:t>
            </a:r>
            <a:r>
              <a:rPr lang="en-US" dirty="0" smtClean="0"/>
              <a:t> </a:t>
            </a:r>
            <a:r>
              <a:rPr lang="en-US" dirty="0" err="1" smtClean="0"/>
              <a:t>பராமரிக்கும்</a:t>
            </a:r>
            <a:r>
              <a:rPr lang="en-US" dirty="0" smtClean="0"/>
              <a:t> </a:t>
            </a:r>
            <a:r>
              <a:rPr lang="en-US" dirty="0" err="1" smtClean="0"/>
              <a:t>செலவுகள்</a:t>
            </a:r>
            <a:r>
              <a:rPr lang="en-US" dirty="0" smtClean="0"/>
              <a:t> . </a:t>
            </a:r>
          </a:p>
          <a:p>
            <a:endParaRPr lang="en-IN" dirty="0" smtClean="0"/>
          </a:p>
          <a:p>
            <a:r>
              <a:rPr lang="en-US" dirty="0" err="1" smtClean="0"/>
              <a:t>தேவாலய</a:t>
            </a:r>
            <a:r>
              <a:rPr lang="en-US" dirty="0" smtClean="0"/>
              <a:t> </a:t>
            </a:r>
            <a:r>
              <a:rPr lang="en-US" dirty="0" err="1" smtClean="0"/>
              <a:t>கட்டடங்கள்</a:t>
            </a:r>
            <a:r>
              <a:rPr lang="en-US" dirty="0" smtClean="0"/>
              <a:t> </a:t>
            </a:r>
            <a:r>
              <a:rPr lang="en-US" dirty="0" err="1" smtClean="0"/>
              <a:t>பெருந்தொகையான</a:t>
            </a:r>
            <a:r>
              <a:rPr lang="en-US" dirty="0" smtClean="0"/>
              <a:t> </a:t>
            </a:r>
            <a:r>
              <a:rPr lang="en-US" dirty="0" err="1" smtClean="0"/>
              <a:t>பணத்தை</a:t>
            </a:r>
            <a:r>
              <a:rPr lang="en-US" dirty="0" smtClean="0"/>
              <a:t> </a:t>
            </a:r>
            <a:r>
              <a:rPr lang="en-US" dirty="0" err="1" smtClean="0"/>
              <a:t>விழுங்குகிறது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அமெரிக்காவில்</a:t>
            </a:r>
            <a:r>
              <a:rPr lang="en-US" dirty="0" smtClean="0"/>
              <a:t> </a:t>
            </a:r>
            <a:r>
              <a:rPr lang="en-US" dirty="0" err="1" smtClean="0"/>
              <a:t>மட்டும்</a:t>
            </a:r>
            <a:r>
              <a:rPr lang="en-US" dirty="0" smtClean="0"/>
              <a:t> </a:t>
            </a:r>
            <a:r>
              <a:rPr lang="en-US" dirty="0" err="1" smtClean="0"/>
              <a:t>நிறுவன</a:t>
            </a:r>
            <a:r>
              <a:rPr lang="en-US" dirty="0" smtClean="0"/>
              <a:t> </a:t>
            </a:r>
            <a:r>
              <a:rPr lang="en-US" dirty="0" err="1" smtClean="0"/>
              <a:t>சபைகள்</a:t>
            </a:r>
            <a:r>
              <a:rPr lang="en-US" dirty="0" smtClean="0"/>
              <a:t> </a:t>
            </a:r>
            <a:r>
              <a:rPr lang="en-US" dirty="0" err="1" smtClean="0"/>
              <a:t>கட்டும்</a:t>
            </a:r>
            <a:r>
              <a:rPr lang="en-US" dirty="0" smtClean="0"/>
              <a:t>  </a:t>
            </a:r>
            <a:r>
              <a:rPr lang="en-US" dirty="0" err="1" smtClean="0"/>
              <a:t>தேவாலய</a:t>
            </a:r>
            <a:r>
              <a:rPr lang="en-US" dirty="0" smtClean="0"/>
              <a:t> </a:t>
            </a:r>
            <a:r>
              <a:rPr lang="en-US" dirty="0" err="1" smtClean="0"/>
              <a:t>கட்டடங்களுக்கான</a:t>
            </a:r>
            <a:r>
              <a:rPr lang="en-US" dirty="0" smtClean="0"/>
              <a:t> </a:t>
            </a:r>
            <a:r>
              <a:rPr lang="en-US" dirty="0" err="1" smtClean="0"/>
              <a:t>ரியல்</a:t>
            </a:r>
            <a:r>
              <a:rPr lang="en-US" dirty="0" smtClean="0"/>
              <a:t> </a:t>
            </a:r>
            <a:r>
              <a:rPr lang="en-US" dirty="0" err="1" smtClean="0"/>
              <a:t>எஸ்டேட்</a:t>
            </a:r>
            <a:r>
              <a:rPr lang="en-US" dirty="0" smtClean="0"/>
              <a:t> </a:t>
            </a:r>
            <a:r>
              <a:rPr lang="en-US" dirty="0" err="1" smtClean="0"/>
              <a:t>நிறுவனத்தின்</a:t>
            </a:r>
            <a:r>
              <a:rPr lang="en-US" dirty="0" smtClean="0"/>
              <a:t> </a:t>
            </a:r>
            <a:r>
              <a:rPr lang="en-US" dirty="0" err="1" smtClean="0"/>
              <a:t>மதிப்பு</a:t>
            </a:r>
            <a:r>
              <a:rPr lang="en-US" dirty="0" smtClean="0"/>
              <a:t> 230 </a:t>
            </a:r>
            <a:r>
              <a:rPr lang="en-US" dirty="0" err="1" smtClean="0"/>
              <a:t>பில்லியன்</a:t>
            </a:r>
            <a:r>
              <a:rPr lang="en-US" dirty="0" smtClean="0"/>
              <a:t> </a:t>
            </a:r>
            <a:r>
              <a:rPr lang="en-US" dirty="0" err="1" smtClean="0"/>
              <a:t>டாலர்கள்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சபைக்கு</a:t>
            </a:r>
            <a:r>
              <a:rPr lang="en-US" dirty="0" smtClean="0"/>
              <a:t> </a:t>
            </a:r>
            <a:r>
              <a:rPr lang="en-US" dirty="0" err="1" smtClean="0"/>
              <a:t>ஒரு</a:t>
            </a:r>
            <a:r>
              <a:rPr lang="en-US" dirty="0" smtClean="0"/>
              <a:t> </a:t>
            </a:r>
            <a:r>
              <a:rPr lang="en-US" dirty="0" err="1" smtClean="0"/>
              <a:t>ஆண்டில்</a:t>
            </a:r>
            <a:r>
              <a:rPr lang="en-US" dirty="0" smtClean="0"/>
              <a:t> </a:t>
            </a:r>
            <a:r>
              <a:rPr lang="en-US" dirty="0" err="1" smtClean="0"/>
              <a:t>தசம</a:t>
            </a:r>
            <a:r>
              <a:rPr lang="en-US" dirty="0" smtClean="0"/>
              <a:t> </a:t>
            </a:r>
            <a:r>
              <a:rPr lang="en-US" dirty="0" err="1" smtClean="0"/>
              <a:t>காணிக்கையாக</a:t>
            </a:r>
            <a:r>
              <a:rPr lang="en-US" dirty="0" smtClean="0"/>
              <a:t> </a:t>
            </a:r>
            <a:r>
              <a:rPr lang="en-US" dirty="0" err="1" smtClean="0"/>
              <a:t>வரும்</a:t>
            </a:r>
            <a:r>
              <a:rPr lang="en-US" dirty="0" smtClean="0"/>
              <a:t> 50-60 </a:t>
            </a:r>
            <a:r>
              <a:rPr lang="en-US" dirty="0" err="1" smtClean="0"/>
              <a:t>பில்லியன்</a:t>
            </a:r>
            <a:r>
              <a:rPr lang="en-US" dirty="0" smtClean="0"/>
              <a:t> </a:t>
            </a:r>
            <a:r>
              <a:rPr lang="en-US" dirty="0" err="1" smtClean="0"/>
              <a:t>டாலரில்</a:t>
            </a:r>
            <a:r>
              <a:rPr lang="en-US" dirty="0" smtClean="0"/>
              <a:t>  18% </a:t>
            </a:r>
            <a:r>
              <a:rPr lang="en-US" dirty="0" err="1" smtClean="0"/>
              <a:t>ஆலய</a:t>
            </a:r>
            <a:r>
              <a:rPr lang="en-US" dirty="0" smtClean="0"/>
              <a:t> </a:t>
            </a:r>
            <a:r>
              <a:rPr lang="en-US" dirty="0" err="1" smtClean="0"/>
              <a:t>கட்டடக்கடன்</a:t>
            </a:r>
            <a:r>
              <a:rPr lang="en-US" dirty="0" smtClean="0"/>
              <a:t>, </a:t>
            </a:r>
            <a:r>
              <a:rPr lang="en-US" dirty="0" err="1" smtClean="0"/>
              <a:t>ஆராதனை</a:t>
            </a:r>
            <a:r>
              <a:rPr lang="en-US" dirty="0" smtClean="0"/>
              <a:t>, </a:t>
            </a:r>
            <a:r>
              <a:rPr lang="en-US" dirty="0" err="1" smtClean="0"/>
              <a:t>ஆலய</a:t>
            </a:r>
            <a:r>
              <a:rPr lang="en-US" dirty="0" smtClean="0"/>
              <a:t> </a:t>
            </a:r>
            <a:r>
              <a:rPr lang="en-US" dirty="0" err="1" smtClean="0"/>
              <a:t>பராமரிப்பு</a:t>
            </a:r>
            <a:r>
              <a:rPr lang="en-US" dirty="0" smtClean="0"/>
              <a:t> </a:t>
            </a:r>
            <a:r>
              <a:rPr lang="en-US" dirty="0" err="1" smtClean="0"/>
              <a:t>ஆகியவைகளுக்காக</a:t>
            </a:r>
            <a:r>
              <a:rPr lang="en-US" dirty="0" smtClean="0"/>
              <a:t> </a:t>
            </a:r>
            <a:r>
              <a:rPr lang="en-US" dirty="0" err="1" smtClean="0"/>
              <a:t>செலவிடப்படுகிறது</a:t>
            </a:r>
            <a:r>
              <a:rPr lang="en-US" dirty="0" smtClean="0"/>
              <a:t>. </a:t>
            </a:r>
            <a:endParaRPr lang="en-IN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ஆதி</a:t>
            </a:r>
            <a:r>
              <a:rPr lang="en-US" dirty="0" smtClean="0"/>
              <a:t> </a:t>
            </a:r>
            <a:r>
              <a:rPr lang="en-US" dirty="0" err="1" smtClean="0"/>
              <a:t>கிறிஸ்தவர்கள்</a:t>
            </a:r>
            <a:r>
              <a:rPr lang="en-US" dirty="0" smtClean="0"/>
              <a:t> </a:t>
            </a:r>
            <a:r>
              <a:rPr lang="en-US" dirty="0" err="1" smtClean="0"/>
              <a:t>கட்டடங்கள்</a:t>
            </a:r>
            <a:r>
              <a:rPr lang="en-US" dirty="0" smtClean="0"/>
              <a:t> </a:t>
            </a:r>
            <a:r>
              <a:rPr lang="en-US" dirty="0" err="1" smtClean="0"/>
              <a:t>இல்லாமல்</a:t>
            </a:r>
            <a:r>
              <a:rPr lang="en-US" dirty="0" smtClean="0"/>
              <a:t> </a:t>
            </a:r>
            <a:r>
              <a:rPr lang="en-US" dirty="0" err="1" smtClean="0"/>
              <a:t>உலகத்தை</a:t>
            </a:r>
            <a:r>
              <a:rPr lang="en-US" dirty="0" smtClean="0"/>
              <a:t> </a:t>
            </a:r>
            <a:r>
              <a:rPr lang="en-US" dirty="0" err="1" smtClean="0"/>
              <a:t>கலக்கினார்கள்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கட்டடங்கள்</a:t>
            </a:r>
            <a:r>
              <a:rPr lang="en-US" dirty="0" smtClean="0"/>
              <a:t>  </a:t>
            </a:r>
            <a:r>
              <a:rPr lang="en-US" dirty="0" err="1" smtClean="0"/>
              <a:t>எதுவுமின்றி</a:t>
            </a:r>
            <a:r>
              <a:rPr lang="en-US" dirty="0" smtClean="0"/>
              <a:t> </a:t>
            </a:r>
            <a:r>
              <a:rPr lang="en-US" dirty="0" err="1" smtClean="0"/>
              <a:t>எல்லோரிடமும்</a:t>
            </a:r>
            <a:r>
              <a:rPr lang="en-US" dirty="0" smtClean="0"/>
              <a:t> </a:t>
            </a:r>
            <a:r>
              <a:rPr lang="en-US" dirty="0" err="1" smtClean="0"/>
              <a:t>தயவுபெற்று</a:t>
            </a:r>
            <a:r>
              <a:rPr lang="en-US" dirty="0" smtClean="0"/>
              <a:t> </a:t>
            </a:r>
            <a:r>
              <a:rPr lang="en-US" dirty="0" err="1" smtClean="0"/>
              <a:t>சபை</a:t>
            </a:r>
            <a:r>
              <a:rPr lang="en-US" dirty="0" smtClean="0"/>
              <a:t>  </a:t>
            </a:r>
            <a:r>
              <a:rPr lang="en-US" dirty="0" err="1" smtClean="0"/>
              <a:t>முதல்</a:t>
            </a:r>
            <a:r>
              <a:rPr lang="en-US" dirty="0" smtClean="0"/>
              <a:t> 300 </a:t>
            </a:r>
            <a:r>
              <a:rPr lang="en-US" dirty="0" err="1" smtClean="0"/>
              <a:t>ஆண்டுகளில்</a:t>
            </a:r>
            <a:r>
              <a:rPr lang="en-US" dirty="0" smtClean="0"/>
              <a:t> </a:t>
            </a:r>
            <a:r>
              <a:rPr lang="en-US" dirty="0" err="1" smtClean="0"/>
              <a:t>வேகமாக</a:t>
            </a:r>
            <a:r>
              <a:rPr lang="en-US" dirty="0" smtClean="0"/>
              <a:t> </a:t>
            </a:r>
            <a:r>
              <a:rPr lang="en-US" dirty="0" err="1" smtClean="0"/>
              <a:t>வளர்ந்தது</a:t>
            </a:r>
            <a:r>
              <a:rPr lang="en-US" dirty="0" smtClean="0"/>
              <a:t>.  </a:t>
            </a:r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வீட்டு</a:t>
            </a:r>
            <a:r>
              <a:rPr lang="en-IN" dirty="0" smtClean="0"/>
              <a:t> </a:t>
            </a:r>
            <a:r>
              <a:rPr lang="en-IN" dirty="0" err="1" smtClean="0"/>
              <a:t>சபையின்</a:t>
            </a:r>
            <a:r>
              <a:rPr lang="en-IN" dirty="0" smtClean="0"/>
              <a:t> </a:t>
            </a:r>
            <a:r>
              <a:rPr lang="en-IN" dirty="0" err="1" smtClean="0"/>
              <a:t>செலவுகள்</a:t>
            </a:r>
            <a:r>
              <a:rPr lang="en-IN" dirty="0" smtClean="0"/>
              <a:t> </a:t>
            </a:r>
            <a:r>
              <a:rPr lang="en-IN" dirty="0" err="1" smtClean="0"/>
              <a:t>மொத்த</a:t>
            </a:r>
            <a:r>
              <a:rPr lang="en-IN" dirty="0" smtClean="0"/>
              <a:t> </a:t>
            </a:r>
            <a:r>
              <a:rPr lang="en-IN" dirty="0" err="1" smtClean="0"/>
              <a:t>வருவாயின்</a:t>
            </a:r>
            <a:r>
              <a:rPr lang="en-IN" dirty="0" smtClean="0"/>
              <a:t> 5-6 % </a:t>
            </a:r>
            <a:r>
              <a:rPr lang="en-IN" dirty="0" err="1" smtClean="0"/>
              <a:t>மட்டும்</a:t>
            </a:r>
            <a:r>
              <a:rPr lang="en-IN" dirty="0" smtClean="0"/>
              <a:t> </a:t>
            </a:r>
            <a:r>
              <a:rPr lang="en-IN" dirty="0" err="1" smtClean="0"/>
              <a:t>தான்</a:t>
            </a:r>
            <a:r>
              <a:rPr lang="en-IN" dirty="0" smtClean="0"/>
              <a:t>. </a:t>
            </a:r>
            <a:r>
              <a:rPr lang="en-IN" dirty="0" err="1" smtClean="0"/>
              <a:t>மீதிவரும்</a:t>
            </a:r>
            <a:r>
              <a:rPr lang="en-IN" dirty="0" smtClean="0"/>
              <a:t> 95% </a:t>
            </a:r>
            <a:r>
              <a:rPr lang="en-IN" dirty="0" err="1" smtClean="0"/>
              <a:t>த்தையும்</a:t>
            </a:r>
            <a:r>
              <a:rPr lang="en-IN" dirty="0" smtClean="0"/>
              <a:t> ‘</a:t>
            </a:r>
            <a:r>
              <a:rPr lang="en-IN" dirty="0" err="1" smtClean="0"/>
              <a:t>சர்வ</a:t>
            </a:r>
            <a:r>
              <a:rPr lang="en-IN" dirty="0" smtClean="0"/>
              <a:t> </a:t>
            </a:r>
            <a:r>
              <a:rPr lang="en-IN" dirty="0" err="1" smtClean="0"/>
              <a:t>சிருஷ்டிக்கும்</a:t>
            </a:r>
            <a:r>
              <a:rPr lang="en-IN" dirty="0" smtClean="0"/>
              <a:t>  </a:t>
            </a:r>
            <a:r>
              <a:rPr lang="en-IN" dirty="0" err="1" smtClean="0"/>
              <a:t>சுவிசேஷம்</a:t>
            </a:r>
            <a:r>
              <a:rPr lang="en-IN" dirty="0" smtClean="0"/>
              <a:t> </a:t>
            </a:r>
            <a:r>
              <a:rPr lang="en-IN" dirty="0" err="1" smtClean="0"/>
              <a:t>பிரசங்கிக்கும்</a:t>
            </a:r>
            <a:r>
              <a:rPr lang="en-IN" dirty="0" smtClean="0"/>
              <a:t> </a:t>
            </a:r>
            <a:r>
              <a:rPr lang="en-IN" dirty="0" err="1" smtClean="0"/>
              <a:t>ஊழியத்தில்</a:t>
            </a:r>
            <a:r>
              <a:rPr lang="en-IN" dirty="0" smtClean="0"/>
              <a:t>’  </a:t>
            </a:r>
            <a:r>
              <a:rPr lang="en-IN" dirty="0" err="1" smtClean="0"/>
              <a:t>செலவுசெய்யலாமே</a:t>
            </a:r>
            <a:r>
              <a:rPr lang="en-IN" dirty="0" smtClean="0"/>
              <a:t>!</a:t>
            </a:r>
          </a:p>
          <a:p>
            <a:r>
              <a:rPr lang="en-US" dirty="0" smtClean="0"/>
              <a:t> </a:t>
            </a:r>
            <a:endParaRPr lang="en-IN" dirty="0" smtClean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686800" cy="4389120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உலகெங்குமுள்ள</a:t>
            </a:r>
            <a:r>
              <a:rPr lang="en-IN" dirty="0" smtClean="0"/>
              <a:t> </a:t>
            </a:r>
            <a:r>
              <a:rPr lang="en-IN" dirty="0" err="1" smtClean="0"/>
              <a:t>கிறிஸ்தவர்கள்</a:t>
            </a:r>
            <a:r>
              <a:rPr lang="en-IN" dirty="0" smtClean="0"/>
              <a:t> </a:t>
            </a:r>
            <a:r>
              <a:rPr lang="en-IN" dirty="0" err="1" smtClean="0"/>
              <a:t>ஒவ்வொராண்டும்</a:t>
            </a:r>
            <a:r>
              <a:rPr lang="en-IN" dirty="0" smtClean="0"/>
              <a:t> </a:t>
            </a:r>
            <a:r>
              <a:rPr lang="en-IN" dirty="0" err="1" smtClean="0"/>
              <a:t>செங்கல்லையும்</a:t>
            </a:r>
            <a:r>
              <a:rPr lang="en-IN" dirty="0" smtClean="0"/>
              <a:t> </a:t>
            </a:r>
            <a:r>
              <a:rPr lang="en-IN" dirty="0" err="1" smtClean="0"/>
              <a:t>மணலையும்</a:t>
            </a:r>
            <a:r>
              <a:rPr lang="en-IN" dirty="0" smtClean="0"/>
              <a:t> </a:t>
            </a:r>
            <a:r>
              <a:rPr lang="en-IN" dirty="0" err="1" smtClean="0"/>
              <a:t>பரிசுத்தமாக்கும்படி</a:t>
            </a:r>
            <a:r>
              <a:rPr lang="en-IN" dirty="0" smtClean="0"/>
              <a:t> </a:t>
            </a:r>
            <a:r>
              <a:rPr lang="en-IN" dirty="0" err="1" smtClean="0"/>
              <a:t>கோடிக்கணக்கான</a:t>
            </a:r>
            <a:r>
              <a:rPr lang="en-IN" dirty="0" smtClean="0"/>
              <a:t> </a:t>
            </a:r>
            <a:r>
              <a:rPr lang="en-IN" dirty="0" err="1" smtClean="0"/>
              <a:t>பணத்தை</a:t>
            </a:r>
            <a:r>
              <a:rPr lang="en-IN" dirty="0" smtClean="0"/>
              <a:t> </a:t>
            </a:r>
            <a:r>
              <a:rPr lang="en-IN" dirty="0" err="1" smtClean="0"/>
              <a:t>செலவு</a:t>
            </a:r>
            <a:r>
              <a:rPr lang="en-IN" dirty="0" smtClean="0"/>
              <a:t> </a:t>
            </a:r>
            <a:r>
              <a:rPr lang="en-IN" dirty="0" err="1" smtClean="0"/>
              <a:t>செய்கின்றனர்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err="1" smtClean="0"/>
              <a:t>பணத்தைக்</a:t>
            </a:r>
            <a:r>
              <a:rPr lang="en-IN" dirty="0" smtClean="0"/>
              <a:t> </a:t>
            </a:r>
            <a:r>
              <a:rPr lang="en-IN" dirty="0" err="1" smtClean="0"/>
              <a:t>கொண்டு</a:t>
            </a:r>
            <a:r>
              <a:rPr lang="en-IN" dirty="0" smtClean="0"/>
              <a:t>  </a:t>
            </a:r>
            <a:r>
              <a:rPr lang="en-IN" dirty="0" err="1" smtClean="0"/>
              <a:t>பக்திபரவசப்படுத்தும்</a:t>
            </a:r>
            <a:r>
              <a:rPr lang="en-IN" dirty="0" smtClean="0"/>
              <a:t> </a:t>
            </a:r>
            <a:r>
              <a:rPr lang="en-IN" dirty="0" err="1" smtClean="0"/>
              <a:t>செயற்கை</a:t>
            </a:r>
            <a:r>
              <a:rPr lang="en-IN" dirty="0" smtClean="0"/>
              <a:t> </a:t>
            </a:r>
            <a:r>
              <a:rPr lang="en-IN" dirty="0" err="1" smtClean="0"/>
              <a:t>அமைப்புகளை</a:t>
            </a:r>
            <a:r>
              <a:rPr lang="en-IN" dirty="0" smtClean="0"/>
              <a:t>  </a:t>
            </a:r>
            <a:r>
              <a:rPr lang="en-IN" dirty="0" err="1" smtClean="0"/>
              <a:t>உருவாக்கி</a:t>
            </a:r>
            <a:r>
              <a:rPr lang="en-IN" dirty="0" smtClean="0"/>
              <a:t> </a:t>
            </a:r>
            <a:r>
              <a:rPr lang="en-IN" dirty="0" err="1" smtClean="0"/>
              <a:t>விசுவாசிகளை</a:t>
            </a:r>
            <a:r>
              <a:rPr lang="en-IN" dirty="0" smtClean="0"/>
              <a:t> </a:t>
            </a:r>
            <a:r>
              <a:rPr lang="en-IN" dirty="0" err="1" smtClean="0"/>
              <a:t>தொட்டில்</a:t>
            </a:r>
            <a:r>
              <a:rPr lang="en-IN" dirty="0" smtClean="0"/>
              <a:t>  </a:t>
            </a:r>
            <a:r>
              <a:rPr lang="en-IN" dirty="0" err="1" smtClean="0"/>
              <a:t>தாலாட்டில்</a:t>
            </a:r>
            <a:r>
              <a:rPr lang="en-IN" dirty="0" smtClean="0"/>
              <a:t> </a:t>
            </a:r>
            <a:r>
              <a:rPr lang="en-IN" dirty="0" err="1" smtClean="0"/>
              <a:t>தூங்கவைத்துள்ளனர்</a:t>
            </a:r>
            <a:r>
              <a:rPr lang="en-IN" dirty="0" smtClean="0"/>
              <a:t>. </a:t>
            </a:r>
            <a:r>
              <a:rPr lang="en-IN" dirty="0" err="1" smtClean="0"/>
              <a:t>இதனால்</a:t>
            </a:r>
            <a:r>
              <a:rPr lang="en-IN" dirty="0" smtClean="0"/>
              <a:t> </a:t>
            </a:r>
            <a:r>
              <a:rPr lang="en-IN" dirty="0" err="1" smtClean="0"/>
              <a:t>விசுவாசிகள்</a:t>
            </a:r>
            <a:r>
              <a:rPr lang="en-IN" dirty="0" smtClean="0"/>
              <a:t>  </a:t>
            </a:r>
            <a:r>
              <a:rPr lang="en-IN" dirty="0" err="1" smtClean="0"/>
              <a:t>தங்கள்</a:t>
            </a:r>
            <a:r>
              <a:rPr lang="en-IN" dirty="0" smtClean="0"/>
              <a:t> </a:t>
            </a:r>
            <a:r>
              <a:rPr lang="en-IN" dirty="0" err="1" smtClean="0"/>
              <a:t>இயற்கை</a:t>
            </a:r>
            <a:r>
              <a:rPr lang="en-IN" dirty="0" smtClean="0"/>
              <a:t> </a:t>
            </a:r>
            <a:r>
              <a:rPr lang="en-IN" dirty="0" err="1" smtClean="0"/>
              <a:t>நிலையையும்</a:t>
            </a:r>
            <a:r>
              <a:rPr lang="en-IN" dirty="0" smtClean="0"/>
              <a:t> </a:t>
            </a:r>
            <a:r>
              <a:rPr lang="en-IN" dirty="0" err="1" smtClean="0"/>
              <a:t>பண்புகளையும்</a:t>
            </a:r>
            <a:r>
              <a:rPr lang="en-IN" dirty="0" smtClean="0"/>
              <a:t> </a:t>
            </a:r>
            <a:r>
              <a:rPr lang="en-IN" dirty="0" err="1" smtClean="0"/>
              <a:t>விசுவாசிகளுடன்</a:t>
            </a:r>
            <a:r>
              <a:rPr lang="en-IN" dirty="0" smtClean="0"/>
              <a:t> </a:t>
            </a:r>
            <a:r>
              <a:rPr lang="en-IN" dirty="0" err="1" smtClean="0"/>
              <a:t>கொள்ளவேண்டிய</a:t>
            </a:r>
            <a:r>
              <a:rPr lang="en-IN" dirty="0" smtClean="0"/>
              <a:t> </a:t>
            </a:r>
            <a:r>
              <a:rPr lang="en-IN" dirty="0" err="1" smtClean="0"/>
              <a:t>உறவுகளையும்</a:t>
            </a:r>
            <a:r>
              <a:rPr lang="en-IN" dirty="0" smtClean="0"/>
              <a:t>  </a:t>
            </a:r>
            <a:r>
              <a:rPr lang="en-IN" dirty="0" err="1" smtClean="0"/>
              <a:t>இழந்து</a:t>
            </a:r>
            <a:r>
              <a:rPr lang="en-IN" dirty="0" smtClean="0"/>
              <a:t> </a:t>
            </a:r>
            <a:r>
              <a:rPr lang="en-IN" dirty="0" err="1" smtClean="0"/>
              <a:t>மந்தநிலை</a:t>
            </a:r>
            <a:endParaRPr lang="en-IN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கடந்தகால</a:t>
            </a:r>
            <a:r>
              <a:rPr lang="en-US" dirty="0" smtClean="0"/>
              <a:t> </a:t>
            </a:r>
            <a:r>
              <a:rPr lang="en-US" dirty="0" err="1" smtClean="0"/>
              <a:t>சபைசரித்திரத்தின்</a:t>
            </a:r>
            <a:r>
              <a:rPr lang="en-US" dirty="0" smtClean="0"/>
              <a:t> </a:t>
            </a:r>
            <a:r>
              <a:rPr lang="en-US" dirty="0" err="1" smtClean="0"/>
              <a:t>பலியாடுகள்</a:t>
            </a:r>
            <a:r>
              <a:rPr lang="en-US" dirty="0" smtClean="0"/>
              <a:t> </a:t>
            </a:r>
            <a:r>
              <a:rPr lang="en-US" dirty="0" err="1" smtClean="0"/>
              <a:t>நாம்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கட்டடத்தை</a:t>
            </a:r>
            <a:r>
              <a:rPr lang="en-US" dirty="0" smtClean="0"/>
              <a:t> </a:t>
            </a:r>
            <a:r>
              <a:rPr lang="en-US" dirty="0" err="1" smtClean="0"/>
              <a:t>நமக்கு</a:t>
            </a:r>
            <a:r>
              <a:rPr lang="en-US" dirty="0" smtClean="0"/>
              <a:t> </a:t>
            </a:r>
            <a:r>
              <a:rPr lang="en-US" dirty="0" err="1" smtClean="0"/>
              <a:t>சொந்தமாக்கும்</a:t>
            </a:r>
            <a:r>
              <a:rPr lang="en-US" dirty="0" smtClean="0"/>
              <a:t> </a:t>
            </a:r>
            <a:r>
              <a:rPr lang="en-US" dirty="0" err="1" smtClean="0"/>
              <a:t>பெருமையைப்</a:t>
            </a:r>
            <a:r>
              <a:rPr lang="en-US" dirty="0" smtClean="0"/>
              <a:t> </a:t>
            </a:r>
            <a:r>
              <a:rPr lang="en-US" dirty="0" err="1" smtClean="0"/>
              <a:t>பெற்றுத்தந்த</a:t>
            </a:r>
            <a:r>
              <a:rPr lang="en-US" dirty="0" smtClean="0"/>
              <a:t>  </a:t>
            </a:r>
            <a:r>
              <a:rPr lang="en-US" dirty="0" err="1" smtClean="0"/>
              <a:t>கான்ஸ்டன்டைன்</a:t>
            </a:r>
            <a:r>
              <a:rPr lang="en-US" dirty="0" smtClean="0"/>
              <a:t>  </a:t>
            </a:r>
            <a:r>
              <a:rPr lang="en-US" dirty="0" err="1" smtClean="0"/>
              <a:t>நமக்கு</a:t>
            </a:r>
            <a:r>
              <a:rPr lang="en-US" dirty="0" smtClean="0"/>
              <a:t>  </a:t>
            </a:r>
            <a:r>
              <a:rPr lang="en-US" dirty="0" err="1" smtClean="0"/>
              <a:t>தந்தை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தங்களின்</a:t>
            </a:r>
            <a:r>
              <a:rPr lang="en-US" dirty="0" smtClean="0"/>
              <a:t> </a:t>
            </a:r>
            <a:r>
              <a:rPr lang="en-US" dirty="0" err="1" smtClean="0"/>
              <a:t>படிநிலைசார்ந்த</a:t>
            </a:r>
            <a:r>
              <a:rPr lang="en-US" dirty="0" smtClean="0"/>
              <a:t> </a:t>
            </a:r>
            <a:r>
              <a:rPr lang="en-US" dirty="0" err="1" smtClean="0"/>
              <a:t>கூர்ங்கோபுர</a:t>
            </a:r>
            <a:r>
              <a:rPr lang="en-US" dirty="0" smtClean="0"/>
              <a:t> </a:t>
            </a:r>
            <a:r>
              <a:rPr lang="en-US" dirty="0" err="1" smtClean="0"/>
              <a:t>அமைப்புகளின்</a:t>
            </a:r>
            <a:r>
              <a:rPr lang="en-US" dirty="0" smtClean="0"/>
              <a:t> </a:t>
            </a:r>
            <a:r>
              <a:rPr lang="en-US" dirty="0" err="1" smtClean="0"/>
              <a:t>மேல்</a:t>
            </a:r>
            <a:r>
              <a:rPr lang="en-US" dirty="0" smtClean="0"/>
              <a:t> </a:t>
            </a:r>
            <a:r>
              <a:rPr lang="en-US" dirty="0" err="1" smtClean="0"/>
              <a:t>கட்டியெழுப்பபப்ட்ட</a:t>
            </a:r>
            <a:r>
              <a:rPr lang="en-US" dirty="0" smtClean="0"/>
              <a:t>  </a:t>
            </a:r>
            <a:r>
              <a:rPr lang="en-US" dirty="0" err="1" smtClean="0"/>
              <a:t>பஸிலிக்காகளை</a:t>
            </a:r>
            <a:r>
              <a:rPr lang="en-US" dirty="0" smtClean="0"/>
              <a:t> </a:t>
            </a:r>
            <a:r>
              <a:rPr lang="en-US" dirty="0" err="1" smtClean="0"/>
              <a:t>நம்மேல்</a:t>
            </a:r>
            <a:r>
              <a:rPr lang="en-US" dirty="0" smtClean="0"/>
              <a:t> </a:t>
            </a:r>
            <a:r>
              <a:rPr lang="en-US" dirty="0" err="1" smtClean="0"/>
              <a:t>திணித்த</a:t>
            </a:r>
            <a:r>
              <a:rPr lang="en-US" dirty="0" smtClean="0"/>
              <a:t>  </a:t>
            </a:r>
            <a:r>
              <a:rPr lang="en-US" dirty="0" err="1" smtClean="0"/>
              <a:t>கிரேக்கர்களாலும்</a:t>
            </a:r>
            <a:r>
              <a:rPr lang="en-US" dirty="0" smtClean="0"/>
              <a:t>, </a:t>
            </a:r>
            <a:r>
              <a:rPr lang="en-US" dirty="0" err="1" smtClean="0"/>
              <a:t>ரோமர்களாலும்</a:t>
            </a:r>
            <a:r>
              <a:rPr lang="en-US" dirty="0" smtClean="0"/>
              <a:t> </a:t>
            </a:r>
            <a:r>
              <a:rPr lang="en-US" dirty="0" err="1" smtClean="0"/>
              <a:t>நாம்</a:t>
            </a:r>
            <a:r>
              <a:rPr lang="en-US" dirty="0" smtClean="0"/>
              <a:t> </a:t>
            </a:r>
            <a:r>
              <a:rPr lang="en-US" dirty="0" err="1" smtClean="0"/>
              <a:t>குருடராக்கப்பட்டோம்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பிளேட்டோவின்</a:t>
            </a:r>
            <a:r>
              <a:rPr lang="en-US" dirty="0" smtClean="0"/>
              <a:t> </a:t>
            </a:r>
            <a:r>
              <a:rPr lang="en-US" dirty="0" err="1" smtClean="0"/>
              <a:t>கட்டடக்கலையை</a:t>
            </a:r>
            <a:r>
              <a:rPr lang="en-US" dirty="0" smtClean="0"/>
              <a:t> </a:t>
            </a:r>
            <a:r>
              <a:rPr lang="en-US" dirty="0" err="1" smtClean="0"/>
              <a:t>நமக்கு</a:t>
            </a:r>
            <a:r>
              <a:rPr lang="en-US" dirty="0" smtClean="0"/>
              <a:t> </a:t>
            </a:r>
            <a:r>
              <a:rPr lang="en-US" dirty="0" err="1" smtClean="0"/>
              <a:t>விட்டுச்சென்ற</a:t>
            </a:r>
            <a:r>
              <a:rPr lang="en-US" dirty="0" smtClean="0"/>
              <a:t> ‘</a:t>
            </a:r>
            <a:r>
              <a:rPr lang="en-US" dirty="0" err="1" smtClean="0"/>
              <a:t>கோத்</a:t>
            </a:r>
            <a:r>
              <a:rPr lang="en-US" dirty="0" smtClean="0"/>
              <a:t>’ </a:t>
            </a:r>
            <a:r>
              <a:rPr lang="en-US" dirty="0" err="1" smtClean="0"/>
              <a:t>ஜாதியாரால்</a:t>
            </a:r>
            <a:r>
              <a:rPr lang="en-US" dirty="0" smtClean="0"/>
              <a:t> </a:t>
            </a:r>
            <a:r>
              <a:rPr lang="en-US" dirty="0" err="1" smtClean="0"/>
              <a:t>நாம்</a:t>
            </a:r>
            <a:r>
              <a:rPr lang="en-US" dirty="0" smtClean="0"/>
              <a:t> </a:t>
            </a:r>
            <a:r>
              <a:rPr lang="en-US" dirty="0" err="1" smtClean="0"/>
              <a:t>சோரம்</a:t>
            </a:r>
            <a:r>
              <a:rPr lang="en-US" dirty="0" smtClean="0"/>
              <a:t> </a:t>
            </a:r>
            <a:r>
              <a:rPr lang="en-US" dirty="0" err="1" smtClean="0"/>
              <a:t>போனோம்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உயர்ந்த</a:t>
            </a:r>
            <a:r>
              <a:rPr lang="en-US" dirty="0" smtClean="0"/>
              <a:t> </a:t>
            </a:r>
            <a:r>
              <a:rPr lang="en-US" dirty="0" err="1" smtClean="0"/>
              <a:t>கோபுரங்களை</a:t>
            </a:r>
            <a:r>
              <a:rPr lang="en-US" dirty="0" smtClean="0"/>
              <a:t> </a:t>
            </a:r>
            <a:r>
              <a:rPr lang="en-US" dirty="0" err="1" smtClean="0"/>
              <a:t>நமக்கு</a:t>
            </a:r>
            <a:r>
              <a:rPr lang="en-US" dirty="0" smtClean="0"/>
              <a:t> </a:t>
            </a:r>
            <a:r>
              <a:rPr lang="en-US" dirty="0" err="1" smtClean="0"/>
              <a:t>கட்டித்</a:t>
            </a:r>
            <a:r>
              <a:rPr lang="en-US" dirty="0" smtClean="0"/>
              <a:t> </a:t>
            </a:r>
            <a:r>
              <a:rPr lang="en-US" dirty="0" err="1" smtClean="0"/>
              <a:t>தந்த</a:t>
            </a:r>
            <a:r>
              <a:rPr lang="en-US" dirty="0" smtClean="0"/>
              <a:t> </a:t>
            </a:r>
            <a:r>
              <a:rPr lang="en-US" dirty="0" err="1" smtClean="0"/>
              <a:t>எகிப்தியர்களாலும்</a:t>
            </a:r>
            <a:r>
              <a:rPr lang="en-US" dirty="0" smtClean="0"/>
              <a:t> </a:t>
            </a:r>
            <a:r>
              <a:rPr lang="en-US" dirty="0" err="1" smtClean="0"/>
              <a:t>பாபிலோணியர்களாலும்</a:t>
            </a:r>
            <a:r>
              <a:rPr lang="en-US" dirty="0" smtClean="0"/>
              <a:t> </a:t>
            </a:r>
            <a:r>
              <a:rPr lang="en-US" dirty="0" err="1" smtClean="0"/>
              <a:t>நாம்</a:t>
            </a:r>
            <a:r>
              <a:rPr lang="en-US" dirty="0" smtClean="0"/>
              <a:t> </a:t>
            </a:r>
            <a:r>
              <a:rPr lang="en-US" dirty="0" err="1" smtClean="0"/>
              <a:t>தட்டிச்செல்லப்பட்டோம்</a:t>
            </a:r>
            <a:r>
              <a:rPr lang="en-US" dirty="0" smtClean="0"/>
              <a:t>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கர்த்தரை</a:t>
            </a:r>
            <a:r>
              <a:rPr lang="en-IN" dirty="0" smtClean="0"/>
              <a:t> </a:t>
            </a:r>
            <a:r>
              <a:rPr lang="en-IN" dirty="0" err="1" smtClean="0"/>
              <a:t>ஆராதிப்பதற்கு</a:t>
            </a:r>
            <a:r>
              <a:rPr lang="en-IN" dirty="0" smtClean="0"/>
              <a:t> </a:t>
            </a:r>
            <a:r>
              <a:rPr lang="en-IN" dirty="0" err="1" smtClean="0"/>
              <a:t>கட்டாயம்</a:t>
            </a:r>
            <a:r>
              <a:rPr lang="en-IN" dirty="0" smtClean="0"/>
              <a:t> </a:t>
            </a:r>
            <a:r>
              <a:rPr lang="en-IN" dirty="0" err="1" smtClean="0"/>
              <a:t>ஒரு</a:t>
            </a:r>
            <a:r>
              <a:rPr lang="en-IN" dirty="0" smtClean="0"/>
              <a:t> </a:t>
            </a:r>
            <a:r>
              <a:rPr lang="en-IN" dirty="0" err="1" smtClean="0"/>
              <a:t>ஆலயத்தை</a:t>
            </a:r>
            <a:r>
              <a:rPr lang="en-IN" dirty="0" smtClean="0"/>
              <a:t> </a:t>
            </a:r>
            <a:r>
              <a:rPr lang="en-IN" dirty="0" err="1" smtClean="0"/>
              <a:t>சார்ந்திருக்கவேண்டும்</a:t>
            </a:r>
            <a:r>
              <a:rPr lang="en-IN" dirty="0" smtClean="0"/>
              <a:t> </a:t>
            </a:r>
            <a:r>
              <a:rPr lang="en-IN" dirty="0" err="1" smtClean="0"/>
              <a:t>என்ற</a:t>
            </a:r>
            <a:r>
              <a:rPr lang="en-IN" dirty="0" smtClean="0"/>
              <a:t>   “</a:t>
            </a:r>
            <a:r>
              <a:rPr lang="en-IN" dirty="0" err="1" smtClean="0"/>
              <a:t>புற்றுநோய்</a:t>
            </a:r>
            <a:r>
              <a:rPr lang="en-IN" dirty="0" smtClean="0"/>
              <a:t> </a:t>
            </a:r>
            <a:r>
              <a:rPr lang="en-IN" dirty="0" err="1" smtClean="0"/>
              <a:t>மனநிலைக்கு</a:t>
            </a:r>
            <a:r>
              <a:rPr lang="en-IN" dirty="0" smtClean="0"/>
              <a:t>” </a:t>
            </a:r>
            <a:r>
              <a:rPr lang="en-IN" dirty="0" err="1" smtClean="0"/>
              <a:t>நாம்</a:t>
            </a:r>
            <a:r>
              <a:rPr lang="en-IN" dirty="0" smtClean="0"/>
              <a:t> </a:t>
            </a:r>
            <a:r>
              <a:rPr lang="en-IN" dirty="0" err="1" smtClean="0"/>
              <a:t>ஆளாகிவிட்டோம்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/>
          <a:lstStyle/>
          <a:p>
            <a:r>
              <a:rPr lang="en-IN" dirty="0" err="1" smtClean="0"/>
              <a:t>எல்லா</a:t>
            </a:r>
            <a:r>
              <a:rPr lang="en-IN" dirty="0" smtClean="0"/>
              <a:t> </a:t>
            </a:r>
            <a:r>
              <a:rPr lang="en-IN" dirty="0" err="1" smtClean="0"/>
              <a:t>விசுவாசிகளின்</a:t>
            </a:r>
            <a:r>
              <a:rPr lang="en-IN" dirty="0" smtClean="0"/>
              <a:t> </a:t>
            </a:r>
            <a:r>
              <a:rPr lang="en-IN" dirty="0" err="1" smtClean="0"/>
              <a:t>இராஜரீக</a:t>
            </a:r>
            <a:r>
              <a:rPr lang="en-IN" dirty="0" smtClean="0"/>
              <a:t> </a:t>
            </a:r>
            <a:r>
              <a:rPr lang="en-IN" dirty="0" err="1" smtClean="0"/>
              <a:t>ஆசாரியத்</a:t>
            </a:r>
            <a:r>
              <a:rPr lang="en-IN" dirty="0" smtClean="0"/>
              <a:t> </a:t>
            </a:r>
            <a:r>
              <a:rPr lang="en-IN" dirty="0" err="1" smtClean="0"/>
              <a:t>திருக்கூட்ட</a:t>
            </a:r>
            <a:r>
              <a:rPr lang="en-IN" dirty="0" smtClean="0"/>
              <a:t> </a:t>
            </a:r>
            <a:r>
              <a:rPr lang="en-IN" dirty="0" err="1" smtClean="0"/>
              <a:t>நிலையின்</a:t>
            </a:r>
            <a:r>
              <a:rPr lang="en-IN" dirty="0" smtClean="0"/>
              <a:t> </a:t>
            </a:r>
            <a:r>
              <a:rPr lang="en-IN" dirty="0" err="1" smtClean="0"/>
              <a:t>முழுநிலை</a:t>
            </a:r>
            <a:r>
              <a:rPr lang="en-IN" dirty="0" smtClean="0"/>
              <a:t> </a:t>
            </a:r>
            <a:r>
              <a:rPr lang="en-IN" dirty="0" err="1" smtClean="0"/>
              <a:t>மறுப்பு</a:t>
            </a:r>
            <a:r>
              <a:rPr lang="en-IN" dirty="0" smtClean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உயர</a:t>
            </a:r>
            <a:r>
              <a:rPr lang="en-IN" dirty="0" smtClean="0"/>
              <a:t> </a:t>
            </a:r>
            <a:r>
              <a:rPr lang="en-IN" dirty="0" err="1" smtClean="0"/>
              <a:t>எழும்பி</a:t>
            </a:r>
            <a:r>
              <a:rPr lang="en-IN" dirty="0" smtClean="0"/>
              <a:t> </a:t>
            </a:r>
            <a:r>
              <a:rPr lang="en-IN" dirty="0" err="1" smtClean="0"/>
              <a:t>நிற்கும்</a:t>
            </a:r>
            <a:r>
              <a:rPr lang="en-IN" dirty="0" smtClean="0"/>
              <a:t> </a:t>
            </a:r>
            <a:r>
              <a:rPr lang="en-IN" dirty="0" err="1" smtClean="0"/>
              <a:t>ஆலயக்</a:t>
            </a:r>
            <a:r>
              <a:rPr lang="en-IN" dirty="0" smtClean="0"/>
              <a:t> </a:t>
            </a:r>
            <a:r>
              <a:rPr lang="en-IN" dirty="0" err="1" smtClean="0"/>
              <a:t>கட்டடங்கள்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சமூக</a:t>
            </a:r>
            <a:r>
              <a:rPr lang="en-IN" dirty="0" smtClean="0"/>
              <a:t>, </a:t>
            </a:r>
            <a:r>
              <a:rPr lang="en-IN" dirty="0" err="1" smtClean="0"/>
              <a:t>சமுதாய</a:t>
            </a:r>
            <a:r>
              <a:rPr lang="en-IN" dirty="0" smtClean="0"/>
              <a:t>  </a:t>
            </a:r>
            <a:r>
              <a:rPr lang="en-IN" dirty="0" err="1" smtClean="0"/>
              <a:t>மரபுகளைத்</a:t>
            </a:r>
            <a:r>
              <a:rPr lang="en-IN" dirty="0" smtClean="0"/>
              <a:t> </a:t>
            </a:r>
            <a:r>
              <a:rPr lang="en-IN" dirty="0" err="1" smtClean="0"/>
              <a:t>தாண்டிநின்று</a:t>
            </a:r>
            <a:r>
              <a:rPr lang="en-IN" dirty="0" smtClean="0"/>
              <a:t> </a:t>
            </a:r>
            <a:r>
              <a:rPr lang="en-IN" dirty="0" err="1" smtClean="0"/>
              <a:t>ஜெயம்</a:t>
            </a:r>
            <a:r>
              <a:rPr lang="en-IN" dirty="0" smtClean="0"/>
              <a:t> </a:t>
            </a:r>
            <a:r>
              <a:rPr lang="en-IN" dirty="0" err="1" smtClean="0"/>
              <a:t>பெற்ற</a:t>
            </a:r>
            <a:r>
              <a:rPr lang="en-IN" dirty="0" smtClean="0"/>
              <a:t> </a:t>
            </a:r>
            <a:r>
              <a:rPr lang="en-IN" dirty="0" err="1" smtClean="0"/>
              <a:t>ஆதிகிறிஸ்தவத்தின்</a:t>
            </a:r>
            <a:r>
              <a:rPr lang="en-IN" dirty="0" smtClean="0"/>
              <a:t> </a:t>
            </a:r>
            <a:r>
              <a:rPr lang="en-IN" dirty="0" err="1" smtClean="0"/>
              <a:t>அடிப்படை</a:t>
            </a:r>
            <a:r>
              <a:rPr lang="en-IN" dirty="0" smtClean="0"/>
              <a:t>  </a:t>
            </a:r>
            <a:r>
              <a:rPr lang="en-IN" dirty="0" err="1" smtClean="0"/>
              <a:t>இயல்பின்</a:t>
            </a:r>
            <a:r>
              <a:rPr lang="en-IN" dirty="0" smtClean="0"/>
              <a:t> </a:t>
            </a:r>
            <a:r>
              <a:rPr lang="en-IN" dirty="0" err="1" smtClean="0"/>
              <a:t>முழுநிலை</a:t>
            </a:r>
            <a:r>
              <a:rPr lang="en-IN" dirty="0" smtClean="0"/>
              <a:t> </a:t>
            </a:r>
            <a:r>
              <a:rPr lang="en-IN" dirty="0" err="1" smtClean="0"/>
              <a:t>மறுப்பு</a:t>
            </a:r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இக்கட்டடங்கள்</a:t>
            </a:r>
            <a:r>
              <a:rPr lang="en-IN" dirty="0" smtClean="0"/>
              <a:t>..</a:t>
            </a:r>
            <a:endParaRPr lang="en-IN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இயேசுகிறிஸ்துவை</a:t>
            </a:r>
            <a:r>
              <a:rPr lang="en-IN" dirty="0" smtClean="0"/>
              <a:t>  </a:t>
            </a:r>
            <a:r>
              <a:rPr lang="en-IN" dirty="0" err="1" smtClean="0"/>
              <a:t>தன்</a:t>
            </a:r>
            <a:r>
              <a:rPr lang="en-IN" dirty="0" smtClean="0"/>
              <a:t> </a:t>
            </a:r>
            <a:r>
              <a:rPr lang="en-IN" dirty="0" err="1" smtClean="0"/>
              <a:t>தலையாகக்கொண்டு</a:t>
            </a:r>
            <a:r>
              <a:rPr lang="en-IN" dirty="0" smtClean="0"/>
              <a:t> </a:t>
            </a:r>
            <a:r>
              <a:rPr lang="en-IN" dirty="0" err="1" smtClean="0"/>
              <a:t>வாழ்கிற</a:t>
            </a:r>
            <a:r>
              <a:rPr lang="en-IN" dirty="0" smtClean="0"/>
              <a:t>,  </a:t>
            </a:r>
            <a:r>
              <a:rPr lang="en-IN" dirty="0" err="1" smtClean="0"/>
              <a:t>சுவாசிக்கின்ற</a:t>
            </a:r>
            <a:r>
              <a:rPr lang="en-IN" dirty="0" smtClean="0"/>
              <a:t> </a:t>
            </a:r>
            <a:r>
              <a:rPr lang="en-IN" dirty="0" smtClean="0"/>
              <a:t>,</a:t>
            </a:r>
          </a:p>
          <a:p>
            <a:r>
              <a:rPr lang="en-IN" dirty="0" err="1" smtClean="0"/>
              <a:t>அவரது</a:t>
            </a:r>
            <a:r>
              <a:rPr lang="en-IN" dirty="0" smtClean="0"/>
              <a:t> </a:t>
            </a:r>
            <a:r>
              <a:rPr lang="en-IN" dirty="0" err="1" smtClean="0"/>
              <a:t>சரீரம்</a:t>
            </a:r>
            <a:r>
              <a:rPr lang="en-IN" dirty="0" smtClean="0"/>
              <a:t> = </a:t>
            </a:r>
            <a:r>
              <a:rPr lang="en-IN" dirty="0" err="1" smtClean="0"/>
              <a:t>சபை</a:t>
            </a:r>
            <a:r>
              <a:rPr lang="en-IN" dirty="0" smtClean="0"/>
              <a:t> </a:t>
            </a:r>
            <a:r>
              <a:rPr lang="en-IN" dirty="0" err="1" smtClean="0"/>
              <a:t>என்பதை</a:t>
            </a:r>
            <a:r>
              <a:rPr lang="en-IN" dirty="0" smtClean="0"/>
              <a:t> </a:t>
            </a:r>
            <a:r>
              <a:rPr lang="en-IN" dirty="0" err="1" smtClean="0"/>
              <a:t>அனுபவரீதியாக</a:t>
            </a:r>
            <a:r>
              <a:rPr lang="en-IN" dirty="0" smtClean="0"/>
              <a:t> </a:t>
            </a:r>
            <a:r>
              <a:rPr lang="en-IN" dirty="0" err="1" smtClean="0"/>
              <a:t>புரிந்துகொள்ளவும்</a:t>
            </a:r>
            <a:r>
              <a:rPr lang="en-IN" dirty="0" smtClean="0"/>
              <a:t> </a:t>
            </a:r>
            <a:r>
              <a:rPr lang="en-IN" dirty="0" err="1" smtClean="0"/>
              <a:t>உணரவும்</a:t>
            </a:r>
            <a:r>
              <a:rPr lang="en-IN" dirty="0" smtClean="0"/>
              <a:t>, </a:t>
            </a:r>
            <a:r>
              <a:rPr lang="en-IN" dirty="0" err="1" smtClean="0"/>
              <a:t>ஆலயக்கட்டடம்</a:t>
            </a:r>
            <a:r>
              <a:rPr lang="en-IN" dirty="0" smtClean="0"/>
              <a:t> </a:t>
            </a:r>
            <a:r>
              <a:rPr lang="en-IN" dirty="0" err="1" smtClean="0"/>
              <a:t>ஒரு</a:t>
            </a:r>
            <a:r>
              <a:rPr lang="en-IN" dirty="0" smtClean="0"/>
              <a:t> </a:t>
            </a:r>
            <a:r>
              <a:rPr lang="en-IN" dirty="0" err="1" smtClean="0"/>
              <a:t>பெருந்தடையாக</a:t>
            </a:r>
            <a:r>
              <a:rPr lang="en-IN" dirty="0" smtClean="0"/>
              <a:t> </a:t>
            </a:r>
            <a:r>
              <a:rPr lang="en-IN" dirty="0" err="1" smtClean="0"/>
              <a:t>எழும்பி</a:t>
            </a:r>
            <a:r>
              <a:rPr lang="en-IN" dirty="0" smtClean="0"/>
              <a:t> </a:t>
            </a:r>
            <a:r>
              <a:rPr lang="en-IN" dirty="0" err="1" smtClean="0"/>
              <a:t>நிற்கிறது</a:t>
            </a:r>
            <a:r>
              <a:rPr lang="en-IN" dirty="0" smtClean="0"/>
              <a:t>. 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தேவன்</a:t>
            </a:r>
            <a:r>
              <a:rPr lang="en-US" dirty="0" smtClean="0"/>
              <a:t> </a:t>
            </a:r>
            <a:r>
              <a:rPr lang="en-US" dirty="0" err="1" smtClean="0"/>
              <a:t>விரும்பும்</a:t>
            </a:r>
            <a:r>
              <a:rPr lang="en-US" dirty="0" smtClean="0"/>
              <a:t> </a:t>
            </a:r>
            <a:r>
              <a:rPr lang="en-IN" dirty="0" err="1" smtClean="0"/>
              <a:t>புரட்சி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மனிதனின்</a:t>
            </a:r>
            <a:r>
              <a:rPr lang="en-IN" dirty="0" smtClean="0"/>
              <a:t> </a:t>
            </a:r>
            <a:r>
              <a:rPr lang="en-IN" dirty="0" err="1" smtClean="0"/>
              <a:t>கையால்</a:t>
            </a:r>
            <a:r>
              <a:rPr lang="en-IN" dirty="0" smtClean="0"/>
              <a:t> </a:t>
            </a:r>
            <a:r>
              <a:rPr lang="en-IN" dirty="0" err="1" smtClean="0"/>
              <a:t>கட்டப்பட்ட</a:t>
            </a:r>
            <a:r>
              <a:rPr lang="en-IN" dirty="0" smtClean="0"/>
              <a:t> </a:t>
            </a:r>
            <a:r>
              <a:rPr lang="en-IN" dirty="0" err="1" smtClean="0"/>
              <a:t>கட்டடங்களை</a:t>
            </a:r>
            <a:r>
              <a:rPr lang="en-IN" dirty="0" smtClean="0"/>
              <a:t> </a:t>
            </a:r>
            <a:r>
              <a:rPr lang="en-IN" dirty="0" err="1" smtClean="0"/>
              <a:t>ஆலயங்கள்</a:t>
            </a:r>
            <a:r>
              <a:rPr lang="en-IN" dirty="0" smtClean="0"/>
              <a:t> (Church) </a:t>
            </a:r>
            <a:r>
              <a:rPr lang="en-IN" dirty="0" err="1" smtClean="0"/>
              <a:t>என்று</a:t>
            </a:r>
            <a:r>
              <a:rPr lang="en-IN" dirty="0" smtClean="0"/>
              <a:t> </a:t>
            </a:r>
            <a:r>
              <a:rPr lang="en-IN" dirty="0" err="1" smtClean="0"/>
              <a:t>அழைப்பதால்</a:t>
            </a:r>
            <a:r>
              <a:rPr lang="en-IN" dirty="0" smtClean="0"/>
              <a:t> </a:t>
            </a:r>
            <a:r>
              <a:rPr lang="en-IN" dirty="0" err="1" smtClean="0"/>
              <a:t>புதிய</a:t>
            </a:r>
            <a:r>
              <a:rPr lang="en-IN" dirty="0" smtClean="0"/>
              <a:t> </a:t>
            </a:r>
            <a:r>
              <a:rPr lang="en-IN" dirty="0" err="1" smtClean="0"/>
              <a:t>ஏற்பாட்டுக்கு</a:t>
            </a:r>
            <a:r>
              <a:rPr lang="en-IN" dirty="0" smtClean="0"/>
              <a:t>  </a:t>
            </a:r>
            <a:r>
              <a:rPr lang="en-IN" dirty="0" err="1" smtClean="0"/>
              <a:t>மிகப்பெரிய</a:t>
            </a:r>
            <a:r>
              <a:rPr lang="en-IN" dirty="0" smtClean="0"/>
              <a:t> </a:t>
            </a:r>
            <a:r>
              <a:rPr lang="en-IN" dirty="0" err="1" smtClean="0"/>
              <a:t>துரோகம்</a:t>
            </a:r>
            <a:r>
              <a:rPr lang="en-IN" dirty="0" smtClean="0"/>
              <a:t> </a:t>
            </a:r>
            <a:r>
              <a:rPr lang="en-IN" dirty="0" err="1" smtClean="0"/>
              <a:t>செய்கிறோம்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</a:t>
            </a:r>
            <a:r>
              <a:rPr lang="en-IN" dirty="0" err="1" smtClean="0"/>
              <a:t>கட்டடத்தை</a:t>
            </a:r>
            <a:r>
              <a:rPr lang="en-IN" dirty="0" smtClean="0"/>
              <a:t> ‘</a:t>
            </a:r>
            <a:r>
              <a:rPr lang="en-IN" dirty="0" err="1" smtClean="0"/>
              <a:t>தேவாலயம்</a:t>
            </a:r>
            <a:r>
              <a:rPr lang="en-IN" dirty="0" smtClean="0"/>
              <a:t>’ </a:t>
            </a:r>
            <a:r>
              <a:rPr lang="en-IN" dirty="0" err="1" smtClean="0"/>
              <a:t>என்று</a:t>
            </a:r>
            <a:r>
              <a:rPr lang="en-IN" dirty="0" smtClean="0"/>
              <a:t> </a:t>
            </a:r>
            <a:r>
              <a:rPr lang="en-IN" dirty="0" err="1" smtClean="0"/>
              <a:t>எவரும்</a:t>
            </a:r>
            <a:r>
              <a:rPr lang="en-IN" dirty="0" smtClean="0"/>
              <a:t> </a:t>
            </a:r>
            <a:r>
              <a:rPr lang="en-IN" dirty="0" err="1" smtClean="0"/>
              <a:t>அழைக்கமாட்டோம்</a:t>
            </a:r>
            <a:r>
              <a:rPr lang="en-IN" dirty="0" smtClean="0"/>
              <a:t> </a:t>
            </a:r>
            <a:r>
              <a:rPr lang="en-IN" dirty="0" err="1" smtClean="0"/>
              <a:t>என்று</a:t>
            </a:r>
            <a:r>
              <a:rPr lang="en-IN" dirty="0" smtClean="0"/>
              <a:t> </a:t>
            </a:r>
            <a:r>
              <a:rPr lang="en-IN" dirty="0" err="1" smtClean="0"/>
              <a:t>முடிவெடுத்தோமானால்</a:t>
            </a:r>
            <a:r>
              <a:rPr lang="en-IN" dirty="0" smtClean="0"/>
              <a:t> </a:t>
            </a:r>
            <a:r>
              <a:rPr lang="en-IN" dirty="0" err="1" smtClean="0"/>
              <a:t>அதுவே</a:t>
            </a:r>
            <a:r>
              <a:rPr lang="en-IN" dirty="0" smtClean="0"/>
              <a:t> </a:t>
            </a:r>
            <a:r>
              <a:rPr lang="en-IN" dirty="0" err="1" smtClean="0"/>
              <a:t>பூமியில்</a:t>
            </a:r>
            <a:r>
              <a:rPr lang="en-IN" dirty="0" smtClean="0"/>
              <a:t> </a:t>
            </a:r>
            <a:r>
              <a:rPr lang="en-IN" dirty="0" err="1" smtClean="0"/>
              <a:t>ஒரு</a:t>
            </a:r>
            <a:r>
              <a:rPr lang="en-IN" dirty="0" smtClean="0"/>
              <a:t> </a:t>
            </a:r>
            <a:r>
              <a:rPr lang="en-IN" dirty="0" err="1" smtClean="0"/>
              <a:t>பெரும்</a:t>
            </a:r>
            <a:r>
              <a:rPr lang="en-IN" dirty="0" smtClean="0"/>
              <a:t> </a:t>
            </a:r>
            <a:r>
              <a:rPr lang="en-IN" dirty="0" err="1" smtClean="0"/>
              <a:t>விசுவாசப்புரட்சியை</a:t>
            </a:r>
            <a:r>
              <a:rPr lang="en-IN" dirty="0" smtClean="0"/>
              <a:t> </a:t>
            </a:r>
            <a:r>
              <a:rPr lang="en-IN" dirty="0" err="1" smtClean="0"/>
              <a:t>கொண்டுவரும்</a:t>
            </a:r>
            <a:r>
              <a:rPr lang="en-IN" dirty="0" smtClean="0"/>
              <a:t>. 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4495800" cy="780288"/>
          </a:xfrm>
        </p:spPr>
        <p:txBody>
          <a:bodyPr>
            <a:noAutofit/>
          </a:bodyPr>
          <a:lstStyle/>
          <a:p>
            <a:pPr algn="ctr"/>
            <a:r>
              <a:rPr lang="en-IN" sz="5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</a:t>
            </a:r>
            <a:r>
              <a:rPr lang="en-IN" sz="5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ம்</a:t>
            </a:r>
            <a:endParaRPr lang="en-US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உரோமை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சாம்ராஜ்ஜிய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மதத்தில்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ஜாதிகளுக்கு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–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ஆலயங்கள்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ஆலயங்களில்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–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குருக்கள்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பலிகள்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n-IN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உலகத்தில்</a:t>
            </a:r>
            <a:r>
              <a:rPr lang="en-IN" sz="2400" b="1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“ </a:t>
            </a: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ஆலயமில்லா</a:t>
            </a:r>
            <a:r>
              <a:rPr lang="en-IN" sz="2400" b="1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வழிபாடு</a:t>
            </a:r>
            <a:r>
              <a:rPr lang="en-IN" sz="2400" b="1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” </a:t>
            </a:r>
            <a:r>
              <a:rPr lang="en-IN" sz="2400" b="1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தொடங்கின</a:t>
            </a:r>
            <a:r>
              <a:rPr lang="en-IN" sz="2400" b="1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400" b="1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ஒரே</a:t>
            </a:r>
            <a:r>
              <a:rPr lang="en-IN" sz="2400" b="1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முதல்</a:t>
            </a:r>
            <a:r>
              <a:rPr lang="en-IN" sz="2400" b="1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மதம்</a:t>
            </a:r>
            <a:r>
              <a:rPr lang="en-IN" sz="2400" b="1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கிறிஸ்தவமே</a:t>
            </a:r>
            <a:endParaRPr lang="en-IN" sz="2400" b="1" dirty="0" smtClean="0">
              <a:solidFill>
                <a:srgbClr val="66FF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endParaRPr lang="en-IN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ஆதிகிறிஸ்தவர்களின்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மனதில்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ஆலயம்</a:t>
            </a:r>
            <a:r>
              <a:rPr lang="en-IN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என்பது</a:t>
            </a:r>
            <a:r>
              <a:rPr lang="en-IN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கட்டடங்களல்ல</a:t>
            </a:r>
            <a:r>
              <a:rPr lang="en-IN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அவர்களின்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சரீரங்களே</a:t>
            </a:r>
            <a:r>
              <a:rPr lang="en-IN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பரிசுத்த</a:t>
            </a:r>
            <a:r>
              <a:rPr lang="en-IN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b="1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இடமாக</a:t>
            </a:r>
            <a:r>
              <a:rPr lang="en-IN" sz="2000" b="1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கருதப்பட்டன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அவர்கள்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ஆராதிக்க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ஒன்றுசேர்ந்தபோது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அந்த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ஒன்றுகூடுதலே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தேவனின்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ஆலயமாய்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இருந்தது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IN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317" name="Picture 5" descr="C:\Documents and Settings\Administrator\Desktop\TC PPT\images (3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143000"/>
            <a:ext cx="39624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சபையின்</a:t>
            </a:r>
            <a:r>
              <a:rPr lang="en-US" sz="4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வரலா</a:t>
            </a:r>
            <a:r>
              <a:rPr lang="en-US" sz="4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று</a:t>
            </a:r>
            <a:endParaRPr lang="en-US" sz="4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6553200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வேதத்திலும்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புதிய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ஏற்பாட்டு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சபைக்கு</a:t>
            </a:r>
            <a:r>
              <a:rPr lang="en-IN" sz="1600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600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கட்டடங்கள்</a:t>
            </a:r>
            <a:r>
              <a:rPr lang="en-IN" sz="1600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இருந்ததாகவோ</a:t>
            </a:r>
            <a:r>
              <a:rPr lang="en-IN" sz="1600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600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</a:t>
            </a:r>
            <a:r>
              <a:rPr lang="en-IN" sz="1600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என்பது</a:t>
            </a:r>
            <a:r>
              <a:rPr lang="en-IN" sz="1600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கடடடத்தை</a:t>
            </a:r>
            <a:r>
              <a:rPr lang="en-IN" sz="1600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குறிக்க</a:t>
            </a:r>
            <a:r>
              <a:rPr lang="en-IN" sz="1600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பயன்படுத்தப்பட்ட</a:t>
            </a:r>
            <a:r>
              <a:rPr lang="en-IN" sz="1600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வார்த்தையாகவோ</a:t>
            </a:r>
            <a:r>
              <a:rPr lang="en-IN" sz="1600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நாம்</a:t>
            </a:r>
            <a:r>
              <a:rPr lang="en-IN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காண்பதில்லை</a:t>
            </a:r>
            <a:r>
              <a:rPr lang="en-IN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None/>
            </a:pPr>
            <a:endParaRPr lang="en-IN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ஆதிகிறிஸ்தவர்களுக்கு</a:t>
            </a:r>
            <a:endParaRPr lang="en-IN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16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கட்டடம்</a:t>
            </a:r>
            <a:r>
              <a:rPr lang="en-IN" sz="20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“</a:t>
            </a:r>
            <a:r>
              <a:rPr lang="en-IN" sz="20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ஆலயம்</a:t>
            </a:r>
            <a:r>
              <a:rPr lang="en-IN" sz="20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 </a:t>
            </a:r>
            <a:r>
              <a:rPr lang="en-IN" sz="1600" dirty="0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IN" sz="16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மனைவியையோ</a:t>
            </a:r>
            <a:r>
              <a:rPr lang="en-IN" sz="16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6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தாயையோ</a:t>
            </a:r>
            <a:r>
              <a:rPr lang="en-IN" sz="16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பார்த்து</a:t>
            </a:r>
            <a:r>
              <a:rPr lang="en-IN" sz="16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0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மாளிகையே</a:t>
            </a:r>
            <a:r>
              <a:rPr lang="en-IN" sz="20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அல்லது</a:t>
            </a:r>
            <a:r>
              <a:rPr lang="en-IN" sz="1600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IN" sz="20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கட்டடமே</a:t>
            </a:r>
            <a:r>
              <a:rPr lang="en-IN" sz="20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என்று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அழைப்பது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போன்று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இருந்திருக்கும்</a:t>
            </a:r>
            <a:r>
              <a:rPr lang="en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endParaRPr lang="en-US" sz="1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சபையார்</a:t>
            </a:r>
            <a:r>
              <a:rPr lang="en-IN" sz="2000" dirty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ஒன்றுகூடும்</a:t>
            </a:r>
            <a:r>
              <a:rPr lang="en-IN" sz="2000" dirty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இடம்</a:t>
            </a:r>
            <a:r>
              <a:rPr lang="en-IN" sz="2000" dirty="0" smtClean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‘</a:t>
            </a:r>
            <a:r>
              <a:rPr lang="en-IN" sz="2000" dirty="0" err="1" smtClean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ஆலயம்</a:t>
            </a:r>
            <a:r>
              <a:rPr lang="en-IN" sz="2000" dirty="0" smtClean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2000" dirty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(Church) </a:t>
            </a:r>
            <a:r>
              <a:rPr lang="en-IN" sz="2000" dirty="0" smtClean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IN" sz="1400" dirty="0" smtClean="0">
              <a:solidFill>
                <a:srgbClr val="00B0F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என்று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அழைப்பது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சரித்திரத்தில்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முதல்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முறை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b="1" dirty="0" err="1" smtClean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கி.பி</a:t>
            </a:r>
            <a:r>
              <a:rPr lang="en-IN" sz="2000" b="1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190 </a:t>
            </a:r>
            <a:r>
              <a:rPr lang="en-IN" sz="2000" b="1" dirty="0" err="1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ல்</a:t>
            </a:r>
            <a:r>
              <a:rPr lang="en-IN" sz="2000" b="1" dirty="0">
                <a:solidFill>
                  <a:srgbClr val="15E50B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IN" sz="2000" b="1" dirty="0" smtClean="0">
              <a:solidFill>
                <a:srgbClr val="15E50B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endParaRPr lang="en-IN" sz="1800" b="1" dirty="0" smtClean="0">
              <a:solidFill>
                <a:srgbClr val="15E50B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அலக்சாந்திரியா</a:t>
            </a:r>
            <a:r>
              <a:rPr lang="en-IN" sz="18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நாட்டு</a:t>
            </a:r>
            <a:r>
              <a:rPr lang="en-IN" sz="18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கிளமெண்ட்</a:t>
            </a:r>
            <a:r>
              <a:rPr lang="en-IN" sz="18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smtClean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(150-215)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என்பவரின்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எழுத்துக்களில்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solidFill>
                  <a:srgbClr val="FFFF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</a:t>
            </a:r>
            <a:r>
              <a:rPr lang="en-IN" sz="1800" dirty="0" err="1" smtClean="0">
                <a:solidFill>
                  <a:srgbClr val="FFFF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ஆலயத்திற்கு</a:t>
            </a:r>
            <a:r>
              <a:rPr lang="en-IN" sz="1800" dirty="0" smtClean="0">
                <a:solidFill>
                  <a:srgbClr val="FFFF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solidFill>
                  <a:srgbClr val="FFFF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செல்லுதல்</a:t>
            </a:r>
            <a:r>
              <a:rPr lang="en-IN" sz="1800" dirty="0" smtClean="0">
                <a:solidFill>
                  <a:srgbClr val="FFFF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வார்த்தை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முதன்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முதல்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இவரது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எழுத்துக்களில்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. 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2290" name="Picture 2" descr="C:\Documents and Settings\Administrator\Desktop\TC PPT\Clement_Scot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3962400"/>
            <a:ext cx="22860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2" name="Picture 4" descr="C:\Documents and Settings\Administrator\Desktop\TC PPT\download (27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524000"/>
            <a:ext cx="2438400" cy="1877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Documents and Settings\Administrator\Desktop\TC PPT\download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038600"/>
            <a:ext cx="22098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C:\Documents and Settings\Administrator\Desktop\TC PPT\download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22098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905001"/>
            <a:ext cx="6477000" cy="41909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புதியஏற்பாட்டில்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114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முறை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“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 </a:t>
            </a:r>
          </a:p>
          <a:p>
            <a:pPr algn="ctr">
              <a:buNone/>
            </a:pPr>
            <a:r>
              <a:rPr lang="en-IN" sz="36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IN" sz="36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</a:t>
            </a:r>
            <a:r>
              <a:rPr lang="en-IN" sz="36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 = </a:t>
            </a:r>
            <a:r>
              <a:rPr lang="en-IN" sz="36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மக்கள்</a:t>
            </a:r>
            <a:r>
              <a:rPr lang="en-IN" sz="36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>
              <a:buFont typeface="Wingdings" pitchFamily="2" charset="2"/>
              <a:buChar char="q"/>
            </a:pPr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அலக்சாந்திரியா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நாட்டு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கிளமெண்ட்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குறிப்பிட்டுள்ள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இடம்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ஆராதனைக்கென்று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கட்டப்பட்ட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கட்டடம்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அல்ல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algn="just">
              <a:buFont typeface="Wingdings" pitchFamily="2" charset="2"/>
              <a:buChar char="q"/>
            </a:pPr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இரண்டாம்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நூற்றாண்டு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கிறிஸ்தவர்கள்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ஒன்றுகூட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பயன்படுத்தின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வீடு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IN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endParaRPr lang="en-US" sz="1200" dirty="0" smtClean="0"/>
          </a:p>
          <a:p>
            <a:pPr>
              <a:buFont typeface="Wingdings" pitchFamily="2" charset="2"/>
              <a:buChar char="q"/>
            </a:pPr>
            <a:endParaRPr lang="en-US" sz="1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சபையின்</a:t>
            </a:r>
            <a:r>
              <a:rPr lang="en-US" sz="4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வரலா</a:t>
            </a:r>
            <a:r>
              <a:rPr lang="en-US" sz="4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று</a:t>
            </a:r>
            <a:endParaRPr lang="en-US" sz="4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6324600" cy="5105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sz="36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கி.பி</a:t>
            </a:r>
            <a:r>
              <a:rPr lang="en-IN" sz="36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300 </a:t>
            </a:r>
            <a:r>
              <a:rPr lang="en-IN" sz="36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வரை</a:t>
            </a:r>
            <a:r>
              <a:rPr lang="en-IN" sz="36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ஆராதனை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நடத்திவந்த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வீடுகள்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ஆலயங்களாக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மாற்றப்பட்டதான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எந்த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அறிகுறியும்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ஊழியத்திற்கென்று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தனியாக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பிரித்தெடுக்கப்பட்ட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‘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குருக்கள்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வகுப்பு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இருந்ததாகவும்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வரலாற்றில்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இல்லை</a:t>
            </a:r>
            <a:r>
              <a:rPr lang="en-IN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ஒவ்வொரு</a:t>
            </a:r>
            <a:r>
              <a:rPr lang="en-IN" sz="2400" b="1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விசுவாசியும்</a:t>
            </a:r>
            <a:r>
              <a:rPr lang="en-IN" sz="2400" b="1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ஆசாரிய</a:t>
            </a:r>
            <a:r>
              <a:rPr lang="en-IN" sz="2400" b="1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திருக்கூட்டம்</a:t>
            </a:r>
            <a:endParaRPr lang="en-IN" sz="2400" b="1" dirty="0" smtClean="0">
              <a:solidFill>
                <a:srgbClr val="66FF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ஒரே</a:t>
            </a:r>
            <a:r>
              <a:rPr lang="en-IN" sz="2400" b="1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பலி</a:t>
            </a:r>
            <a:r>
              <a:rPr lang="en-IN" sz="2400" b="1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= </a:t>
            </a:r>
            <a:r>
              <a:rPr lang="en-IN" sz="2400" b="1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ஸ்தோத்திரபலி</a:t>
            </a:r>
            <a:r>
              <a:rPr lang="en-IN" sz="2400" b="1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IN" sz="1900" b="1" dirty="0" smtClean="0">
              <a:solidFill>
                <a:srgbClr val="66FF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None/>
            </a:pPr>
            <a:r>
              <a:rPr lang="en-IN" sz="2800" b="1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எப்பொழுதும்</a:t>
            </a:r>
            <a:r>
              <a:rPr lang="en-IN" sz="28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b="1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எந்நேரத்திலும்</a:t>
            </a:r>
            <a:r>
              <a:rPr lang="en-IN" sz="28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b="1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அவருக்கு</a:t>
            </a:r>
            <a:r>
              <a:rPr lang="en-IN" sz="28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b="1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செலுத்திக்கொண்டேயிருந்தார்கள்</a:t>
            </a:r>
            <a:r>
              <a:rPr lang="en-IN" sz="28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algn="ctr">
              <a:buNone/>
            </a:pPr>
            <a:r>
              <a:rPr lang="en-IN" sz="28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IN" sz="2800" dirty="0" err="1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எபி</a:t>
            </a:r>
            <a:r>
              <a:rPr lang="en-IN" sz="2800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13:15, 1 பேதுரு2:5)</a:t>
            </a:r>
            <a:endParaRPr lang="en-US" sz="2800" dirty="0" smtClean="0">
              <a:solidFill>
                <a:srgbClr val="FFFF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pic>
        <p:nvPicPr>
          <p:cNvPr id="18434" name="Picture 2" descr="C:\Documents and Settings\Administrator\Desktop\TC PPT\images (39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914400"/>
            <a:ext cx="27432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5" name="Picture 3" descr="C:\Documents and Settings\Administrator\Desktop\TC PPT\images (38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971800"/>
            <a:ext cx="266700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C:\Documents and Settings\Administrator\Desktop\TC PPT\images (40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876800"/>
            <a:ext cx="259080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C:\Documents and Settings\Administrator\Desktop\TC PPT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24384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60960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400-600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ல்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உரோமன்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கத்தோலிக்க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தோன்றியபோது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ஜாதிகளின்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யூத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மதத்தின்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பழக்கவழக்கங்களை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ர்கள்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தழுவிக்கொண்டார்கள்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அவற்றில்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சில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>
              <a:buNone/>
            </a:pP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புரோகிதவர்க்கத்தை</a:t>
            </a:r>
            <a:r>
              <a:rPr lang="en-IN" sz="28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(Ministerial Priesthood) </a:t>
            </a:r>
            <a:r>
              <a:rPr lang="en-IN" sz="28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ஏற்படுத்தினார்கள்</a:t>
            </a:r>
            <a:r>
              <a:rPr lang="en-IN" sz="28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endParaRPr lang="en-US" sz="2800" dirty="0">
              <a:solidFill>
                <a:srgbClr val="66FF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பரிசுத்த</a:t>
            </a:r>
            <a:r>
              <a:rPr lang="en-IN" sz="28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ஆலயங்களை</a:t>
            </a:r>
            <a:r>
              <a:rPr lang="en-IN" sz="28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கட்டினார்கள்</a:t>
            </a:r>
            <a:r>
              <a:rPr lang="en-IN" sz="28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800" dirty="0">
              <a:solidFill>
                <a:srgbClr val="66FF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err="1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கர்த்தரின்</a:t>
            </a:r>
            <a:r>
              <a:rPr lang="en-IN" sz="2800" dirty="0" smtClean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இராப்போஜனபந்தியை</a:t>
            </a:r>
            <a:r>
              <a:rPr lang="en-IN" sz="28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28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</a:t>
            </a:r>
            <a:r>
              <a:rPr lang="en-IN" sz="28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மறைபொருள்</a:t>
            </a:r>
            <a:r>
              <a:rPr lang="en-IN" sz="28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பலியாக</a:t>
            </a:r>
            <a:r>
              <a:rPr lang="en-IN" sz="28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800" dirty="0" err="1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மாற்றினார்கள்</a:t>
            </a:r>
            <a:r>
              <a:rPr lang="en-IN" sz="2800" dirty="0">
                <a:solidFill>
                  <a:srgbClr val="66FF3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 </a:t>
            </a:r>
            <a:endParaRPr lang="en-US" sz="2800" dirty="0">
              <a:solidFill>
                <a:srgbClr val="66FF3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46" name="Picture 6" descr="C:\Documents and Settings\Administrator\Desktop\TC PPT\images (8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52800"/>
            <a:ext cx="2438400" cy="1921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7" name="Picture 7" descr="C:\Documents and Settings\Administrator\Desktop\TC PPT\images (6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257800"/>
            <a:ext cx="23622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609600"/>
            <a:ext cx="8229600" cy="7802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சபையின்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வரலாறு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956</TotalTime>
  <Words>1825</Words>
  <Application>Microsoft Office PowerPoint</Application>
  <PresentationFormat>On-screen Show (4:3)</PresentationFormat>
  <Paragraphs>252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Flow</vt:lpstr>
      <vt:lpstr>சபைக் கட்டடங்கள்  -  ஜாதிகளின் ஆலயத்தின் உருவகங்கள் </vt:lpstr>
      <vt:lpstr>கட்டடக் கலை </vt:lpstr>
      <vt:lpstr>இன்று சபையும் ஆலயக்கட்டடமும் ஒன்று என்ற நிலையாகிவிட்டது.  </vt:lpstr>
      <vt:lpstr>ஆலயங்கள்,  குருக்கள், பலிகள்</vt:lpstr>
      <vt:lpstr>கிறிஸ்தவம்</vt:lpstr>
      <vt:lpstr>சபையின் வரலாறு</vt:lpstr>
      <vt:lpstr>சபையின் வரலாறு</vt:lpstr>
      <vt:lpstr>Slide 8</vt:lpstr>
      <vt:lpstr>Slide 9</vt:lpstr>
      <vt:lpstr>Slide 10</vt:lpstr>
      <vt:lpstr>Slide 11</vt:lpstr>
      <vt:lpstr>பாகுபாடுள்ள படிநிலை அமைப்பு முறை </vt:lpstr>
      <vt:lpstr>Slide 13</vt:lpstr>
      <vt:lpstr>Slide 14</vt:lpstr>
      <vt:lpstr>Slide 15</vt:lpstr>
      <vt:lpstr>Slide 16</vt:lpstr>
      <vt:lpstr>Slide 17</vt:lpstr>
      <vt:lpstr>Slide 18</vt:lpstr>
      <vt:lpstr>கான்ஸ்டண்டைன் ( 285-337)  – தேவாலயங்களின் பிதா</vt:lpstr>
      <vt:lpstr>Slide 20</vt:lpstr>
      <vt:lpstr>திருத்தலங்கள்</vt:lpstr>
      <vt:lpstr>கர்த்தர் ஒரே முறையாக என்றென்றைக்குமாக திருச்சபையை மதம் என்ற பள்ளத்திலிருந்து மீட்க முயற்சி மேற்கொள்ள சபையை பல விதங்களில் உலக முழுவதும் தயாரித்து வந்த பல படிகள்</vt:lpstr>
      <vt:lpstr>Slide 23</vt:lpstr>
      <vt:lpstr>Slide 24</vt:lpstr>
      <vt:lpstr>ஆலயங்களின்  கலை</vt:lpstr>
      <vt:lpstr>Slide 26</vt:lpstr>
      <vt:lpstr>Slide 27</vt:lpstr>
      <vt:lpstr>Slide 28</vt:lpstr>
      <vt:lpstr>Slide 29</vt:lpstr>
      <vt:lpstr>Slide 30</vt:lpstr>
      <vt:lpstr>Slide 31</vt:lpstr>
      <vt:lpstr>கான்ஸ்டன்டைன் காலத்திற்குப் பின் </vt:lpstr>
      <vt:lpstr>ரொமானெஸ்க் (Romanesque) கலை</vt:lpstr>
      <vt:lpstr>கோதிக் (Gothic) கலை</vt:lpstr>
      <vt:lpstr>Slide 35</vt:lpstr>
      <vt:lpstr>Slide 36</vt:lpstr>
      <vt:lpstr>Slide 37</vt:lpstr>
      <vt:lpstr>புரொட்டஸ்டண்ட் ஆலயங்கள்  </vt:lpstr>
      <vt:lpstr>மார்ட்டின் லுத்தர்</vt:lpstr>
      <vt:lpstr>சீர்திருத்தவாதிகள் - மாற்றங்கள்</vt:lpstr>
      <vt:lpstr>Slide 41</vt:lpstr>
      <vt:lpstr>ஆலயக்கட்டடங்கள்-பெரும் செலவு</vt:lpstr>
      <vt:lpstr>Slide 43</vt:lpstr>
      <vt:lpstr>Slide 44</vt:lpstr>
      <vt:lpstr>Slide 45</vt:lpstr>
      <vt:lpstr>Slide 46</vt:lpstr>
      <vt:lpstr>Slide 47</vt:lpstr>
      <vt:lpstr>Slide 48</vt:lpstr>
      <vt:lpstr>தேவன் விரும்பும் புரட்சி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சபைக் கட்டடங்கள் - ஜாதிகளின் ஆலயத்தின் உருவகங்கள் </dc:title>
  <dc:creator>user</dc:creator>
  <cp:lastModifiedBy>asus</cp:lastModifiedBy>
  <cp:revision>134</cp:revision>
  <dcterms:created xsi:type="dcterms:W3CDTF">2014-12-04T12:59:57Z</dcterms:created>
  <dcterms:modified xsi:type="dcterms:W3CDTF">2014-12-19T19:17:27Z</dcterms:modified>
</cp:coreProperties>
</file>