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1D5E-5F87-44DC-BB99-44A0A9FDC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42F8-7EA1-4F11-BBFA-C519ED0AC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488A-7B8A-4308-80FA-5D1E75D9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51B4-99C9-47F3-A5E5-0D6FD934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5558-B4FC-4DAA-BF67-BC33BDF6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48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76BD-1D12-442D-8F2C-EC993203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42DAA-6F97-4D8A-A4AA-09A626644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61251-4B33-41D8-89D8-083B6BE0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8EE9-CB1D-4A8C-A76D-9717D5D0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3F60-3A6A-4874-9C6C-6E85973E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F21DD-A706-4963-9ABB-F1E93875E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A45CC-C251-4FDE-9479-4CB9845DD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015D-3D48-4C55-8BFA-E3B8CB5C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D4F2-4BE0-4D2D-8436-D6C30BDC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9543-A1A2-47D2-A6E3-76154466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1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957E-E290-4E6F-8F96-B1C5ECBC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F67D-0485-4015-97E4-551D8302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F176-8C92-4ECD-A9B5-BDE894CE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0C37-7A21-4ACE-9159-C8A37355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3B209-348E-4945-A5C5-BDFAFAD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2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2DE4-94AB-46FA-96BD-49E8B5E3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DD862-B4FC-4EFB-AE3C-354F0A68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52215-32F3-4C0D-BF6F-683DA1B6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05D0-8F75-48F8-B5A5-70C107A1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81702-27E8-457B-B479-415805F1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4D82-1435-4F8A-957E-AFC1CEF0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0A97-1A37-4851-AB9C-BD1F00807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E615-1624-4DBD-9433-A179543ED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E7FF-753E-4286-BEC9-56978539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CB11A-678C-4FFC-B87C-C3899AD7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19146-A2DC-4383-BE16-BB9D85B8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3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21FB-2D78-4E0E-9D64-F04BEF85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9575A-6AB0-4502-B86D-ADA556633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17256-C94E-4188-B7DE-F5EBCC5D7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54B52-F99C-40B9-8100-634C6AB89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F6BA1-DA66-4D6C-A8F7-F7B0E88DE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F31FC-BD79-4B86-A808-1BCE2AC1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2B3F3-6CED-4020-9285-DDBB023C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9339A-2E98-4151-A4F9-0F568895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2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5013-59D9-451D-A9E5-BFFE0F1E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A026D-E441-43BF-B170-E56CB2BE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6F9D4-856D-41B8-803E-1AD97AD4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7FF63-758F-4823-B9A4-29B37D67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8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CDF64-3159-403F-95EF-69DE80DB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6CD36-BF28-492A-A331-1EBDECA7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E2B24-56EF-477F-8266-CD1CFE8C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A86A-BCB3-47DE-A669-8B17E512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0D02-0FF9-4448-AB18-C1D61DB7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EEDED-722F-40B0-B4FA-8C032980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6A0C7-9CE1-4A78-BCBC-C104450B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47C86-7F91-464A-A46B-18081CA6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238E-CBB5-41D2-9AEC-AF2957C7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9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BF82-6AEC-4164-A4D4-3C3C07CB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2A825-3BC3-4D3A-9BF0-661512BD2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4DEFD-E1FC-4906-B062-020278F07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1895E-0092-4C6D-8EDF-E05CA8B7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03EF-1445-47F2-A835-FFBF7AEA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2503-C5F1-4137-ADCB-C813D88D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32C4F-10B3-4ECD-B081-97BA9F1D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10D9A-2952-4C7A-923A-FC5A7119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D70DF-3EB8-4B6A-8295-F84D5D5D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F12C-98D9-4EDC-A6C6-CF9494E3C157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74D3-E5FD-4BF4-BE32-AC8C0136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4270-22F7-496F-9530-95AC4429E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61DC-97AD-4933-BB5A-6E0B6BE5C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72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3DB140B-6142-4C52-82B7-051737F282D0}"/>
              </a:ext>
            </a:extLst>
          </p:cNvPr>
          <p:cNvSpPr/>
          <p:nvPr/>
        </p:nvSpPr>
        <p:spPr>
          <a:xfrm>
            <a:off x="224948" y="4289553"/>
            <a:ext cx="3028117" cy="23738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B15F9E2-543B-4CED-8FAC-83E84AA139DE}"/>
              </a:ext>
            </a:extLst>
          </p:cNvPr>
          <p:cNvSpPr/>
          <p:nvPr/>
        </p:nvSpPr>
        <p:spPr>
          <a:xfrm>
            <a:off x="4888888" y="5165480"/>
            <a:ext cx="7112101" cy="8895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052B7A3-AC72-4C13-AC9D-B31E82BD3A2E}"/>
              </a:ext>
            </a:extLst>
          </p:cNvPr>
          <p:cNvSpPr/>
          <p:nvPr/>
        </p:nvSpPr>
        <p:spPr>
          <a:xfrm>
            <a:off x="4876767" y="3498934"/>
            <a:ext cx="7112101" cy="1057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2E9269F-2B99-4AC9-9F4E-428582CE3E1D}"/>
              </a:ext>
            </a:extLst>
          </p:cNvPr>
          <p:cNvSpPr/>
          <p:nvPr/>
        </p:nvSpPr>
        <p:spPr>
          <a:xfrm>
            <a:off x="249935" y="133252"/>
            <a:ext cx="3028117" cy="23738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F1C6594-F567-491A-A115-D53C87873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405" t="13997" r="9379" b="6531"/>
          <a:stretch/>
        </p:blipFill>
        <p:spPr>
          <a:xfrm>
            <a:off x="396000" y="288000"/>
            <a:ext cx="2736000" cy="205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11B72A-C048-426D-B9F7-8339AF6F59A2}"/>
                  </a:ext>
                </a:extLst>
              </p:cNvPr>
              <p:cNvSpPr txBox="1"/>
              <p:nvPr/>
            </p:nvSpPr>
            <p:spPr>
              <a:xfrm>
                <a:off x="4904123" y="5211511"/>
                <a:ext cx="4787863" cy="84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11B72A-C048-426D-B9F7-8339AF6F5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123" y="5211511"/>
                <a:ext cx="4787863" cy="849463"/>
              </a:xfrm>
              <a:prstGeom prst="rect">
                <a:avLst/>
              </a:prstGeom>
              <a:blipFill>
                <a:blip r:embed="rId4"/>
                <a:stretch>
                  <a:fillRect r="-2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923DFAC-7B5E-43F8-AB2C-EE1A59D64612}"/>
              </a:ext>
            </a:extLst>
          </p:cNvPr>
          <p:cNvSpPr txBox="1"/>
          <p:nvPr/>
        </p:nvSpPr>
        <p:spPr>
          <a:xfrm>
            <a:off x="10005821" y="5396209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Solved Fingerprint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8B1D1-3C58-4903-B5A7-27112C15026A}"/>
              </a:ext>
            </a:extLst>
          </p:cNvPr>
          <p:cNvSpPr txBox="1"/>
          <p:nvPr/>
        </p:nvSpPr>
        <p:spPr>
          <a:xfrm>
            <a:off x="3394278" y="754703"/>
            <a:ext cx="161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GB" dirty="0"/>
              <a:t>Multivariate </a:t>
            </a:r>
            <a:br>
              <a:rPr lang="en-GB" dirty="0"/>
            </a:br>
            <a:r>
              <a:rPr lang="en-GB" dirty="0"/>
              <a:t>Mellin 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8854-C99B-441D-9AFE-1C6BB022CAB8}"/>
              </a:ext>
            </a:extLst>
          </p:cNvPr>
          <p:cNvSpPr txBox="1"/>
          <p:nvPr/>
        </p:nvSpPr>
        <p:spPr>
          <a:xfrm>
            <a:off x="9611129" y="3653480"/>
            <a:ext cx="238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Fit Data to Fingerprint</a:t>
            </a:r>
            <a:br>
              <a:rPr lang="en-GB" dirty="0"/>
            </a:br>
            <a:r>
              <a:rPr lang="en-GB" dirty="0"/>
              <a:t>‘Machine Learning’</a:t>
            </a:r>
          </a:p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39C43-779F-42F6-90B4-0D781DA583F0}"/>
              </a:ext>
            </a:extLst>
          </p:cNvPr>
          <p:cNvSpPr txBox="1"/>
          <p:nvPr/>
        </p:nvSpPr>
        <p:spPr>
          <a:xfrm>
            <a:off x="1764000" y="133252"/>
            <a:ext cx="176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Numeric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3A3DEA-7354-408A-8F57-68F062CE73FE}"/>
                  </a:ext>
                </a:extLst>
              </p:cNvPr>
              <p:cNvSpPr txBox="1"/>
              <p:nvPr/>
            </p:nvSpPr>
            <p:spPr>
              <a:xfrm>
                <a:off x="654738" y="4719632"/>
                <a:ext cx="2218509" cy="83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3A3DEA-7354-408A-8F57-68F062CE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38" y="4719632"/>
                <a:ext cx="2218509" cy="834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E328729-9C2C-484A-A649-D40ED0995EE1}"/>
              </a:ext>
            </a:extLst>
          </p:cNvPr>
          <p:cNvSpPr txBox="1"/>
          <p:nvPr/>
        </p:nvSpPr>
        <p:spPr>
          <a:xfrm>
            <a:off x="3303453" y="4719632"/>
            <a:ext cx="1535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Inverse Mellin Transform</a:t>
            </a:r>
            <a:br>
              <a:rPr lang="en-GB" sz="1400" b="1" dirty="0"/>
            </a:br>
            <a:r>
              <a:rPr lang="en-GB" sz="1400" b="1" dirty="0"/>
              <a:t>By exploitation of GMRT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320BD-3F3D-451E-893D-D604F33362D6}"/>
              </a:ext>
            </a:extLst>
          </p:cNvPr>
          <p:cNvSpPr txBox="1"/>
          <p:nvPr/>
        </p:nvSpPr>
        <p:spPr>
          <a:xfrm>
            <a:off x="654738" y="5635959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Function/Solution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DC0A7AC-28DE-4F75-B210-E42330757B03}"/>
              </a:ext>
            </a:extLst>
          </p:cNvPr>
          <p:cNvSpPr/>
          <p:nvPr/>
        </p:nvSpPr>
        <p:spPr>
          <a:xfrm>
            <a:off x="4888889" y="181972"/>
            <a:ext cx="7112100" cy="11643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8FB4B-C5CF-426E-8F39-4ECBDAF570F8}"/>
              </a:ext>
            </a:extLst>
          </p:cNvPr>
          <p:cNvSpPr txBox="1"/>
          <p:nvPr/>
        </p:nvSpPr>
        <p:spPr>
          <a:xfrm>
            <a:off x="6484745" y="205845"/>
            <a:ext cx="32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 Fingerprint (moments)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E62640-A9D2-47C6-8230-1F288FB87F98}"/>
                  </a:ext>
                </a:extLst>
              </p:cNvPr>
              <p:cNvSpPr txBox="1"/>
              <p:nvPr/>
            </p:nvSpPr>
            <p:spPr>
              <a:xfrm>
                <a:off x="5151167" y="444266"/>
                <a:ext cx="5799907" cy="923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E62640-A9D2-47C6-8230-1F288FB8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67" y="444266"/>
                <a:ext cx="5799907" cy="9237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7B33C5-27D9-45D5-8430-8D417E49933B}"/>
                  </a:ext>
                </a:extLst>
              </p:cNvPr>
              <p:cNvSpPr txBox="1"/>
              <p:nvPr/>
            </p:nvSpPr>
            <p:spPr>
              <a:xfrm>
                <a:off x="4966424" y="3702122"/>
                <a:ext cx="4787863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Ξ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b="1">
                                                      <a:latin typeface="Cambria Math" panose="02040503050406030204" pitchFamily="18" charset="0"/>
                                                    </a:rPr>
                                                    <m:t>𝐤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GB">
                                                      <a:latin typeface="Cambria Math" panose="02040503050406030204" pitchFamily="18" charset="0"/>
                                                    </a:rPr>
                                                    <m:t>det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GB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𝑨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7B33C5-27D9-45D5-8430-8D417E499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4" y="3702122"/>
                <a:ext cx="4787863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488CACA-86F8-4038-98F2-A4EF5E7C6273}"/>
              </a:ext>
            </a:extLst>
          </p:cNvPr>
          <p:cNvSpPr txBox="1"/>
          <p:nvPr/>
        </p:nvSpPr>
        <p:spPr>
          <a:xfrm>
            <a:off x="1961240" y="3083776"/>
            <a:ext cx="1024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Not clear how to fit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7C86C6C-AAE6-47B1-B6DC-3BDED7446E66}"/>
              </a:ext>
            </a:extLst>
          </p:cNvPr>
          <p:cNvSpPr/>
          <p:nvPr/>
        </p:nvSpPr>
        <p:spPr>
          <a:xfrm>
            <a:off x="4888889" y="1990986"/>
            <a:ext cx="7112100" cy="8895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78DF1-F37D-41BA-A02F-70A94325FB64}"/>
              </a:ext>
            </a:extLst>
          </p:cNvPr>
          <p:cNvSpPr txBox="1"/>
          <p:nvPr/>
        </p:nvSpPr>
        <p:spPr>
          <a:xfrm>
            <a:off x="4997080" y="2069532"/>
            <a:ext cx="25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Assume a Fingerprint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Mellin</a:t>
            </a:r>
            <a:r>
              <a:rPr lang="en-GB" dirty="0"/>
              <a:t>-Barnes Integral)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8FE487-7444-42B2-ADC0-E3F827C788AC}"/>
                  </a:ext>
                </a:extLst>
              </p:cNvPr>
              <p:cNvSpPr txBox="1"/>
              <p:nvPr/>
            </p:nvSpPr>
            <p:spPr>
              <a:xfrm>
                <a:off x="7559874" y="2091797"/>
                <a:ext cx="4124848" cy="67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8FE487-7444-42B2-ADC0-E3F827C78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74" y="2091797"/>
                <a:ext cx="4124848" cy="676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C3DA6A-3C0F-465B-B2FF-604A3CF00B3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278064" y="761793"/>
            <a:ext cx="1610825" cy="233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889C85-9C3A-45E1-9B5C-0ECC8DDDEB0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708670" y="2626368"/>
            <a:ext cx="30337" cy="1663185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dash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993F8C-AAAE-44AA-9430-36A155E3E90C}"/>
              </a:ext>
            </a:extLst>
          </p:cNvPr>
          <p:cNvCxnSpPr>
            <a:cxnSpLocks/>
          </p:cNvCxnSpPr>
          <p:nvPr/>
        </p:nvCxnSpPr>
        <p:spPr>
          <a:xfrm flipH="1">
            <a:off x="3253065" y="5635959"/>
            <a:ext cx="1623702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A85D3-4E8E-441B-A22B-B67FDF54F1A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444938" y="1357127"/>
            <a:ext cx="1" cy="63385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9344B2-2A2D-4F9F-9D13-7FC9F36F6D5F}"/>
              </a:ext>
            </a:extLst>
          </p:cNvPr>
          <p:cNvCxnSpPr>
            <a:cxnSpLocks/>
          </p:cNvCxnSpPr>
          <p:nvPr/>
        </p:nvCxnSpPr>
        <p:spPr>
          <a:xfrm>
            <a:off x="8432819" y="2865075"/>
            <a:ext cx="1" cy="63385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0E81F7-7924-41A9-AEEB-AFD253BCBAC7}"/>
              </a:ext>
            </a:extLst>
          </p:cNvPr>
          <p:cNvCxnSpPr>
            <a:cxnSpLocks/>
          </p:cNvCxnSpPr>
          <p:nvPr/>
        </p:nvCxnSpPr>
        <p:spPr>
          <a:xfrm>
            <a:off x="8432818" y="4562827"/>
            <a:ext cx="1" cy="63385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50182EC8-EEEF-4760-8F93-FB76AD1FD07D}"/>
              </a:ext>
            </a:extLst>
          </p:cNvPr>
          <p:cNvSpPr/>
          <p:nvPr/>
        </p:nvSpPr>
        <p:spPr>
          <a:xfrm>
            <a:off x="1309025" y="3029555"/>
            <a:ext cx="800374" cy="713656"/>
          </a:xfrm>
          <a:prstGeom prst="mathMultiply">
            <a:avLst>
              <a:gd name="adj1" fmla="val 10860"/>
            </a:avLst>
          </a:prstGeom>
          <a:solidFill>
            <a:srgbClr val="DB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3DB140B-6142-4C52-82B7-051737F282D0}"/>
              </a:ext>
            </a:extLst>
          </p:cNvPr>
          <p:cNvSpPr/>
          <p:nvPr/>
        </p:nvSpPr>
        <p:spPr>
          <a:xfrm>
            <a:off x="237069" y="3999122"/>
            <a:ext cx="3028117" cy="222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B15F9E2-543B-4CED-8FAC-83E84AA139DE}"/>
              </a:ext>
            </a:extLst>
          </p:cNvPr>
          <p:cNvSpPr/>
          <p:nvPr/>
        </p:nvSpPr>
        <p:spPr>
          <a:xfrm>
            <a:off x="4888888" y="5165479"/>
            <a:ext cx="7112101" cy="10579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052B7A3-AC72-4C13-AC9D-B31E82BD3A2E}"/>
              </a:ext>
            </a:extLst>
          </p:cNvPr>
          <p:cNvSpPr/>
          <p:nvPr/>
        </p:nvSpPr>
        <p:spPr>
          <a:xfrm>
            <a:off x="4876767" y="3476900"/>
            <a:ext cx="7112101" cy="10579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2E9269F-2B99-4AC9-9F4E-428582CE3E1D}"/>
              </a:ext>
            </a:extLst>
          </p:cNvPr>
          <p:cNvSpPr/>
          <p:nvPr/>
        </p:nvSpPr>
        <p:spPr>
          <a:xfrm>
            <a:off x="249935" y="174340"/>
            <a:ext cx="3028117" cy="23327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11B72A-C048-426D-B9F7-8339AF6F59A2}"/>
                  </a:ext>
                </a:extLst>
              </p:cNvPr>
              <p:cNvSpPr txBox="1"/>
              <p:nvPr/>
            </p:nvSpPr>
            <p:spPr>
              <a:xfrm>
                <a:off x="4953452" y="5284246"/>
                <a:ext cx="4787863" cy="84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11B72A-C048-426D-B9F7-8339AF6F5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52" y="5284246"/>
                <a:ext cx="4787863" cy="849463"/>
              </a:xfrm>
              <a:prstGeom prst="rect">
                <a:avLst/>
              </a:prstGeom>
              <a:blipFill>
                <a:blip r:embed="rId2"/>
                <a:stretch>
                  <a:fillRect r="-2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923DFAC-7B5E-43F8-AB2C-EE1A59D64612}"/>
              </a:ext>
            </a:extLst>
          </p:cNvPr>
          <p:cNvSpPr txBox="1"/>
          <p:nvPr/>
        </p:nvSpPr>
        <p:spPr>
          <a:xfrm>
            <a:off x="9925638" y="5530868"/>
            <a:ext cx="187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Solved Fingerprint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8B1D1-3C58-4903-B5A7-27112C15026A}"/>
              </a:ext>
            </a:extLst>
          </p:cNvPr>
          <p:cNvSpPr txBox="1"/>
          <p:nvPr/>
        </p:nvSpPr>
        <p:spPr>
          <a:xfrm>
            <a:off x="3355602" y="731634"/>
            <a:ext cx="161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GB" dirty="0"/>
              <a:t>Multivariate </a:t>
            </a:r>
            <a:br>
              <a:rPr lang="en-GB" dirty="0"/>
            </a:br>
            <a:r>
              <a:rPr lang="en-GB" dirty="0"/>
              <a:t>Mellin 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8854-C99B-441D-9AFE-1C6BB022CAB8}"/>
              </a:ext>
            </a:extLst>
          </p:cNvPr>
          <p:cNvSpPr txBox="1"/>
          <p:nvPr/>
        </p:nvSpPr>
        <p:spPr>
          <a:xfrm>
            <a:off x="9643521" y="3715530"/>
            <a:ext cx="238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Fit Data to Fingerprint</a:t>
            </a:r>
            <a:br>
              <a:rPr lang="en-GB" sz="1600" dirty="0"/>
            </a:br>
            <a:r>
              <a:rPr lang="en-GB" sz="1600" dirty="0"/>
              <a:t>‘Machine Learning’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3A3DEA-7354-408A-8F57-68F062CE73FE}"/>
                  </a:ext>
                </a:extLst>
              </p:cNvPr>
              <p:cNvSpPr txBox="1"/>
              <p:nvPr/>
            </p:nvSpPr>
            <p:spPr>
              <a:xfrm>
                <a:off x="641871" y="4394771"/>
                <a:ext cx="2218509" cy="83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3A3DEA-7354-408A-8F57-68F062CE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1" y="4394771"/>
                <a:ext cx="2218509" cy="834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E328729-9C2C-484A-A649-D40ED0995EE1}"/>
              </a:ext>
            </a:extLst>
          </p:cNvPr>
          <p:cNvSpPr txBox="1"/>
          <p:nvPr/>
        </p:nvSpPr>
        <p:spPr>
          <a:xfrm>
            <a:off x="3341720" y="4615944"/>
            <a:ext cx="1535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Inverse Mellin Transform</a:t>
            </a:r>
            <a:br>
              <a:rPr lang="en-GB" sz="1400" b="1" dirty="0"/>
            </a:br>
            <a:r>
              <a:rPr lang="en-GB" sz="1400" b="1" dirty="0"/>
              <a:t>By exploitation of GMRT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DC0A7AC-28DE-4F75-B210-E42330757B03}"/>
              </a:ext>
            </a:extLst>
          </p:cNvPr>
          <p:cNvSpPr/>
          <p:nvPr/>
        </p:nvSpPr>
        <p:spPr>
          <a:xfrm>
            <a:off x="4888889" y="181972"/>
            <a:ext cx="7112100" cy="1035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8FB4B-C5CF-426E-8F39-4ECBDAF570F8}"/>
              </a:ext>
            </a:extLst>
          </p:cNvPr>
          <p:cNvSpPr txBox="1"/>
          <p:nvPr/>
        </p:nvSpPr>
        <p:spPr>
          <a:xfrm>
            <a:off x="9643521" y="431538"/>
            <a:ext cx="2152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Estimate Fingerprint (Moments)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E62640-A9D2-47C6-8230-1F288FB87F98}"/>
                  </a:ext>
                </a:extLst>
              </p:cNvPr>
              <p:cNvSpPr txBox="1"/>
              <p:nvPr/>
            </p:nvSpPr>
            <p:spPr>
              <a:xfrm>
                <a:off x="4479277" y="257473"/>
                <a:ext cx="5799907" cy="923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E62640-A9D2-47C6-8230-1F288FB8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277" y="257473"/>
                <a:ext cx="5799907" cy="923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7B33C5-27D9-45D5-8430-8D417E49933B}"/>
                  </a:ext>
                </a:extLst>
              </p:cNvPr>
              <p:cNvSpPr txBox="1"/>
              <p:nvPr/>
            </p:nvSpPr>
            <p:spPr>
              <a:xfrm>
                <a:off x="4966428" y="3625393"/>
                <a:ext cx="4959210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GB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GB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𝒌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GB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Ξ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GB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GB" b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𝐤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GB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GB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det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GB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GB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𝑨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e>
                                              </m:d>
                                            </m:den>
                                          </m:f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7B33C5-27D9-45D5-8430-8D417E499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28" y="3625393"/>
                <a:ext cx="4959210" cy="769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488CACA-86F8-4038-98F2-A4EF5E7C6273}"/>
              </a:ext>
            </a:extLst>
          </p:cNvPr>
          <p:cNvSpPr txBox="1"/>
          <p:nvPr/>
        </p:nvSpPr>
        <p:spPr>
          <a:xfrm>
            <a:off x="804273" y="2872355"/>
            <a:ext cx="1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Not clear how to fit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7C86C6C-AAE6-47B1-B6DC-3BDED7446E66}"/>
              </a:ext>
            </a:extLst>
          </p:cNvPr>
          <p:cNvSpPr/>
          <p:nvPr/>
        </p:nvSpPr>
        <p:spPr>
          <a:xfrm>
            <a:off x="4888889" y="1884625"/>
            <a:ext cx="7112100" cy="9628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78DF1-F37D-41BA-A02F-70A94325FB64}"/>
              </a:ext>
            </a:extLst>
          </p:cNvPr>
          <p:cNvSpPr txBox="1"/>
          <p:nvPr/>
        </p:nvSpPr>
        <p:spPr>
          <a:xfrm>
            <a:off x="9535092" y="2069375"/>
            <a:ext cx="254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Assume a Fingerprint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Mellin</a:t>
            </a:r>
            <a:r>
              <a:rPr lang="en-GB" dirty="0"/>
              <a:t>-Barnes Integral)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8FE487-7444-42B2-ADC0-E3F827C788AC}"/>
                  </a:ext>
                </a:extLst>
              </p:cNvPr>
              <p:cNvSpPr txBox="1"/>
              <p:nvPr/>
            </p:nvSpPr>
            <p:spPr>
              <a:xfrm>
                <a:off x="5074897" y="2042752"/>
                <a:ext cx="4679390" cy="67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8FE487-7444-42B2-ADC0-E3F827C78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97" y="2042752"/>
                <a:ext cx="4679390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C3DA6A-3C0F-465B-B2FF-604A3CF00B3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278052" y="699498"/>
            <a:ext cx="1610837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889C85-9C3A-45E1-9B5C-0ECC8DDDEB0A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1751128" y="2507117"/>
            <a:ext cx="12866" cy="1492005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dash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993F8C-AAAE-44AA-9430-36A155E3E90C}"/>
              </a:ext>
            </a:extLst>
          </p:cNvPr>
          <p:cNvCxnSpPr>
            <a:cxnSpLocks/>
          </p:cNvCxnSpPr>
          <p:nvPr/>
        </p:nvCxnSpPr>
        <p:spPr>
          <a:xfrm flipH="1">
            <a:off x="3264082" y="5635959"/>
            <a:ext cx="1623702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A85D3-4E8E-441B-A22B-B67FDF54F1A0}"/>
              </a:ext>
            </a:extLst>
          </p:cNvPr>
          <p:cNvCxnSpPr>
            <a:cxnSpLocks/>
          </p:cNvCxnSpPr>
          <p:nvPr/>
        </p:nvCxnSpPr>
        <p:spPr>
          <a:xfrm>
            <a:off x="8444938" y="1235940"/>
            <a:ext cx="1" cy="63385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9344B2-2A2D-4F9F-9D13-7FC9F36F6D5F}"/>
              </a:ext>
            </a:extLst>
          </p:cNvPr>
          <p:cNvCxnSpPr>
            <a:cxnSpLocks/>
          </p:cNvCxnSpPr>
          <p:nvPr/>
        </p:nvCxnSpPr>
        <p:spPr>
          <a:xfrm>
            <a:off x="8432819" y="2843041"/>
            <a:ext cx="1" cy="63385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0E81F7-7924-41A9-AEEB-AFD253BCBAC7}"/>
              </a:ext>
            </a:extLst>
          </p:cNvPr>
          <p:cNvCxnSpPr>
            <a:cxnSpLocks/>
          </p:cNvCxnSpPr>
          <p:nvPr/>
        </p:nvCxnSpPr>
        <p:spPr>
          <a:xfrm>
            <a:off x="8432818" y="4551810"/>
            <a:ext cx="1" cy="63385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9AE7F8-F5AD-488B-9A6A-50C3F856CE3B}"/>
              </a:ext>
            </a:extLst>
          </p:cNvPr>
          <p:cNvSpPr txBox="1"/>
          <p:nvPr/>
        </p:nvSpPr>
        <p:spPr>
          <a:xfrm>
            <a:off x="1829117" y="284157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?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B1C27AD-DF4F-40D8-87B5-53C64B9DC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50" y="285931"/>
            <a:ext cx="2419890" cy="205395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90AB269-D897-4800-957C-66BD2EEE1703}"/>
              </a:ext>
            </a:extLst>
          </p:cNvPr>
          <p:cNvSpPr txBox="1"/>
          <p:nvPr/>
        </p:nvSpPr>
        <p:spPr>
          <a:xfrm>
            <a:off x="1394236" y="2023208"/>
            <a:ext cx="215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Numeric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86E3D6-67FF-4AAC-8AD8-313BBC35B47D}"/>
              </a:ext>
            </a:extLst>
          </p:cNvPr>
          <p:cNvSpPr txBox="1"/>
          <p:nvPr/>
        </p:nvSpPr>
        <p:spPr>
          <a:xfrm>
            <a:off x="582255" y="5525188"/>
            <a:ext cx="215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Function (Solution)</a:t>
            </a:r>
          </a:p>
        </p:txBody>
      </p:sp>
    </p:spTree>
    <p:extLst>
      <p:ext uri="{BB962C8B-B14F-4D97-AF65-F5344CB8AC3E}">
        <p14:creationId xmlns:p14="http://schemas.microsoft.com/office/powerpoint/2010/main" val="194357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10636</TotalTime>
  <Words>123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Irwin</dc:creator>
  <cp:lastModifiedBy>Ben Irwin</cp:lastModifiedBy>
  <cp:revision>56</cp:revision>
  <dcterms:created xsi:type="dcterms:W3CDTF">2020-02-25T11:27:05Z</dcterms:created>
  <dcterms:modified xsi:type="dcterms:W3CDTF">2020-04-13T14:33:41Z</dcterms:modified>
</cp:coreProperties>
</file>