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4:3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24575,'1243'0'0,"-1221"2"0,-1 0 0,0 1 0,31 9 0,-28-6 0,49 6 0,18-2 0,39 1 0,-20-2 0,-2 1 0,812-11 0,-882 0 0,37-8 0,36-1 0,-86 9 0,36-7 0,-35 4 0,30-2 0,-1 6 111,59-4 78,-97 2-522,0-1 0,0 0 0,0-1 0,26-11 0,-21 6-6493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4:3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24575,'1216'0'0,"-1098"-9"0,-7-1 0,655 9 0,-373 3 0,130-2 0,-499-1 0,0-1 0,0-1 0,34-9 0,-43 7 0,0-1 0,22-10 0,-27 10 0,0 2 0,1-1 0,0 1 0,-1 1 0,1 0 0,0 0 0,18-1 0,268 3 0,-136 3 0,1506-2-1365,-1651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4:4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24575,'0'-1'0,"1"0"0,0 1 0,-1-1 0,1 0 0,0 0 0,0 0 0,0 1 0,0-1 0,0 0 0,0 1 0,0-1 0,0 1 0,0-1 0,0 1 0,0 0 0,0-1 0,0 1 0,0 0 0,1 0 0,-1 0 0,0-1 0,0 1 0,0 0 0,2 1 0,97-9 0,127 6 0,-123 3 0,-17 1 0,96-3 0,-105-8 0,-39 4 0,44-1 0,-51 5 0,35-7 0,30-1 0,-50 9 0,16 0 0,0-3 0,70-12 0,-70 6 0,1 2 0,102 3 0,-45-5 0,-25 1 0,-24 6 0,112-8 0,-114 4 0,75 3 0,-87 4 0,1-2 0,77-13 0,-125 11 0,1 0 0,-1-1 0,1-1 0,-1 0 0,12-7 0,11-5 0,-26 14 0,0 0 0,0 0 0,0 1 0,0 1 0,0-1 0,15 0 0,55 4 0,-32 1 0,439-3 0,-458 2 0,38 6 0,23 1 0,32 1 0,20-1 0,-80-9 0,-1 2 0,88 14 0,4 3 0,-134-17 0,15 3 0,0 2 0,-1 1 0,0 2 0,46 21 0,27 8 0,50 15 0,-134-49 0,0 0 0,0-2 0,0 0 0,0-2 0,1 0 0,-1-1 0,35-4 0,-48 2 0,0 0 0,0 0 0,-1 0 0,1-1 0,-1 0 0,1 0 0,-1-1 0,0 0 0,0 0 0,0 0 0,-1-1 0,8-8 0,-4 5 0,-1 1 0,1 0 0,0 1 0,17-10 0,-11 11 0,0 0 0,0 1 0,0 1 0,0 0 0,25-1 0,-19 2 0,41-9 0,-55 9 0,0-1 0,0 1 0,0-1 0,-1 0 0,1-1 0,-1 1 0,0-1 0,0-1 0,9-7 0,72-82-1365,-72 79-5461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03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 24575,'4'-4'0,"1"0"0,0 0 0,0 0 0,0 1 0,0 0 0,1 0 0,-1 1 0,1-1 0,0 1 0,0 0 0,-1 1 0,1-1 0,11 0 0,9 0 0,-1 1 0,27 3 0,-12 0 0,-26-2 0,-1 0 0,1 0 0,0-1 0,0-1 0,0 0 0,-1-1 0,1 0 0,18-8 0,-23 7 57,2 0 0,-1 1 0,0 1 0,1-1 0,14 0 0,-19 2-200,0 1 1,-1 0 0,1 0 0,-1 0-1,1 1 1,-1 0 0,1 0 0,-1 0 0,1 1-1,-1 0 1,10 4 0,-3 3-6684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05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24575,'641'0'-1365,"-624"0"-5461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11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24575,'1'27'0,"1"0"0,1-1 0,1 1 0,1 0 0,16 46 0,-14-55 0,0-1 0,1 1 0,1-2 0,0 1 0,1-2 0,1 1 0,1-1 0,0-1 0,17 16 0,-16-20 0,2 0 0,0-1 0,0 0 0,0-2 0,1 0 0,32 10 0,-11-4 0,28 11 0,2-3 0,0-3 0,121 16 0,-126-30 0,109-6 0,-163 1 0,-1 0 0,1 0 0,-1 0 0,1-1 0,-1 0 0,0 0 0,0-1 0,0 0 0,0 0 0,0-1 0,8-5 0,-8 3 0,0 0 0,0-1 0,0 0 0,-1 0 0,0 0 0,0-1 0,-1 0 0,7-14 0,4-6 0,-2-1 0,-1-1 0,-2 0 0,0 0 0,6-36 0,-14 32 45,-1 0 0,-4-52 0,0 21-1545,2 40-5326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13.5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2 24575,'0'0'0,"0"0"0,0 0 0,0 0 0,0 0 0,0-1 0,-1 1 0,1 0 0,0 0 0,0 0 0,0 0 0,0 0 0,0 0 0,0 0 0,-1 0 0,1 0 0,0 0 0,0 0 0,0 0 0,0 0 0,0 0 0,-1 0 0,1 0 0,0 0 0,0 0 0,0 0 0,0 0 0,0 0 0,-1 0 0,1 0 0,0 0 0,0 0 0,0 0 0,0 0 0,0 0 0,0 1 0,-1-1 0,1 0 0,0 0 0,0 0 0,0 0 0,0 0 0,0 1 0,-5 8 0,0 12 0,3-7 0,0 2 0,1-1 0,0 0 0,1 0 0,1 0 0,4 23 0,-4-32 0,1 0 0,0 0 0,0 0 0,0 0 0,1 0 0,0 0 0,0-1 0,0 1 0,1-1 0,-1 0 0,1 0 0,1 0 0,-1-1 0,1 1 0,-1-1 0,1 0 0,1-1 0,6 5 0,54 23 0,2-2 0,129 34 0,-153-50 0,-11-5 0,0-2 0,1-1 0,-1-2 0,1-1 0,0-2 0,0-1 0,39-7 0,-67 7 15,0 0 0,0-1 0,1 1 0,-1-1-1,0-1 1,0 1 0,-1-1 0,1 0 0,-1 0 0,1-1-1,-1 1 1,0-1 0,0 0 0,-1-1 0,1 1 0,-1-1 0,0 0-1,0 0 1,0 0 0,-1-1 0,0 1 0,3-8 0,0-2-229,-1 0 1,0 0 0,-1-1-1,-1 1 1,0-1 0,-2 0-1,1-29 1,-2 27-6613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19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24575,'2413'0'0,"-2379"2"0,37 6 0,28 1 0,60-10 0,71 2 0,-61 18 0,-104-10 0,93 2 0,442-12-1365,-581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13:45:31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24575,'8'3'0,"0"1"0,0-1 0,1-1 0,-1 0 0,1 0 0,16 1 0,55-2 0,-45-1 0,502-1 0,-512 2 0,39 7 0,-39-3 0,39 0 0,-21-5-1365,-22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F2DA-75D3-4C62-A60F-F36D9EEC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8D848-B0E5-4763-9947-0F24B29C9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2988-8777-4FF7-B0B3-978EB64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1250-7E13-41BF-87B8-E6F77EA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4422-89E4-4DBB-993F-405DB116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459-1AD0-4841-A50F-B930190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4AE08-AAE0-424F-B026-2A6FE373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6817-A73C-476F-9D47-A62C254D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5D2C-683A-46AE-8CDE-65F4AC8D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687D-0FF1-4F28-A3C3-5FC502EF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9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F7E06-F5CB-4861-B0D7-9D5B123F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A8BBD-7B82-4DFB-8C85-04332623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3C1E-63C8-48CA-B576-C6723372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7BB1-B101-4673-B63C-DF854FB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BD7C-6FF0-4300-BF44-00702D18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022C-F72D-4F6F-8398-BDB72E87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8428-FBD6-4136-AE53-040C8575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34E6-6F87-4485-A2C0-C1A81DFE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FE56-D3AD-40AC-A0C6-33819F0B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07A2-6156-4540-A374-0AB177B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3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BC6A-5DFD-4660-8EDA-B2FA356D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C77AC-8EDA-4FE0-B711-8FD099F5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75B8-2F7B-45BE-8FC7-6171375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59D1-B304-402D-8B0B-6E0E7A6D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CBFF-92B7-4C17-9C2C-76C32C0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9C84-6B01-4942-9410-B8ECCFE7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CC72-F148-4338-954D-D8E419C5F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4C668-B7F4-42C1-8A97-81EB59F6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5018-81DF-4A30-91C1-87493186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45EE-F55C-4DAC-8E07-D527D7B1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C6A9-88F1-4E86-84EF-ACE6B25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3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DB56-117C-4D87-AB8B-370EFD12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5BA7-0976-4819-BC5B-03322C50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CCD22-B244-40D1-92C5-BD3425FC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EB95-23CC-4FFC-8AD5-F3DB15C94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22829-5880-48FC-8AE7-3731D17D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5C83E-A7D9-4A56-98D3-BBA6276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2B0A-D64B-49BA-BE86-F6167982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8595-E5BA-484A-8B4F-0816B325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E8E6-0523-4248-BBB5-628312E4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12828-AA1A-4183-9FC6-6F42FC49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DC72E-2DBE-4943-B658-5C54CA98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94A7F-C0D3-455C-BD7B-12B4CA0D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F245A-C4C7-4815-95CA-E9F016B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7C03E-C4D1-4564-B771-1C8B1B3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324D-9650-4330-8345-08DA42E8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B70C-C998-4C2F-BF85-291C206C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3102-6C48-4A6D-88AA-58E7F9AC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5C5E-0294-4986-9179-872FC131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6284-41F9-4759-AF14-37C26E4B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33C2-29D3-4E6C-99E1-41FA6B0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FA1E-339B-4862-BF2E-42647386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B50F-F73C-47CF-A4DA-AABBC797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2D36-CFC4-45AA-B015-D1AF11E0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24510-9B51-40A7-B7BF-F2C09089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D1E6-5767-41FC-B941-32CB0AD7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47DA6-4060-4806-AE6F-AC01C718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3837-9A34-49F2-9155-D26CFFFA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94224-1654-4665-A8DC-9AB27B6D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B378-85E9-4D54-898F-1A92177B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4B83-D8F6-4D42-8045-7DB8886C8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1594-A04E-47BB-800F-99C5C7FEA70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84CD-77B2-4DB6-A998-019E5DF5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FB7A-86EA-4336-85ED-033F383FA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A6A4-BA22-47AA-9E44-F8ED9A33D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09F-D489-483F-B5A4-378B43DF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Exact Learning</a:t>
            </a:r>
            <a:br>
              <a:rPr lang="en-GB" dirty="0"/>
            </a:br>
            <a:r>
              <a:rPr lang="en-GB" dirty="0"/>
              <a:t>Partition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339CF-570E-4B48-ACAA-932021D85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812"/>
            <a:ext cx="9144000" cy="1655762"/>
          </a:xfrm>
        </p:spPr>
        <p:txBody>
          <a:bodyPr/>
          <a:lstStyle/>
          <a:p>
            <a:r>
              <a:rPr lang="en-GB" dirty="0"/>
              <a:t>Molecular Simulation</a:t>
            </a:r>
          </a:p>
          <a:p>
            <a:br>
              <a:rPr lang="en-GB" dirty="0"/>
            </a:br>
            <a:r>
              <a:rPr lang="en-GB" dirty="0"/>
              <a:t>Benedict Irwin</a:t>
            </a:r>
          </a:p>
        </p:txBody>
      </p:sp>
    </p:spTree>
    <p:extLst>
      <p:ext uri="{BB962C8B-B14F-4D97-AF65-F5344CB8AC3E}">
        <p14:creationId xmlns:p14="http://schemas.microsoft.com/office/powerpoint/2010/main" val="33653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FE60-5A72-4BC2-BA07-417BF551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2D78A-D1B4-41CA-B2D2-DCDFA01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root of statistical mechanics, ubiquitous in many domains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nary>
                      <m:nary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Actually, key variable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2D78A-D1B4-41CA-B2D2-DCDFA01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9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F6D6-8028-425F-BDC4-D676BA2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Exact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3E7A-CC6B-42DC-8B60-C52F99D3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capable of learning partition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7744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D4F2-47B3-4BAB-B873-EDC78E43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matrix of log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8010-B2AF-4746-9ADD-7000455A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2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0BF2-B1AB-4AB7-9378-447149B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Beta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AC23-6A8C-426F-B6EC-1D1DD8CD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Randomly Choose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E252E-E48F-4D15-B631-753F898C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6" y="2473572"/>
            <a:ext cx="5298334" cy="3935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D5517-7C35-4156-A003-0EE9652D067C}"/>
              </a:ext>
            </a:extLst>
          </p:cNvPr>
          <p:cNvSpPr txBox="1"/>
          <p:nvPr/>
        </p:nvSpPr>
        <p:spPr>
          <a:xfrm>
            <a:off x="633984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 = [[6.51982886+2.16887063j 2.14326226-2.25816968j 3.52035715+0.0622304j</a:t>
            </a:r>
          </a:p>
          <a:p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6.6231837 +2.0843552j  2.88095633+2.72237248j]]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11D17-7960-4975-8DE7-6AC47ABA8CA9}"/>
              </a:ext>
            </a:extLst>
          </p:cNvPr>
          <p:cNvSpPr txBox="1"/>
          <p:nvPr/>
        </p:nvSpPr>
        <p:spPr>
          <a:xfrm>
            <a:off x="6339840" y="4841501"/>
            <a:ext cx="3569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prstClr val="black"/>
                </a:solidFill>
                <a:latin typeface="Lucida Console" panose="020B0609040504020204" pitchFamily="49" charset="0"/>
              </a:rPr>
              <a:t>output: 360*x**2*(-x**3/6 + x**2/2 - x/2 + 1/6)*Heaviside(1 - x)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867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1712-F515-4C88-8AC0-C38C7998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to IMT – Particle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EFA-575A-45B2-B6DD-2A25CD3B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Hypergeometric ‘moment’ junction type picture… Solutions as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C929D-20D7-4D4B-890A-66B6F81C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17" y="1638088"/>
            <a:ext cx="9410700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3B800-C5EA-4AB8-8C83-6E2B17BE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91" y="3874400"/>
            <a:ext cx="7477125" cy="173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7C14C-FFCE-46F9-8D6F-F90C48314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68" y="5305425"/>
            <a:ext cx="98964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D54F5-3792-4DFA-894B-4C0DD010A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01" y="10209"/>
            <a:ext cx="3989599" cy="709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C2793B-3F82-4EA1-8B01-F4DA03B21A24}"/>
                  </a:ext>
                </a:extLst>
              </p14:cNvPr>
              <p14:cNvContentPartPr/>
              <p14:nvPr/>
            </p14:nvContentPartPr>
            <p14:xfrm>
              <a:off x="2566760" y="6399613"/>
              <a:ext cx="1263600" cy="29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C2793B-3F82-4EA1-8B01-F4DA03B21A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8120" y="6390613"/>
                <a:ext cx="1281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52A5A0-E44D-4714-8481-4C3582EAD682}"/>
                  </a:ext>
                </a:extLst>
              </p14:cNvPr>
              <p14:cNvContentPartPr/>
              <p14:nvPr/>
            </p14:nvContentPartPr>
            <p14:xfrm>
              <a:off x="5777240" y="5966533"/>
              <a:ext cx="2004840" cy="34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52A5A0-E44D-4714-8481-4C3582EAD6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8240" y="5957533"/>
                <a:ext cx="2022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DA3DD8-B81A-4467-92B5-001C202D226C}"/>
                  </a:ext>
                </a:extLst>
              </p14:cNvPr>
              <p14:cNvContentPartPr/>
              <p14:nvPr/>
            </p14:nvContentPartPr>
            <p14:xfrm>
              <a:off x="4822160" y="4389373"/>
              <a:ext cx="1984680" cy="10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DA3DD8-B81A-4467-92B5-001C202D22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3520" y="4380373"/>
                <a:ext cx="20023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83BC8-F0B8-4BD5-AE27-6F56F5FBC766}"/>
                  </a:ext>
                </a:extLst>
              </p14:cNvPr>
              <p14:cNvContentPartPr/>
              <p14:nvPr/>
            </p14:nvContentPartPr>
            <p14:xfrm>
              <a:off x="7064240" y="4461733"/>
              <a:ext cx="192960" cy="2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83BC8-F0B8-4BD5-AE27-6F56F5FBC7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5600" y="4453093"/>
                <a:ext cx="210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7C3686-3846-43EB-8368-41F0645E2FA0}"/>
                  </a:ext>
                </a:extLst>
              </p14:cNvPr>
              <p14:cNvContentPartPr/>
              <p14:nvPr/>
            </p14:nvContentPartPr>
            <p14:xfrm>
              <a:off x="4300520" y="6007933"/>
              <a:ext cx="2372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7C3686-3846-43EB-8368-41F0645E2F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91880" y="5998933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7CA13B-8282-4D54-8A9F-FBBFDE8078B5}"/>
                  </a:ext>
                </a:extLst>
              </p14:cNvPr>
              <p14:cNvContentPartPr/>
              <p14:nvPr/>
            </p14:nvContentPartPr>
            <p14:xfrm>
              <a:off x="5804600" y="5180653"/>
              <a:ext cx="428400" cy="20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7CA13B-8282-4D54-8A9F-FBBFDE8078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95600" y="5171653"/>
                <a:ext cx="446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B7119C-8945-42B8-ACAC-D472D4375CDE}"/>
                  </a:ext>
                </a:extLst>
              </p14:cNvPr>
              <p14:cNvContentPartPr/>
              <p14:nvPr/>
            </p14:nvContentPartPr>
            <p14:xfrm>
              <a:off x="6995840" y="6691573"/>
              <a:ext cx="327240" cy="15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B7119C-8945-42B8-ACAC-D472D4375C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6840" y="6682933"/>
                <a:ext cx="344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51CCE1-D0CA-451C-B607-1260D5DA2150}"/>
                  </a:ext>
                </a:extLst>
              </p14:cNvPr>
              <p14:cNvContentPartPr/>
              <p14:nvPr/>
            </p14:nvContentPartPr>
            <p14:xfrm>
              <a:off x="8466440" y="5899573"/>
              <a:ext cx="1446480" cy="2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51CCE1-D0CA-451C-B607-1260D5DA21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57440" y="5890573"/>
                <a:ext cx="1464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924D83-7217-44A8-8D30-082B6D3934AB}"/>
                  </a:ext>
                </a:extLst>
              </p14:cNvPr>
              <p14:cNvContentPartPr/>
              <p14:nvPr/>
            </p14:nvContentPartPr>
            <p14:xfrm>
              <a:off x="4903520" y="5953573"/>
              <a:ext cx="349200" cy="14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924D83-7217-44A8-8D30-082B6D3934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4880" y="5944933"/>
                <a:ext cx="36684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65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Lucida Console</vt:lpstr>
      <vt:lpstr>Office Theme</vt:lpstr>
      <vt:lpstr>Exact Learning Partition Functions</vt:lpstr>
      <vt:lpstr>Partition Function</vt:lpstr>
      <vt:lpstr>Exact Learning</vt:lpstr>
      <vt:lpstr>Calculate matrix of log derivatives</vt:lpstr>
      <vt:lpstr>Example Beta Distribution</vt:lpstr>
      <vt:lpstr>Modification to IMT – Particle Physics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Learning Partition Functions</dc:title>
  <dc:creator>Benedict Irwin</dc:creator>
  <cp:lastModifiedBy>Benedict Irwin</cp:lastModifiedBy>
  <cp:revision>4</cp:revision>
  <dcterms:created xsi:type="dcterms:W3CDTF">2022-05-20T10:06:19Z</dcterms:created>
  <dcterms:modified xsi:type="dcterms:W3CDTF">2022-05-23T13:46:59Z</dcterms:modified>
</cp:coreProperties>
</file>